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2ff1e62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2ff1e62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2ff1e62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2ff1e62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2ff1e62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2ff1e62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2ff1e62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2ff1e62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2ff1e627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2ff1e627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2ff1e627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2ff1e627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95fd5a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95fd5a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95fd5a5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95fd5a5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95fd5a5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95fd5a5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dbb4bdf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dbb4bdf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to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ZIP DEMONS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Sreehari N </a:t>
            </a:r>
            <a:br>
              <a:rPr lang="en"/>
            </a:br>
            <a:r>
              <a:rPr lang="en"/>
              <a:t>Madhav </a:t>
            </a:r>
            <a:br>
              <a:rPr lang="en"/>
            </a:br>
            <a:r>
              <a:rPr lang="en"/>
              <a:t>Hari Govind P 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481200" y="26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7" name="Google Shape;33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795650" y="1489450"/>
            <a:ext cx="78438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up a conglomerated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web page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where users are able to find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Current stock of major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companies are mainly shown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Graphical progression of each company in a week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Comparability of different companies stock simultaneously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Hope to create a system that can predict the rise or fall of stock rate based on past and present inputs.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729450" y="1318650"/>
            <a:ext cx="7688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</p:txBody>
      </p:sp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558500" y="25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84" name="Google Shape;28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652975" y="1547075"/>
            <a:ext cx="77355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STOCK MARKET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WHY?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HOW?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LIMITATIONS OF DESIGN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CONCLUSION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REFERENCES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513325" y="22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</a:t>
            </a:r>
            <a:endParaRPr/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750100" y="1489475"/>
            <a:ext cx="8015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A stock market is the aggregation of buyers and sellers of </a:t>
            </a:r>
            <a:r>
              <a:rPr lang="en" sz="145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stocks</a:t>
            </a:r>
            <a:r>
              <a:rPr lang="en" sz="1450">
                <a:latin typeface="Lato"/>
                <a:ea typeface="Lato"/>
                <a:cs typeface="Lato"/>
                <a:sym typeface="Lato"/>
              </a:rPr>
              <a:t> (also called shares), which represent ownership claims on businesses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Font typeface="Lato"/>
              <a:buChar char="●"/>
            </a:pPr>
            <a:r>
              <a:rPr lang="en" sz="145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These may include </a:t>
            </a:r>
            <a:r>
              <a:rPr i="1" lang="en" sz="145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securities</a:t>
            </a:r>
            <a:r>
              <a:rPr lang="en" sz="145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 listed on a public stock exchange, as well as stock that is only traded privately, such as shares of private companies which are sold to investors through equity crowdfunding platforms.</a:t>
            </a:r>
            <a:endParaRPr sz="1450">
              <a:solidFill>
                <a:srgbClr val="2021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750"/>
              <a:buFont typeface="Lato"/>
              <a:buChar char="●"/>
            </a:pPr>
            <a:r>
              <a:rPr lang="en" sz="145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Investment in the stock market is most often done via </a:t>
            </a:r>
            <a:r>
              <a:rPr lang="en" sz="145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stock brokerages</a:t>
            </a:r>
            <a:r>
              <a:rPr lang="en" sz="1450">
                <a:solidFill>
                  <a:srgbClr val="202122"/>
                </a:solidFill>
                <a:latin typeface="Lato"/>
                <a:ea typeface="Lato"/>
                <a:cs typeface="Lato"/>
                <a:sym typeface="Lato"/>
              </a:rPr>
              <a:t> and electronic trading platforms. Investment is usually made with an investment strategy in mind.</a:t>
            </a:r>
            <a:endParaRPr sz="1750">
              <a:solidFill>
                <a:srgbClr val="2021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470475" y="27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98" name="Google Shape;29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865950" y="1423175"/>
            <a:ext cx="79617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Ease of use- The data available is spread throughout different webpages. Getting to know all the info from a single webpage will be easier for people who want to </a:t>
            </a:r>
            <a:r>
              <a:rPr lang="en" sz="1450">
                <a:latin typeface="Lato"/>
                <a:ea typeface="Lato"/>
                <a:cs typeface="Lato"/>
                <a:sym typeface="Lato"/>
              </a:rPr>
              <a:t>participate</a:t>
            </a:r>
            <a:r>
              <a:rPr lang="en" sz="1450">
                <a:latin typeface="Lato"/>
                <a:ea typeface="Lato"/>
                <a:cs typeface="Lato"/>
                <a:sym typeface="Lato"/>
              </a:rPr>
              <a:t> in stock trade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Faster- Having all the data in a single page is more effective in doing work faster and saves a lot of effort and time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Real Time- We are able to access the data real time and get </a:t>
            </a:r>
            <a:r>
              <a:rPr lang="en" sz="1450">
                <a:latin typeface="Lato"/>
                <a:ea typeface="Lato"/>
                <a:cs typeface="Lato"/>
                <a:sym typeface="Lato"/>
              </a:rPr>
              <a:t>immediate</a:t>
            </a:r>
            <a:r>
              <a:rPr lang="en" sz="1450">
                <a:latin typeface="Lato"/>
                <a:ea typeface="Lato"/>
                <a:cs typeface="Lato"/>
                <a:sym typeface="Lato"/>
              </a:rPr>
              <a:t> updates on whether stock rises or falls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lang="en" sz="1450">
                <a:latin typeface="Lato"/>
                <a:ea typeface="Lato"/>
                <a:cs typeface="Lato"/>
                <a:sym typeface="Lato"/>
              </a:rPr>
              <a:t>Comparability</a:t>
            </a:r>
            <a:r>
              <a:rPr lang="en" sz="1450">
                <a:latin typeface="Lato"/>
                <a:ea typeface="Lato"/>
                <a:cs typeface="Lato"/>
                <a:sym typeface="Lato"/>
              </a:rPr>
              <a:t>- Able to compare the rate of stock of different companies together at the same place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>
            <p:ph type="title"/>
          </p:nvPr>
        </p:nvSpPr>
        <p:spPr>
          <a:xfrm>
            <a:off x="479925" y="270875"/>
            <a:ext cx="6790200" cy="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HOW?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663025" y="1547075"/>
            <a:ext cx="78732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create a website using HTML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Stylizing is done using CSS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Hamburger menu and fetching is done using javascript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graph is plotted using chart.js package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use REST API from alphaVantage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Using alphaVantage we get the API key for getting real-time stock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575"/>
            <a:ext cx="9143998" cy="45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494775" y="222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DESIGN</a:t>
            </a:r>
            <a:endParaRPr/>
          </a:p>
        </p:txBody>
      </p: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580500" y="1875300"/>
            <a:ext cx="798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Only a certain amount of different stock rate can be shown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option of direct or indirect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investment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 stock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particular prediction system set up (As of know)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Only a limited amount of data can be shown in a webpage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