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Roboto"/>
      <p:regular r:id="rId24"/>
      <p:bold r:id="rId25"/>
      <p:italic r:id="rId26"/>
      <p:boldItalic r:id="rId27"/>
    </p:embeddedFont>
    <p:embeddedFont>
      <p:font typeface="Nunito"/>
      <p:regular r:id="rId28"/>
      <p:bold r:id="rId29"/>
      <p:italic r:id="rId30"/>
      <p:boldItalic r:id="rId31"/>
    </p:embeddedFont>
    <p:embeddedFont>
      <p:font typeface="Montserrat"/>
      <p:regular r:id="rId32"/>
      <p:bold r:id="rId33"/>
      <p:italic r:id="rId34"/>
      <p:boldItalic r:id="rId35"/>
    </p:embeddedFont>
    <p:embeddedFont>
      <p:font typeface="Lato"/>
      <p:regular r:id="rId36"/>
      <p:bold r:id="rId37"/>
      <p:italic r:id="rId38"/>
      <p:boldItalic r:id="rId39"/>
    </p:embeddedFont>
    <p:embeddedFont>
      <p:font typeface="Source Sans Pro SemiBold"/>
      <p:regular r:id="rId40"/>
      <p:bold r:id="rId41"/>
      <p:italic r:id="rId42"/>
      <p:boldItalic r:id="rId43"/>
    </p:embeddedFont>
    <p:embeddedFont>
      <p:font typeface="Saira"/>
      <p:regular r:id="rId44"/>
      <p:bold r:id="rId45"/>
    </p:embeddedFont>
    <p:embeddedFont>
      <p:font typeface="Saira SemiBold"/>
      <p:regular r:id="rId46"/>
      <p:bold r:id="rId47"/>
    </p:embeddedFont>
    <p:embeddedFont>
      <p:font typeface="Source Sans Pro"/>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SourceSansProSemiBold-regular.fntdata"/><Relationship Id="rId42" Type="http://schemas.openxmlformats.org/officeDocument/2006/relationships/font" Target="fonts/SourceSansProSemiBold-italic.fntdata"/><Relationship Id="rId41" Type="http://schemas.openxmlformats.org/officeDocument/2006/relationships/font" Target="fonts/SourceSansProSemiBold-bold.fntdata"/><Relationship Id="rId44" Type="http://schemas.openxmlformats.org/officeDocument/2006/relationships/font" Target="fonts/Saira-regular.fntdata"/><Relationship Id="rId43" Type="http://schemas.openxmlformats.org/officeDocument/2006/relationships/font" Target="fonts/SourceSansProSemiBold-boldItalic.fntdata"/><Relationship Id="rId46" Type="http://schemas.openxmlformats.org/officeDocument/2006/relationships/font" Target="fonts/SairaSemiBold-regular.fntdata"/><Relationship Id="rId45" Type="http://schemas.openxmlformats.org/officeDocument/2006/relationships/font" Target="fonts/Saira-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SourceSansPro-regular.fntdata"/><Relationship Id="rId47" Type="http://schemas.openxmlformats.org/officeDocument/2006/relationships/font" Target="fonts/SairaSemiBold-bold.fntdata"/><Relationship Id="rId49" Type="http://schemas.openxmlformats.org/officeDocument/2006/relationships/font" Target="fonts/SourceSansPro-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Nunito-boldItalic.fntdata"/><Relationship Id="rId30" Type="http://schemas.openxmlformats.org/officeDocument/2006/relationships/font" Target="fonts/Nunito-italic.fntdata"/><Relationship Id="rId33" Type="http://schemas.openxmlformats.org/officeDocument/2006/relationships/font" Target="fonts/Montserrat-bold.fntdata"/><Relationship Id="rId32" Type="http://schemas.openxmlformats.org/officeDocument/2006/relationships/font" Target="fonts/Montserrat-regular.fntdata"/><Relationship Id="rId35" Type="http://schemas.openxmlformats.org/officeDocument/2006/relationships/font" Target="fonts/Montserrat-boldItalic.fntdata"/><Relationship Id="rId34" Type="http://schemas.openxmlformats.org/officeDocument/2006/relationships/font" Target="fonts/Montserrat-italic.fntdata"/><Relationship Id="rId37" Type="http://schemas.openxmlformats.org/officeDocument/2006/relationships/font" Target="fonts/Lato-bold.fntdata"/><Relationship Id="rId36" Type="http://schemas.openxmlformats.org/officeDocument/2006/relationships/font" Target="fonts/Lato-regular.fntdata"/><Relationship Id="rId39" Type="http://schemas.openxmlformats.org/officeDocument/2006/relationships/font" Target="fonts/Lato-boldItalic.fntdata"/><Relationship Id="rId38" Type="http://schemas.openxmlformats.org/officeDocument/2006/relationships/font" Target="fonts/Lato-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Roboto-regular.fntdata"/><Relationship Id="rId23" Type="http://schemas.openxmlformats.org/officeDocument/2006/relationships/slide" Target="slides/slide19.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Nunito-regular.fntdata"/><Relationship Id="rId27" Type="http://schemas.openxmlformats.org/officeDocument/2006/relationships/font" Target="fonts/Roboto-boldItalic.fntdata"/><Relationship Id="rId29" Type="http://schemas.openxmlformats.org/officeDocument/2006/relationships/font" Target="fonts/Nunito-bold.fntdata"/><Relationship Id="rId51" Type="http://schemas.openxmlformats.org/officeDocument/2006/relationships/font" Target="fonts/SourceSansPro-boldItalic.fntdata"/><Relationship Id="rId50" Type="http://schemas.openxmlformats.org/officeDocument/2006/relationships/font" Target="fonts/SourceSansPro-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4" name="Shape 844"/>
        <p:cNvGrpSpPr/>
        <p:nvPr/>
      </p:nvGrpSpPr>
      <p:grpSpPr>
        <a:xfrm>
          <a:off x="0" y="0"/>
          <a:ext cx="0" cy="0"/>
          <a:chOff x="0" y="0"/>
          <a:chExt cx="0" cy="0"/>
        </a:xfrm>
      </p:grpSpPr>
      <p:sp>
        <p:nvSpPr>
          <p:cNvPr id="845" name="Google Shape;845;gaa9c176b47_3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6" name="Google Shape;846;gaa9c176b47_3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1" name="Shape 851"/>
        <p:cNvGrpSpPr/>
        <p:nvPr/>
      </p:nvGrpSpPr>
      <p:grpSpPr>
        <a:xfrm>
          <a:off x="0" y="0"/>
          <a:ext cx="0" cy="0"/>
          <a:chOff x="0" y="0"/>
          <a:chExt cx="0" cy="0"/>
        </a:xfrm>
      </p:grpSpPr>
      <p:sp>
        <p:nvSpPr>
          <p:cNvPr id="852" name="Google Shape;852;gaa9c176b47_3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3" name="Google Shape;853;gaa9c176b47_3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g8a46fb0627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0" name="Google Shape;860;g8a46fb0627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g8b4de9e975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5" name="Google Shape;885;g8b4de9e975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0" name="Shape 890"/>
        <p:cNvGrpSpPr/>
        <p:nvPr/>
      </p:nvGrpSpPr>
      <p:grpSpPr>
        <a:xfrm>
          <a:off x="0" y="0"/>
          <a:ext cx="0" cy="0"/>
          <a:chOff x="0" y="0"/>
          <a:chExt cx="0" cy="0"/>
        </a:xfrm>
      </p:grpSpPr>
      <p:sp>
        <p:nvSpPr>
          <p:cNvPr id="891" name="Google Shape;891;g8a46fb0627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2" name="Google Shape;892;g8a46fb0627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6" name="Shape 896"/>
        <p:cNvGrpSpPr/>
        <p:nvPr/>
      </p:nvGrpSpPr>
      <p:grpSpPr>
        <a:xfrm>
          <a:off x="0" y="0"/>
          <a:ext cx="0" cy="0"/>
          <a:chOff x="0" y="0"/>
          <a:chExt cx="0" cy="0"/>
        </a:xfrm>
      </p:grpSpPr>
      <p:sp>
        <p:nvSpPr>
          <p:cNvPr id="897" name="Google Shape;897;ga0afe67513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8" name="Google Shape;898;ga0afe67513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2" name="Shape 902"/>
        <p:cNvGrpSpPr/>
        <p:nvPr/>
      </p:nvGrpSpPr>
      <p:grpSpPr>
        <a:xfrm>
          <a:off x="0" y="0"/>
          <a:ext cx="0" cy="0"/>
          <a:chOff x="0" y="0"/>
          <a:chExt cx="0" cy="0"/>
        </a:xfrm>
      </p:grpSpPr>
      <p:sp>
        <p:nvSpPr>
          <p:cNvPr id="903" name="Google Shape;903;ga0afe67513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4" name="Google Shape;904;ga0afe67513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8" name="Shape 908"/>
        <p:cNvGrpSpPr/>
        <p:nvPr/>
      </p:nvGrpSpPr>
      <p:grpSpPr>
        <a:xfrm>
          <a:off x="0" y="0"/>
          <a:ext cx="0" cy="0"/>
          <a:chOff x="0" y="0"/>
          <a:chExt cx="0" cy="0"/>
        </a:xfrm>
      </p:grpSpPr>
      <p:sp>
        <p:nvSpPr>
          <p:cNvPr id="909" name="Google Shape;909;g9bdb52dd9e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0" name="Google Shape;910;g9bdb52dd9e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4" name="Shape 914"/>
        <p:cNvGrpSpPr/>
        <p:nvPr/>
      </p:nvGrpSpPr>
      <p:grpSpPr>
        <a:xfrm>
          <a:off x="0" y="0"/>
          <a:ext cx="0" cy="0"/>
          <a:chOff x="0" y="0"/>
          <a:chExt cx="0" cy="0"/>
        </a:xfrm>
      </p:grpSpPr>
      <p:sp>
        <p:nvSpPr>
          <p:cNvPr id="915" name="Google Shape;915;g92dc520636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6" name="Google Shape;916;g92dc520636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6" name="Shape 946"/>
        <p:cNvGrpSpPr/>
        <p:nvPr/>
      </p:nvGrpSpPr>
      <p:grpSpPr>
        <a:xfrm>
          <a:off x="0" y="0"/>
          <a:ext cx="0" cy="0"/>
          <a:chOff x="0" y="0"/>
          <a:chExt cx="0" cy="0"/>
        </a:xfrm>
      </p:grpSpPr>
      <p:sp>
        <p:nvSpPr>
          <p:cNvPr id="947" name="Google Shape;947;g8bfc7a41d7_1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8" name="Google Shape;948;g8bfc7a41d7_1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ga9e89f464f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3" name="Google Shape;793;ga9e89f464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g8a46fb0627_0_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9" name="Google Shape;799;g8a46fb0627_0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gaa9c176b47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4" name="Google Shape;804;gaa9c176b47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gaa9c176b47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1" name="Google Shape;811;gaa9c176b47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gaa9c176b47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8" name="Google Shape;818;gaa9c176b47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gaa9c176b47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5" name="Google Shape;825;gaa9c176b47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gaa9c176b47_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2" name="Google Shape;832;gaa9c176b47_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7" name="Shape 837"/>
        <p:cNvGrpSpPr/>
        <p:nvPr/>
      </p:nvGrpSpPr>
      <p:grpSpPr>
        <a:xfrm>
          <a:off x="0" y="0"/>
          <a:ext cx="0" cy="0"/>
          <a:chOff x="0" y="0"/>
          <a:chExt cx="0" cy="0"/>
        </a:xfrm>
      </p:grpSpPr>
      <p:sp>
        <p:nvSpPr>
          <p:cNvPr id="838" name="Google Shape;838;gaa9c176b47_3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9" name="Google Shape;839;gaa9c176b47_3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8" name="Shape 8"/>
        <p:cNvGrpSpPr/>
        <p:nvPr/>
      </p:nvGrpSpPr>
      <p:grpSpPr>
        <a:xfrm>
          <a:off x="0" y="0"/>
          <a:ext cx="0" cy="0"/>
          <a:chOff x="0" y="0"/>
          <a:chExt cx="0" cy="0"/>
        </a:xfrm>
      </p:grpSpPr>
      <p:sp>
        <p:nvSpPr>
          <p:cNvPr id="9" name="Google Shape;9;p2"/>
          <p:cNvSpPr txBox="1"/>
          <p:nvPr>
            <p:ph idx="1" type="subTitle"/>
          </p:nvPr>
        </p:nvSpPr>
        <p:spPr>
          <a:xfrm>
            <a:off x="2642575" y="3244200"/>
            <a:ext cx="3858900" cy="747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1300"/>
              <a:buFont typeface="Roboto"/>
              <a:buNone/>
              <a:defRPr>
                <a:solidFill>
                  <a:schemeClr val="accent5"/>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0" name="Google Shape;10;p2"/>
          <p:cNvSpPr txBox="1"/>
          <p:nvPr>
            <p:ph type="ctrTitle"/>
          </p:nvPr>
        </p:nvSpPr>
        <p:spPr>
          <a:xfrm>
            <a:off x="1586900" y="1450800"/>
            <a:ext cx="5970300" cy="1793400"/>
          </a:xfrm>
          <a:prstGeom prst="rect">
            <a:avLst/>
          </a:prstGeom>
        </p:spPr>
        <p:txBody>
          <a:bodyPr anchorCtr="0" anchor="b" bIns="91425" lIns="91425" spcFirstLastPara="1" rIns="91425" wrap="square" tIns="91425">
            <a:noAutofit/>
          </a:bodyPr>
          <a:lstStyle>
            <a:lvl1pPr lvl="0" algn="ctr">
              <a:lnSpc>
                <a:spcPct val="80000"/>
              </a:lnSpc>
              <a:spcBef>
                <a:spcPts val="0"/>
              </a:spcBef>
              <a:spcAft>
                <a:spcPts val="0"/>
              </a:spcAft>
              <a:buSzPts val="3800"/>
              <a:buNone/>
              <a:defRPr sz="4400">
                <a:solidFill>
                  <a:schemeClr val="lt2"/>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lt2"/>
        </a:solidFill>
      </p:bgPr>
    </p:bg>
    <p:spTree>
      <p:nvGrpSpPr>
        <p:cNvPr id="178" name="Shape 178"/>
        <p:cNvGrpSpPr/>
        <p:nvPr/>
      </p:nvGrpSpPr>
      <p:grpSpPr>
        <a:xfrm>
          <a:off x="0" y="0"/>
          <a:ext cx="0" cy="0"/>
          <a:chOff x="0" y="0"/>
          <a:chExt cx="0" cy="0"/>
        </a:xfrm>
      </p:grpSpPr>
      <p:sp>
        <p:nvSpPr>
          <p:cNvPr id="179" name="Google Shape;179;p11"/>
          <p:cNvSpPr txBox="1"/>
          <p:nvPr>
            <p:ph hasCustomPrompt="1" type="title"/>
          </p:nvPr>
        </p:nvSpPr>
        <p:spPr>
          <a:xfrm>
            <a:off x="332525" y="1438675"/>
            <a:ext cx="8520600" cy="13548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80" name="Google Shape;180;p11"/>
          <p:cNvSpPr txBox="1"/>
          <p:nvPr>
            <p:ph idx="1" type="subTitle"/>
          </p:nvPr>
        </p:nvSpPr>
        <p:spPr>
          <a:xfrm>
            <a:off x="715700" y="2911050"/>
            <a:ext cx="7756800" cy="603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1400"/>
              <a:buNone/>
              <a:defRPr b="0" sz="16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grpSp>
        <p:nvGrpSpPr>
          <p:cNvPr id="181" name="Google Shape;181;p11"/>
          <p:cNvGrpSpPr/>
          <p:nvPr/>
        </p:nvGrpSpPr>
        <p:grpSpPr>
          <a:xfrm>
            <a:off x="7699513" y="539510"/>
            <a:ext cx="825540" cy="72368"/>
            <a:chOff x="5033325" y="733775"/>
            <a:chExt cx="138525" cy="12125"/>
          </a:xfrm>
        </p:grpSpPr>
        <p:sp>
          <p:nvSpPr>
            <p:cNvPr id="182" name="Google Shape;182;p11"/>
            <p:cNvSpPr/>
            <p:nvPr/>
          </p:nvSpPr>
          <p:spPr>
            <a:xfrm>
              <a:off x="5033325" y="734775"/>
              <a:ext cx="10125" cy="10100"/>
            </a:xfrm>
            <a:custGeom>
              <a:rect b="b" l="l" r="r" t="t"/>
              <a:pathLst>
                <a:path extrusionOk="0" h="404" w="405">
                  <a:moveTo>
                    <a:pt x="203" y="0"/>
                  </a:moveTo>
                  <a:cubicBezTo>
                    <a:pt x="91" y="0"/>
                    <a:pt x="0" y="90"/>
                    <a:pt x="0" y="202"/>
                  </a:cubicBezTo>
                  <a:cubicBezTo>
                    <a:pt x="0"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a:off x="5052150" y="733775"/>
              <a:ext cx="12125" cy="12125"/>
            </a:xfrm>
            <a:custGeom>
              <a:rect b="b" l="l" r="r" t="t"/>
              <a:pathLst>
                <a:path extrusionOk="0" h="485" w="485">
                  <a:moveTo>
                    <a:pt x="243" y="80"/>
                  </a:moveTo>
                  <a:cubicBezTo>
                    <a:pt x="332" y="80"/>
                    <a:pt x="405" y="153"/>
                    <a:pt x="405" y="242"/>
                  </a:cubicBezTo>
                  <a:cubicBezTo>
                    <a:pt x="405" y="331"/>
                    <a:pt x="332" y="405"/>
                    <a:pt x="243" y="405"/>
                  </a:cubicBezTo>
                  <a:cubicBezTo>
                    <a:pt x="154" y="405"/>
                    <a:pt x="80" y="331"/>
                    <a:pt x="80" y="242"/>
                  </a:cubicBezTo>
                  <a:cubicBezTo>
                    <a:pt x="80" y="153"/>
                    <a:pt x="154" y="80"/>
                    <a:pt x="243" y="80"/>
                  </a:cubicBezTo>
                  <a:close/>
                  <a:moveTo>
                    <a:pt x="243" y="0"/>
                  </a:moveTo>
                  <a:cubicBezTo>
                    <a:pt x="109" y="0"/>
                    <a:pt x="1" y="109"/>
                    <a:pt x="1" y="242"/>
                  </a:cubicBezTo>
                  <a:cubicBezTo>
                    <a:pt x="1" y="376"/>
                    <a:pt x="109" y="484"/>
                    <a:pt x="243" y="484"/>
                  </a:cubicBezTo>
                  <a:cubicBezTo>
                    <a:pt x="376" y="484"/>
                    <a:pt x="485" y="376"/>
                    <a:pt x="485" y="242"/>
                  </a:cubicBezTo>
                  <a:cubicBezTo>
                    <a:pt x="485" y="109"/>
                    <a:pt x="376" y="0"/>
                    <a:pt x="2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1"/>
            <p:cNvSpPr/>
            <p:nvPr/>
          </p:nvSpPr>
          <p:spPr>
            <a:xfrm>
              <a:off x="5072975" y="734775"/>
              <a:ext cx="10150" cy="10100"/>
            </a:xfrm>
            <a:custGeom>
              <a:rect b="b" l="l" r="r" t="t"/>
              <a:pathLst>
                <a:path extrusionOk="0" h="404" w="406">
                  <a:moveTo>
                    <a:pt x="203" y="0"/>
                  </a:moveTo>
                  <a:cubicBezTo>
                    <a:pt x="92" y="0"/>
                    <a:pt x="1" y="90"/>
                    <a:pt x="1" y="202"/>
                  </a:cubicBezTo>
                  <a:cubicBezTo>
                    <a:pt x="1" y="314"/>
                    <a:pt x="92" y="404"/>
                    <a:pt x="203" y="404"/>
                  </a:cubicBezTo>
                  <a:cubicBezTo>
                    <a:pt x="314" y="404"/>
                    <a:pt x="405" y="314"/>
                    <a:pt x="405" y="202"/>
                  </a:cubicBezTo>
                  <a:cubicBezTo>
                    <a:pt x="405" y="90"/>
                    <a:pt x="314" y="0"/>
                    <a:pt x="2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
            <p:cNvSpPr/>
            <p:nvPr/>
          </p:nvSpPr>
          <p:spPr>
            <a:xfrm>
              <a:off x="5092825" y="734775"/>
              <a:ext cx="10125" cy="10100"/>
            </a:xfrm>
            <a:custGeom>
              <a:rect b="b" l="l" r="r" t="t"/>
              <a:pathLst>
                <a:path extrusionOk="0" h="404" w="405">
                  <a:moveTo>
                    <a:pt x="202" y="0"/>
                  </a:moveTo>
                  <a:cubicBezTo>
                    <a:pt x="90" y="0"/>
                    <a:pt x="0" y="90"/>
                    <a:pt x="0" y="202"/>
                  </a:cubicBezTo>
                  <a:cubicBezTo>
                    <a:pt x="0" y="314"/>
                    <a:pt x="90" y="404"/>
                    <a:pt x="202" y="404"/>
                  </a:cubicBezTo>
                  <a:cubicBezTo>
                    <a:pt x="314" y="404"/>
                    <a:pt x="405" y="314"/>
                    <a:pt x="405" y="202"/>
                  </a:cubicBezTo>
                  <a:cubicBezTo>
                    <a:pt x="405" y="90"/>
                    <a:pt x="314" y="0"/>
                    <a:pt x="2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a:off x="5112650" y="734775"/>
              <a:ext cx="10125" cy="10100"/>
            </a:xfrm>
            <a:custGeom>
              <a:rect b="b" l="l" r="r" t="t"/>
              <a:pathLst>
                <a:path extrusionOk="0" h="404" w="405">
                  <a:moveTo>
                    <a:pt x="203" y="0"/>
                  </a:moveTo>
                  <a:cubicBezTo>
                    <a:pt x="91" y="0"/>
                    <a:pt x="0" y="90"/>
                    <a:pt x="0" y="202"/>
                  </a:cubicBezTo>
                  <a:cubicBezTo>
                    <a:pt x="0"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a:off x="5132475" y="734775"/>
              <a:ext cx="10150" cy="10100"/>
            </a:xfrm>
            <a:custGeom>
              <a:rect b="b" l="l" r="r" t="t"/>
              <a:pathLst>
                <a:path extrusionOk="0" h="404" w="406">
                  <a:moveTo>
                    <a:pt x="203" y="0"/>
                  </a:moveTo>
                  <a:cubicBezTo>
                    <a:pt x="91" y="0"/>
                    <a:pt x="1" y="90"/>
                    <a:pt x="1" y="202"/>
                  </a:cubicBezTo>
                  <a:cubicBezTo>
                    <a:pt x="1"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a:off x="5161725" y="734775"/>
              <a:ext cx="10125" cy="10100"/>
            </a:xfrm>
            <a:custGeom>
              <a:rect b="b" l="l" r="r" t="t"/>
              <a:pathLst>
                <a:path extrusionOk="0" h="404" w="405">
                  <a:moveTo>
                    <a:pt x="202" y="0"/>
                  </a:moveTo>
                  <a:cubicBezTo>
                    <a:pt x="91" y="0"/>
                    <a:pt x="0" y="90"/>
                    <a:pt x="0" y="202"/>
                  </a:cubicBezTo>
                  <a:cubicBezTo>
                    <a:pt x="0" y="314"/>
                    <a:pt x="91" y="404"/>
                    <a:pt x="202" y="404"/>
                  </a:cubicBezTo>
                  <a:cubicBezTo>
                    <a:pt x="314" y="404"/>
                    <a:pt x="404" y="314"/>
                    <a:pt x="404" y="202"/>
                  </a:cubicBezTo>
                  <a:cubicBezTo>
                    <a:pt x="404" y="90"/>
                    <a:pt x="314" y="0"/>
                    <a:pt x="2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flipH="1">
            <a:off x="-1570537" y="4181825"/>
            <a:ext cx="4246224" cy="387051"/>
            <a:chOff x="5890813" y="400625"/>
            <a:chExt cx="4246224" cy="387051"/>
          </a:xfrm>
        </p:grpSpPr>
        <p:sp>
          <p:nvSpPr>
            <p:cNvPr id="190" name="Google Shape;190;p11"/>
            <p:cNvSpPr/>
            <p:nvPr/>
          </p:nvSpPr>
          <p:spPr>
            <a:xfrm>
              <a:off x="5982413" y="493467"/>
              <a:ext cx="4154624" cy="294208"/>
            </a:xfrm>
            <a:custGeom>
              <a:rect b="b" l="l" r="r" t="t"/>
              <a:pathLst>
                <a:path extrusionOk="0" h="3790" w="53520">
                  <a:moveTo>
                    <a:pt x="1" y="1"/>
                  </a:moveTo>
                  <a:lnTo>
                    <a:pt x="1" y="240"/>
                  </a:lnTo>
                  <a:lnTo>
                    <a:pt x="2420" y="240"/>
                  </a:lnTo>
                  <a:lnTo>
                    <a:pt x="5946" y="3766"/>
                  </a:lnTo>
                  <a:lnTo>
                    <a:pt x="22440" y="3766"/>
                  </a:lnTo>
                  <a:lnTo>
                    <a:pt x="24005" y="2202"/>
                  </a:lnTo>
                  <a:lnTo>
                    <a:pt x="36014" y="2202"/>
                  </a:lnTo>
                  <a:lnTo>
                    <a:pt x="37601" y="3789"/>
                  </a:lnTo>
                  <a:lnTo>
                    <a:pt x="53520" y="3789"/>
                  </a:lnTo>
                  <a:lnTo>
                    <a:pt x="53520" y="3549"/>
                  </a:lnTo>
                  <a:lnTo>
                    <a:pt x="37701" y="3549"/>
                  </a:lnTo>
                  <a:lnTo>
                    <a:pt x="36114" y="1962"/>
                  </a:lnTo>
                  <a:lnTo>
                    <a:pt x="23905" y="1962"/>
                  </a:lnTo>
                  <a:lnTo>
                    <a:pt x="22341" y="3526"/>
                  </a:lnTo>
                  <a:lnTo>
                    <a:pt x="6046" y="3526"/>
                  </a:lnTo>
                  <a:lnTo>
                    <a:pt x="2555" y="36"/>
                  </a:lnTo>
                  <a:lnTo>
                    <a:pt x="251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a:off x="5890813" y="452247"/>
              <a:ext cx="101071" cy="101071"/>
            </a:xfrm>
            <a:custGeom>
              <a:rect b="b" l="l" r="r" t="t"/>
              <a:pathLst>
                <a:path extrusionOk="0" h="1302" w="1302">
                  <a:moveTo>
                    <a:pt x="651" y="241"/>
                  </a:moveTo>
                  <a:cubicBezTo>
                    <a:pt x="877" y="241"/>
                    <a:pt x="1061" y="425"/>
                    <a:pt x="1061" y="651"/>
                  </a:cubicBezTo>
                  <a:cubicBezTo>
                    <a:pt x="1061" y="877"/>
                    <a:pt x="877" y="1062"/>
                    <a:pt x="651" y="1062"/>
                  </a:cubicBezTo>
                  <a:cubicBezTo>
                    <a:pt x="425" y="1062"/>
                    <a:pt x="241" y="877"/>
                    <a:pt x="241" y="651"/>
                  </a:cubicBezTo>
                  <a:cubicBezTo>
                    <a:pt x="241" y="425"/>
                    <a:pt x="425" y="241"/>
                    <a:pt x="651" y="241"/>
                  </a:cubicBezTo>
                  <a:close/>
                  <a:moveTo>
                    <a:pt x="651" y="1"/>
                  </a:moveTo>
                  <a:cubicBezTo>
                    <a:pt x="292" y="1"/>
                    <a:pt x="0" y="292"/>
                    <a:pt x="0" y="651"/>
                  </a:cubicBezTo>
                  <a:cubicBezTo>
                    <a:pt x="0" y="1010"/>
                    <a:pt x="292" y="1302"/>
                    <a:pt x="651" y="1302"/>
                  </a:cubicBezTo>
                  <a:cubicBezTo>
                    <a:pt x="1009" y="1302"/>
                    <a:pt x="1301" y="1010"/>
                    <a:pt x="1301" y="651"/>
                  </a:cubicBezTo>
                  <a:cubicBezTo>
                    <a:pt x="1301" y="292"/>
                    <a:pt x="1009" y="1"/>
                    <a:pt x="6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a:off x="6365427" y="463348"/>
              <a:ext cx="3771610" cy="197329"/>
            </a:xfrm>
            <a:custGeom>
              <a:rect b="b" l="l" r="r" t="t"/>
              <a:pathLst>
                <a:path extrusionOk="0" h="2542" w="48586">
                  <a:moveTo>
                    <a:pt x="170" y="0"/>
                  </a:moveTo>
                  <a:lnTo>
                    <a:pt x="1" y="169"/>
                  </a:lnTo>
                  <a:lnTo>
                    <a:pt x="2372" y="2542"/>
                  </a:lnTo>
                  <a:lnTo>
                    <a:pt x="16347" y="2542"/>
                  </a:lnTo>
                  <a:lnTo>
                    <a:pt x="18435" y="452"/>
                  </a:lnTo>
                  <a:lnTo>
                    <a:pt x="32208" y="452"/>
                  </a:lnTo>
                  <a:lnTo>
                    <a:pt x="33938" y="2181"/>
                  </a:lnTo>
                  <a:lnTo>
                    <a:pt x="48586" y="2181"/>
                  </a:lnTo>
                  <a:lnTo>
                    <a:pt x="48586" y="1942"/>
                  </a:lnTo>
                  <a:lnTo>
                    <a:pt x="34037" y="1942"/>
                  </a:lnTo>
                  <a:lnTo>
                    <a:pt x="32308" y="213"/>
                  </a:lnTo>
                  <a:lnTo>
                    <a:pt x="18337" y="213"/>
                  </a:lnTo>
                  <a:lnTo>
                    <a:pt x="16247" y="2302"/>
                  </a:lnTo>
                  <a:lnTo>
                    <a:pt x="2472" y="2302"/>
                  </a:lnTo>
                  <a:lnTo>
                    <a:pt x="17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a:off x="6299211" y="400625"/>
              <a:ext cx="101071" cy="101071"/>
            </a:xfrm>
            <a:custGeom>
              <a:rect b="b" l="l" r="r" t="t"/>
              <a:pathLst>
                <a:path extrusionOk="0" h="1302" w="1302">
                  <a:moveTo>
                    <a:pt x="651" y="241"/>
                  </a:moveTo>
                  <a:cubicBezTo>
                    <a:pt x="878" y="241"/>
                    <a:pt x="1062" y="425"/>
                    <a:pt x="1062" y="651"/>
                  </a:cubicBezTo>
                  <a:cubicBezTo>
                    <a:pt x="1062" y="877"/>
                    <a:pt x="878" y="1061"/>
                    <a:pt x="651" y="1061"/>
                  </a:cubicBezTo>
                  <a:cubicBezTo>
                    <a:pt x="425" y="1061"/>
                    <a:pt x="241" y="877"/>
                    <a:pt x="241" y="651"/>
                  </a:cubicBezTo>
                  <a:cubicBezTo>
                    <a:pt x="241" y="425"/>
                    <a:pt x="425" y="241"/>
                    <a:pt x="651" y="241"/>
                  </a:cubicBezTo>
                  <a:close/>
                  <a:moveTo>
                    <a:pt x="651" y="0"/>
                  </a:moveTo>
                  <a:cubicBezTo>
                    <a:pt x="293" y="0"/>
                    <a:pt x="1" y="292"/>
                    <a:pt x="1" y="651"/>
                  </a:cubicBezTo>
                  <a:cubicBezTo>
                    <a:pt x="1" y="1009"/>
                    <a:pt x="293" y="1301"/>
                    <a:pt x="651" y="1301"/>
                  </a:cubicBezTo>
                  <a:cubicBezTo>
                    <a:pt x="1010" y="1301"/>
                    <a:pt x="1302" y="1009"/>
                    <a:pt x="1302" y="651"/>
                  </a:cubicBezTo>
                  <a:cubicBezTo>
                    <a:pt x="1302" y="292"/>
                    <a:pt x="1010" y="0"/>
                    <a:pt x="6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94" name="Shape 19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
    <p:bg>
      <p:bgPr>
        <a:solidFill>
          <a:schemeClr val="lt2"/>
        </a:solidFill>
      </p:bgPr>
    </p:bg>
    <p:spTree>
      <p:nvGrpSpPr>
        <p:cNvPr id="195" name="Shape 195"/>
        <p:cNvGrpSpPr/>
        <p:nvPr/>
      </p:nvGrpSpPr>
      <p:grpSpPr>
        <a:xfrm>
          <a:off x="0" y="0"/>
          <a:ext cx="0" cy="0"/>
          <a:chOff x="0" y="0"/>
          <a:chExt cx="0" cy="0"/>
        </a:xfrm>
      </p:grpSpPr>
      <p:sp>
        <p:nvSpPr>
          <p:cNvPr id="196" name="Google Shape;196;p13"/>
          <p:cNvSpPr txBox="1"/>
          <p:nvPr>
            <p:ph type="title"/>
          </p:nvPr>
        </p:nvSpPr>
        <p:spPr>
          <a:xfrm>
            <a:off x="713225" y="539500"/>
            <a:ext cx="7759200" cy="6129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2800"/>
              <a:buNone/>
              <a:defRPr>
                <a:latin typeface="Montserrat"/>
                <a:ea typeface="Montserrat"/>
                <a:cs typeface="Montserrat"/>
                <a:sym typeface="Montserrat"/>
              </a:defRPr>
            </a:lvl2pPr>
            <a:lvl3pPr lvl="2">
              <a:spcBef>
                <a:spcPts val="0"/>
              </a:spcBef>
              <a:spcAft>
                <a:spcPts val="0"/>
              </a:spcAft>
              <a:buSzPts val="2800"/>
              <a:buNone/>
              <a:defRPr>
                <a:latin typeface="Montserrat"/>
                <a:ea typeface="Montserrat"/>
                <a:cs typeface="Montserrat"/>
                <a:sym typeface="Montserrat"/>
              </a:defRPr>
            </a:lvl3pPr>
            <a:lvl4pPr lvl="3">
              <a:spcBef>
                <a:spcPts val="0"/>
              </a:spcBef>
              <a:spcAft>
                <a:spcPts val="0"/>
              </a:spcAft>
              <a:buSzPts val="2800"/>
              <a:buNone/>
              <a:defRPr>
                <a:latin typeface="Montserrat"/>
                <a:ea typeface="Montserrat"/>
                <a:cs typeface="Montserrat"/>
                <a:sym typeface="Montserrat"/>
              </a:defRPr>
            </a:lvl4pPr>
            <a:lvl5pPr lvl="4">
              <a:spcBef>
                <a:spcPts val="0"/>
              </a:spcBef>
              <a:spcAft>
                <a:spcPts val="0"/>
              </a:spcAft>
              <a:buSzPts val="2800"/>
              <a:buNone/>
              <a:defRPr>
                <a:latin typeface="Montserrat"/>
                <a:ea typeface="Montserrat"/>
                <a:cs typeface="Montserrat"/>
                <a:sym typeface="Montserrat"/>
              </a:defRPr>
            </a:lvl5pPr>
            <a:lvl6pPr lvl="5">
              <a:spcBef>
                <a:spcPts val="0"/>
              </a:spcBef>
              <a:spcAft>
                <a:spcPts val="0"/>
              </a:spcAft>
              <a:buSzPts val="2800"/>
              <a:buNone/>
              <a:defRPr>
                <a:latin typeface="Montserrat"/>
                <a:ea typeface="Montserrat"/>
                <a:cs typeface="Montserrat"/>
                <a:sym typeface="Montserrat"/>
              </a:defRPr>
            </a:lvl6pPr>
            <a:lvl7pPr lvl="6">
              <a:spcBef>
                <a:spcPts val="0"/>
              </a:spcBef>
              <a:spcAft>
                <a:spcPts val="0"/>
              </a:spcAft>
              <a:buSzPts val="2800"/>
              <a:buNone/>
              <a:defRPr>
                <a:latin typeface="Montserrat"/>
                <a:ea typeface="Montserrat"/>
                <a:cs typeface="Montserrat"/>
                <a:sym typeface="Montserrat"/>
              </a:defRPr>
            </a:lvl7pPr>
            <a:lvl8pPr lvl="7">
              <a:spcBef>
                <a:spcPts val="0"/>
              </a:spcBef>
              <a:spcAft>
                <a:spcPts val="0"/>
              </a:spcAft>
              <a:buSzPts val="2800"/>
              <a:buNone/>
              <a:defRPr>
                <a:latin typeface="Montserrat"/>
                <a:ea typeface="Montserrat"/>
                <a:cs typeface="Montserrat"/>
                <a:sym typeface="Montserrat"/>
              </a:defRPr>
            </a:lvl8pPr>
            <a:lvl9pPr lvl="8">
              <a:spcBef>
                <a:spcPts val="0"/>
              </a:spcBef>
              <a:spcAft>
                <a:spcPts val="0"/>
              </a:spcAft>
              <a:buSzPts val="2800"/>
              <a:buNone/>
              <a:defRPr>
                <a:latin typeface="Montserrat"/>
                <a:ea typeface="Montserrat"/>
                <a:cs typeface="Montserrat"/>
                <a:sym typeface="Montserrat"/>
              </a:defRPr>
            </a:lvl9pPr>
          </a:lstStyle>
          <a:p/>
        </p:txBody>
      </p:sp>
      <p:sp>
        <p:nvSpPr>
          <p:cNvPr id="197" name="Google Shape;197;p13"/>
          <p:cNvSpPr txBox="1"/>
          <p:nvPr>
            <p:ph idx="2" type="title"/>
          </p:nvPr>
        </p:nvSpPr>
        <p:spPr>
          <a:xfrm>
            <a:off x="762775" y="2656438"/>
            <a:ext cx="2189100" cy="3639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b="0" sz="1600">
                <a:solidFill>
                  <a:schemeClr val="accent1"/>
                </a:solidFill>
                <a:latin typeface="Saira SemiBold"/>
                <a:ea typeface="Saira SemiBold"/>
                <a:cs typeface="Saira SemiBold"/>
                <a:sym typeface="Saira SemiBold"/>
              </a:defRPr>
            </a:lvl1pPr>
            <a:lvl2pPr lvl="1">
              <a:spcBef>
                <a:spcPts val="0"/>
              </a:spcBef>
              <a:spcAft>
                <a:spcPts val="0"/>
              </a:spcAft>
              <a:buSzPts val="2800"/>
              <a:buNone/>
              <a:defRPr>
                <a:latin typeface="Montserrat"/>
                <a:ea typeface="Montserrat"/>
                <a:cs typeface="Montserrat"/>
                <a:sym typeface="Montserrat"/>
              </a:defRPr>
            </a:lvl2pPr>
            <a:lvl3pPr lvl="2">
              <a:spcBef>
                <a:spcPts val="0"/>
              </a:spcBef>
              <a:spcAft>
                <a:spcPts val="0"/>
              </a:spcAft>
              <a:buSzPts val="2800"/>
              <a:buNone/>
              <a:defRPr>
                <a:latin typeface="Montserrat"/>
                <a:ea typeface="Montserrat"/>
                <a:cs typeface="Montserrat"/>
                <a:sym typeface="Montserrat"/>
              </a:defRPr>
            </a:lvl3pPr>
            <a:lvl4pPr lvl="3">
              <a:spcBef>
                <a:spcPts val="0"/>
              </a:spcBef>
              <a:spcAft>
                <a:spcPts val="0"/>
              </a:spcAft>
              <a:buSzPts val="2800"/>
              <a:buNone/>
              <a:defRPr>
                <a:latin typeface="Montserrat"/>
                <a:ea typeface="Montserrat"/>
                <a:cs typeface="Montserrat"/>
                <a:sym typeface="Montserrat"/>
              </a:defRPr>
            </a:lvl4pPr>
            <a:lvl5pPr lvl="4">
              <a:spcBef>
                <a:spcPts val="0"/>
              </a:spcBef>
              <a:spcAft>
                <a:spcPts val="0"/>
              </a:spcAft>
              <a:buSzPts val="2800"/>
              <a:buNone/>
              <a:defRPr>
                <a:latin typeface="Montserrat"/>
                <a:ea typeface="Montserrat"/>
                <a:cs typeface="Montserrat"/>
                <a:sym typeface="Montserrat"/>
              </a:defRPr>
            </a:lvl5pPr>
            <a:lvl6pPr lvl="5">
              <a:spcBef>
                <a:spcPts val="0"/>
              </a:spcBef>
              <a:spcAft>
                <a:spcPts val="0"/>
              </a:spcAft>
              <a:buSzPts val="2800"/>
              <a:buNone/>
              <a:defRPr>
                <a:latin typeface="Montserrat"/>
                <a:ea typeface="Montserrat"/>
                <a:cs typeface="Montserrat"/>
                <a:sym typeface="Montserrat"/>
              </a:defRPr>
            </a:lvl6pPr>
            <a:lvl7pPr lvl="6">
              <a:spcBef>
                <a:spcPts val="0"/>
              </a:spcBef>
              <a:spcAft>
                <a:spcPts val="0"/>
              </a:spcAft>
              <a:buSzPts val="2800"/>
              <a:buNone/>
              <a:defRPr>
                <a:latin typeface="Montserrat"/>
                <a:ea typeface="Montserrat"/>
                <a:cs typeface="Montserrat"/>
                <a:sym typeface="Montserrat"/>
              </a:defRPr>
            </a:lvl7pPr>
            <a:lvl8pPr lvl="7">
              <a:spcBef>
                <a:spcPts val="0"/>
              </a:spcBef>
              <a:spcAft>
                <a:spcPts val="0"/>
              </a:spcAft>
              <a:buSzPts val="2800"/>
              <a:buNone/>
              <a:defRPr>
                <a:latin typeface="Montserrat"/>
                <a:ea typeface="Montserrat"/>
                <a:cs typeface="Montserrat"/>
                <a:sym typeface="Montserrat"/>
              </a:defRPr>
            </a:lvl8pPr>
            <a:lvl9pPr lvl="8">
              <a:spcBef>
                <a:spcPts val="0"/>
              </a:spcBef>
              <a:spcAft>
                <a:spcPts val="0"/>
              </a:spcAft>
              <a:buSzPts val="2800"/>
              <a:buNone/>
              <a:defRPr>
                <a:latin typeface="Montserrat"/>
                <a:ea typeface="Montserrat"/>
                <a:cs typeface="Montserrat"/>
                <a:sym typeface="Montserrat"/>
              </a:defRPr>
            </a:lvl9pPr>
          </a:lstStyle>
          <a:p/>
        </p:txBody>
      </p:sp>
      <p:sp>
        <p:nvSpPr>
          <p:cNvPr id="198" name="Google Shape;198;p13"/>
          <p:cNvSpPr txBox="1"/>
          <p:nvPr>
            <p:ph idx="1" type="subTitle"/>
          </p:nvPr>
        </p:nvSpPr>
        <p:spPr>
          <a:xfrm>
            <a:off x="928225" y="2963163"/>
            <a:ext cx="1858200" cy="93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spcBef>
                <a:spcPts val="1600"/>
              </a:spcBef>
              <a:spcAft>
                <a:spcPts val="0"/>
              </a:spcAft>
              <a:buSzPts val="1400"/>
              <a:buNone/>
              <a:defRPr/>
            </a:lvl2pPr>
            <a:lvl3pPr lvl="2" algn="ctr">
              <a:spcBef>
                <a:spcPts val="1600"/>
              </a:spcBef>
              <a:spcAft>
                <a:spcPts val="0"/>
              </a:spcAft>
              <a:buSzPts val="1400"/>
              <a:buNone/>
              <a:defRPr/>
            </a:lvl3pPr>
            <a:lvl4pPr lvl="3" algn="ctr">
              <a:spcBef>
                <a:spcPts val="1600"/>
              </a:spcBef>
              <a:spcAft>
                <a:spcPts val="0"/>
              </a:spcAft>
              <a:buSzPts val="1400"/>
              <a:buNone/>
              <a:defRPr/>
            </a:lvl4pPr>
            <a:lvl5pPr lvl="4" algn="ctr">
              <a:spcBef>
                <a:spcPts val="1600"/>
              </a:spcBef>
              <a:spcAft>
                <a:spcPts val="0"/>
              </a:spcAft>
              <a:buSzPts val="1400"/>
              <a:buNone/>
              <a:defRPr/>
            </a:lvl5pPr>
            <a:lvl6pPr lvl="5" algn="ctr">
              <a:spcBef>
                <a:spcPts val="1600"/>
              </a:spcBef>
              <a:spcAft>
                <a:spcPts val="0"/>
              </a:spcAft>
              <a:buSzPts val="1400"/>
              <a:buNone/>
              <a:defRPr/>
            </a:lvl6pPr>
            <a:lvl7pPr lvl="6" algn="ctr">
              <a:spcBef>
                <a:spcPts val="1600"/>
              </a:spcBef>
              <a:spcAft>
                <a:spcPts val="0"/>
              </a:spcAft>
              <a:buSzPts val="1400"/>
              <a:buNone/>
              <a:defRPr/>
            </a:lvl7pPr>
            <a:lvl8pPr lvl="7" algn="ctr">
              <a:spcBef>
                <a:spcPts val="1600"/>
              </a:spcBef>
              <a:spcAft>
                <a:spcPts val="0"/>
              </a:spcAft>
              <a:buSzPts val="1400"/>
              <a:buNone/>
              <a:defRPr/>
            </a:lvl8pPr>
            <a:lvl9pPr lvl="8" algn="ctr">
              <a:spcBef>
                <a:spcPts val="1600"/>
              </a:spcBef>
              <a:spcAft>
                <a:spcPts val="1600"/>
              </a:spcAft>
              <a:buSzPts val="1400"/>
              <a:buNone/>
              <a:defRPr/>
            </a:lvl9pPr>
          </a:lstStyle>
          <a:p/>
        </p:txBody>
      </p:sp>
      <p:sp>
        <p:nvSpPr>
          <p:cNvPr id="199" name="Google Shape;199;p13"/>
          <p:cNvSpPr txBox="1"/>
          <p:nvPr>
            <p:ph idx="3" type="title"/>
          </p:nvPr>
        </p:nvSpPr>
        <p:spPr>
          <a:xfrm>
            <a:off x="3502200" y="2656438"/>
            <a:ext cx="2189100" cy="36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b="0" sz="1600">
                <a:solidFill>
                  <a:schemeClr val="accent1"/>
                </a:solidFill>
                <a:latin typeface="Saira SemiBold"/>
                <a:ea typeface="Saira SemiBold"/>
                <a:cs typeface="Saira SemiBold"/>
                <a:sym typeface="Saira SemiBold"/>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p:txBody>
      </p:sp>
      <p:sp>
        <p:nvSpPr>
          <p:cNvPr id="200" name="Google Shape;200;p13"/>
          <p:cNvSpPr txBox="1"/>
          <p:nvPr>
            <p:ph idx="4" type="subTitle"/>
          </p:nvPr>
        </p:nvSpPr>
        <p:spPr>
          <a:xfrm>
            <a:off x="3667638" y="2963163"/>
            <a:ext cx="1858200" cy="93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01" name="Google Shape;201;p13"/>
          <p:cNvSpPr txBox="1"/>
          <p:nvPr>
            <p:ph idx="5" type="title"/>
          </p:nvPr>
        </p:nvSpPr>
        <p:spPr>
          <a:xfrm>
            <a:off x="6241625" y="2656438"/>
            <a:ext cx="2189100" cy="36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b="0" sz="1600">
                <a:solidFill>
                  <a:schemeClr val="accent1"/>
                </a:solidFill>
                <a:latin typeface="Saira SemiBold"/>
                <a:ea typeface="Saira SemiBold"/>
                <a:cs typeface="Saira SemiBold"/>
                <a:sym typeface="Saira SemiBold"/>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p:txBody>
      </p:sp>
      <p:sp>
        <p:nvSpPr>
          <p:cNvPr id="202" name="Google Shape;202;p13"/>
          <p:cNvSpPr txBox="1"/>
          <p:nvPr>
            <p:ph idx="6" type="subTitle"/>
          </p:nvPr>
        </p:nvSpPr>
        <p:spPr>
          <a:xfrm>
            <a:off x="6407075" y="2963163"/>
            <a:ext cx="1858200" cy="93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grpSp>
        <p:nvGrpSpPr>
          <p:cNvPr id="203" name="Google Shape;203;p13"/>
          <p:cNvGrpSpPr/>
          <p:nvPr/>
        </p:nvGrpSpPr>
        <p:grpSpPr>
          <a:xfrm rot="10800000">
            <a:off x="5444100" y="4363825"/>
            <a:ext cx="5002471" cy="518150"/>
            <a:chOff x="4612950" y="1991350"/>
            <a:chExt cx="5002471" cy="518150"/>
          </a:xfrm>
        </p:grpSpPr>
        <p:sp>
          <p:nvSpPr>
            <p:cNvPr id="204" name="Google Shape;204;p13"/>
            <p:cNvSpPr/>
            <p:nvPr/>
          </p:nvSpPr>
          <p:spPr>
            <a:xfrm>
              <a:off x="4720109" y="2234932"/>
              <a:ext cx="4861318" cy="274568"/>
            </a:xfrm>
            <a:custGeom>
              <a:rect b="b" l="l" r="r" t="t"/>
              <a:pathLst>
                <a:path extrusionOk="0" h="1914" w="33888">
                  <a:moveTo>
                    <a:pt x="30679" y="1"/>
                  </a:moveTo>
                  <a:lnTo>
                    <a:pt x="28847" y="1834"/>
                  </a:lnTo>
                  <a:lnTo>
                    <a:pt x="0" y="1834"/>
                  </a:lnTo>
                  <a:lnTo>
                    <a:pt x="0" y="1914"/>
                  </a:lnTo>
                  <a:lnTo>
                    <a:pt x="28880" y="1914"/>
                  </a:lnTo>
                  <a:lnTo>
                    <a:pt x="30713" y="81"/>
                  </a:lnTo>
                  <a:lnTo>
                    <a:pt x="33887" y="81"/>
                  </a:lnTo>
                  <a:lnTo>
                    <a:pt x="3388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3"/>
            <p:cNvSpPr/>
            <p:nvPr/>
          </p:nvSpPr>
          <p:spPr>
            <a:xfrm>
              <a:off x="9547138" y="2206672"/>
              <a:ext cx="68283" cy="68283"/>
            </a:xfrm>
            <a:custGeom>
              <a:rect b="b" l="l" r="r" t="t"/>
              <a:pathLst>
                <a:path extrusionOk="0" h="476" w="476">
                  <a:moveTo>
                    <a:pt x="238" y="0"/>
                  </a:moveTo>
                  <a:cubicBezTo>
                    <a:pt x="107" y="0"/>
                    <a:pt x="1" y="107"/>
                    <a:pt x="1" y="238"/>
                  </a:cubicBezTo>
                  <a:cubicBezTo>
                    <a:pt x="1" y="370"/>
                    <a:pt x="107" y="475"/>
                    <a:pt x="238" y="475"/>
                  </a:cubicBezTo>
                  <a:cubicBezTo>
                    <a:pt x="369" y="475"/>
                    <a:pt x="476" y="370"/>
                    <a:pt x="476" y="238"/>
                  </a:cubicBezTo>
                  <a:cubicBezTo>
                    <a:pt x="476" y="107"/>
                    <a:pt x="369" y="0"/>
                    <a:pt x="2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3"/>
            <p:cNvSpPr/>
            <p:nvPr/>
          </p:nvSpPr>
          <p:spPr>
            <a:xfrm>
              <a:off x="4612950" y="2021332"/>
              <a:ext cx="4526070" cy="356623"/>
            </a:xfrm>
            <a:custGeom>
              <a:rect b="b" l="l" r="r" t="t"/>
              <a:pathLst>
                <a:path extrusionOk="0" h="2486" w="31551">
                  <a:moveTo>
                    <a:pt x="31494" y="1"/>
                  </a:moveTo>
                  <a:lnTo>
                    <a:pt x="29088" y="2406"/>
                  </a:lnTo>
                  <a:lnTo>
                    <a:pt x="1" y="2406"/>
                  </a:lnTo>
                  <a:lnTo>
                    <a:pt x="1" y="2486"/>
                  </a:lnTo>
                  <a:lnTo>
                    <a:pt x="29121" y="2486"/>
                  </a:lnTo>
                  <a:lnTo>
                    <a:pt x="31550" y="58"/>
                  </a:lnTo>
                  <a:lnTo>
                    <a:pt x="3149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3"/>
            <p:cNvSpPr/>
            <p:nvPr/>
          </p:nvSpPr>
          <p:spPr>
            <a:xfrm>
              <a:off x="9100714" y="1991350"/>
              <a:ext cx="68283" cy="68427"/>
            </a:xfrm>
            <a:custGeom>
              <a:rect b="b" l="l" r="r" t="t"/>
              <a:pathLst>
                <a:path extrusionOk="0" h="477" w="476">
                  <a:moveTo>
                    <a:pt x="238" y="0"/>
                  </a:moveTo>
                  <a:cubicBezTo>
                    <a:pt x="107" y="0"/>
                    <a:pt x="0" y="107"/>
                    <a:pt x="0" y="238"/>
                  </a:cubicBezTo>
                  <a:cubicBezTo>
                    <a:pt x="0" y="370"/>
                    <a:pt x="107" y="476"/>
                    <a:pt x="238" y="476"/>
                  </a:cubicBezTo>
                  <a:cubicBezTo>
                    <a:pt x="369" y="476"/>
                    <a:pt x="476" y="370"/>
                    <a:pt x="476" y="238"/>
                  </a:cubicBezTo>
                  <a:cubicBezTo>
                    <a:pt x="476" y="107"/>
                    <a:pt x="369" y="0"/>
                    <a:pt x="23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3"/>
          <p:cNvGrpSpPr/>
          <p:nvPr/>
        </p:nvGrpSpPr>
        <p:grpSpPr>
          <a:xfrm>
            <a:off x="7543875" y="796288"/>
            <a:ext cx="928550" cy="99334"/>
            <a:chOff x="7596525" y="772450"/>
            <a:chExt cx="928550" cy="99334"/>
          </a:xfrm>
        </p:grpSpPr>
        <p:sp>
          <p:nvSpPr>
            <p:cNvPr id="209" name="Google Shape;209;p13"/>
            <p:cNvSpPr/>
            <p:nvPr/>
          </p:nvSpPr>
          <p:spPr>
            <a:xfrm>
              <a:off x="7596525" y="772450"/>
              <a:ext cx="33863" cy="99334"/>
            </a:xfrm>
            <a:custGeom>
              <a:rect b="b" l="l" r="r" t="t"/>
              <a:pathLst>
                <a:path extrusionOk="0" h="572" w="195">
                  <a:moveTo>
                    <a:pt x="0" y="0"/>
                  </a:moveTo>
                  <a:lnTo>
                    <a:pt x="0" y="571"/>
                  </a:lnTo>
                  <a:lnTo>
                    <a:pt x="195" y="571"/>
                  </a:lnTo>
                  <a:lnTo>
                    <a:pt x="19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3"/>
            <p:cNvSpPr/>
            <p:nvPr/>
          </p:nvSpPr>
          <p:spPr>
            <a:xfrm>
              <a:off x="7775914" y="772450"/>
              <a:ext cx="33863" cy="99334"/>
            </a:xfrm>
            <a:custGeom>
              <a:rect b="b" l="l" r="r" t="t"/>
              <a:pathLst>
                <a:path extrusionOk="0" h="572" w="195">
                  <a:moveTo>
                    <a:pt x="0" y="0"/>
                  </a:moveTo>
                  <a:lnTo>
                    <a:pt x="0" y="571"/>
                  </a:lnTo>
                  <a:lnTo>
                    <a:pt x="195" y="571"/>
                  </a:lnTo>
                  <a:lnTo>
                    <a:pt x="19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3"/>
            <p:cNvSpPr/>
            <p:nvPr/>
          </p:nvSpPr>
          <p:spPr>
            <a:xfrm>
              <a:off x="7864827" y="772450"/>
              <a:ext cx="34037" cy="99334"/>
            </a:xfrm>
            <a:custGeom>
              <a:rect b="b" l="l" r="r" t="t"/>
              <a:pathLst>
                <a:path extrusionOk="0" h="572" w="196">
                  <a:moveTo>
                    <a:pt x="1" y="0"/>
                  </a:moveTo>
                  <a:lnTo>
                    <a:pt x="1" y="571"/>
                  </a:lnTo>
                  <a:lnTo>
                    <a:pt x="195" y="571"/>
                  </a:lnTo>
                  <a:lnTo>
                    <a:pt x="19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3"/>
            <p:cNvSpPr/>
            <p:nvPr/>
          </p:nvSpPr>
          <p:spPr>
            <a:xfrm>
              <a:off x="7954087" y="772450"/>
              <a:ext cx="33863" cy="99334"/>
            </a:xfrm>
            <a:custGeom>
              <a:rect b="b" l="l" r="r" t="t"/>
              <a:pathLst>
                <a:path extrusionOk="0" h="572" w="195">
                  <a:moveTo>
                    <a:pt x="0" y="0"/>
                  </a:moveTo>
                  <a:lnTo>
                    <a:pt x="0" y="571"/>
                  </a:lnTo>
                  <a:lnTo>
                    <a:pt x="195" y="571"/>
                  </a:lnTo>
                  <a:lnTo>
                    <a:pt x="19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3"/>
            <p:cNvSpPr/>
            <p:nvPr/>
          </p:nvSpPr>
          <p:spPr>
            <a:xfrm>
              <a:off x="8049252" y="772450"/>
              <a:ext cx="34037" cy="99334"/>
            </a:xfrm>
            <a:custGeom>
              <a:rect b="b" l="l" r="r" t="t"/>
              <a:pathLst>
                <a:path extrusionOk="0" h="572" w="196">
                  <a:moveTo>
                    <a:pt x="0" y="0"/>
                  </a:moveTo>
                  <a:lnTo>
                    <a:pt x="0" y="571"/>
                  </a:lnTo>
                  <a:lnTo>
                    <a:pt x="195" y="571"/>
                  </a:lnTo>
                  <a:lnTo>
                    <a:pt x="19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3"/>
            <p:cNvSpPr/>
            <p:nvPr/>
          </p:nvSpPr>
          <p:spPr>
            <a:xfrm>
              <a:off x="8120278" y="772450"/>
              <a:ext cx="34037" cy="99334"/>
            </a:xfrm>
            <a:custGeom>
              <a:rect b="b" l="l" r="r" t="t"/>
              <a:pathLst>
                <a:path extrusionOk="0" h="572" w="196">
                  <a:moveTo>
                    <a:pt x="1" y="0"/>
                  </a:moveTo>
                  <a:lnTo>
                    <a:pt x="1" y="571"/>
                  </a:lnTo>
                  <a:lnTo>
                    <a:pt x="196" y="571"/>
                  </a:lnTo>
                  <a:lnTo>
                    <a:pt x="19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3"/>
            <p:cNvSpPr/>
            <p:nvPr/>
          </p:nvSpPr>
          <p:spPr>
            <a:xfrm>
              <a:off x="8408377" y="772450"/>
              <a:ext cx="33690" cy="99334"/>
            </a:xfrm>
            <a:custGeom>
              <a:rect b="b" l="l" r="r" t="t"/>
              <a:pathLst>
                <a:path extrusionOk="0" h="572" w="194">
                  <a:moveTo>
                    <a:pt x="0" y="0"/>
                  </a:moveTo>
                  <a:lnTo>
                    <a:pt x="0" y="571"/>
                  </a:lnTo>
                  <a:lnTo>
                    <a:pt x="194" y="571"/>
                  </a:lnTo>
                  <a:lnTo>
                    <a:pt x="19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3"/>
            <p:cNvSpPr/>
            <p:nvPr/>
          </p:nvSpPr>
          <p:spPr>
            <a:xfrm>
              <a:off x="8238713" y="772450"/>
              <a:ext cx="34037" cy="99334"/>
            </a:xfrm>
            <a:custGeom>
              <a:rect b="b" l="l" r="r" t="t"/>
              <a:pathLst>
                <a:path extrusionOk="0" h="572" w="196">
                  <a:moveTo>
                    <a:pt x="1" y="0"/>
                  </a:moveTo>
                  <a:lnTo>
                    <a:pt x="1" y="571"/>
                  </a:lnTo>
                  <a:lnTo>
                    <a:pt x="196" y="571"/>
                  </a:lnTo>
                  <a:lnTo>
                    <a:pt x="19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3"/>
            <p:cNvSpPr/>
            <p:nvPr/>
          </p:nvSpPr>
          <p:spPr>
            <a:xfrm>
              <a:off x="8491038" y="772450"/>
              <a:ext cx="34037" cy="99334"/>
            </a:xfrm>
            <a:custGeom>
              <a:rect b="b" l="l" r="r" t="t"/>
              <a:pathLst>
                <a:path extrusionOk="0" h="572" w="196">
                  <a:moveTo>
                    <a:pt x="1" y="0"/>
                  </a:moveTo>
                  <a:lnTo>
                    <a:pt x="1" y="571"/>
                  </a:lnTo>
                  <a:lnTo>
                    <a:pt x="195" y="571"/>
                  </a:lnTo>
                  <a:lnTo>
                    <a:pt x="19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CUSTOM_7">
    <p:spTree>
      <p:nvGrpSpPr>
        <p:cNvPr id="218" name="Shape 218"/>
        <p:cNvGrpSpPr/>
        <p:nvPr/>
      </p:nvGrpSpPr>
      <p:grpSpPr>
        <a:xfrm>
          <a:off x="0" y="0"/>
          <a:ext cx="0" cy="0"/>
          <a:chOff x="0" y="0"/>
          <a:chExt cx="0" cy="0"/>
        </a:xfrm>
      </p:grpSpPr>
      <p:sp>
        <p:nvSpPr>
          <p:cNvPr id="219" name="Google Shape;219;p14"/>
          <p:cNvSpPr txBox="1"/>
          <p:nvPr>
            <p:ph type="title"/>
          </p:nvPr>
        </p:nvSpPr>
        <p:spPr>
          <a:xfrm>
            <a:off x="713225" y="1470113"/>
            <a:ext cx="3879600" cy="853800"/>
          </a:xfrm>
          <a:prstGeom prst="rect">
            <a:avLst/>
          </a:prstGeom>
        </p:spPr>
        <p:txBody>
          <a:bodyPr anchorCtr="0" anchor="b" bIns="91425" lIns="91425" spcFirstLastPara="1" rIns="91425" wrap="square" tIns="91425">
            <a:noAutofit/>
          </a:bodyPr>
          <a:lstStyle>
            <a:lvl1pPr lvl="0" rtl="0">
              <a:spcBef>
                <a:spcPts val="0"/>
              </a:spcBef>
              <a:spcAft>
                <a:spcPts val="0"/>
              </a:spcAft>
              <a:buSzPts val="4000"/>
              <a:buNone/>
              <a:defRPr sz="4000">
                <a:solidFill>
                  <a:schemeClr val="accent1"/>
                </a:solidFill>
              </a:defRPr>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220" name="Google Shape;220;p14"/>
          <p:cNvSpPr txBox="1"/>
          <p:nvPr>
            <p:ph idx="1" type="subTitle"/>
          </p:nvPr>
        </p:nvSpPr>
        <p:spPr>
          <a:xfrm>
            <a:off x="724175" y="2533375"/>
            <a:ext cx="3600000" cy="114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5"/>
              </a:buClr>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221" name="Google Shape;221;p14"/>
          <p:cNvGrpSpPr/>
          <p:nvPr/>
        </p:nvGrpSpPr>
        <p:grpSpPr>
          <a:xfrm>
            <a:off x="713225" y="539500"/>
            <a:ext cx="784258" cy="385347"/>
            <a:chOff x="1545800" y="3494150"/>
            <a:chExt cx="784258" cy="385347"/>
          </a:xfrm>
        </p:grpSpPr>
        <p:sp>
          <p:nvSpPr>
            <p:cNvPr id="222" name="Google Shape;222;p14"/>
            <p:cNvSpPr/>
            <p:nvPr/>
          </p:nvSpPr>
          <p:spPr>
            <a:xfrm>
              <a:off x="1545800" y="3494150"/>
              <a:ext cx="28769" cy="385347"/>
            </a:xfrm>
            <a:custGeom>
              <a:rect b="b" l="l" r="r" t="t"/>
              <a:pathLst>
                <a:path extrusionOk="0" h="3496" w="261">
                  <a:moveTo>
                    <a:pt x="1" y="1"/>
                  </a:moveTo>
                  <a:lnTo>
                    <a:pt x="1" y="3496"/>
                  </a:lnTo>
                  <a:lnTo>
                    <a:pt x="260" y="3496"/>
                  </a:lnTo>
                  <a:lnTo>
                    <a:pt x="260" y="1"/>
                  </a:lnTo>
                  <a:close/>
                </a:path>
              </a:pathLst>
            </a:custGeom>
            <a:solidFill>
              <a:srgbClr val="3F8A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4"/>
            <p:cNvSpPr/>
            <p:nvPr/>
          </p:nvSpPr>
          <p:spPr>
            <a:xfrm>
              <a:off x="1697361" y="3494150"/>
              <a:ext cx="28548" cy="385347"/>
            </a:xfrm>
            <a:custGeom>
              <a:rect b="b" l="l" r="r" t="t"/>
              <a:pathLst>
                <a:path extrusionOk="0" h="3496" w="259">
                  <a:moveTo>
                    <a:pt x="0" y="1"/>
                  </a:moveTo>
                  <a:lnTo>
                    <a:pt x="0" y="3496"/>
                  </a:lnTo>
                  <a:lnTo>
                    <a:pt x="259" y="3496"/>
                  </a:lnTo>
                  <a:lnTo>
                    <a:pt x="259" y="1"/>
                  </a:lnTo>
                  <a:close/>
                </a:path>
              </a:pathLst>
            </a:custGeom>
            <a:solidFill>
              <a:srgbClr val="3F8A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4"/>
            <p:cNvSpPr/>
            <p:nvPr/>
          </p:nvSpPr>
          <p:spPr>
            <a:xfrm>
              <a:off x="1772535" y="3494150"/>
              <a:ext cx="28658" cy="385347"/>
            </a:xfrm>
            <a:custGeom>
              <a:rect b="b" l="l" r="r" t="t"/>
              <a:pathLst>
                <a:path extrusionOk="0" h="3496" w="260">
                  <a:moveTo>
                    <a:pt x="0" y="1"/>
                  </a:moveTo>
                  <a:lnTo>
                    <a:pt x="0" y="3496"/>
                  </a:lnTo>
                  <a:lnTo>
                    <a:pt x="260" y="3496"/>
                  </a:lnTo>
                  <a:lnTo>
                    <a:pt x="260" y="1"/>
                  </a:lnTo>
                  <a:close/>
                </a:path>
              </a:pathLst>
            </a:custGeom>
            <a:solidFill>
              <a:srgbClr val="3F8A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4"/>
            <p:cNvSpPr/>
            <p:nvPr/>
          </p:nvSpPr>
          <p:spPr>
            <a:xfrm>
              <a:off x="1847819" y="3494150"/>
              <a:ext cx="28658" cy="385347"/>
            </a:xfrm>
            <a:custGeom>
              <a:rect b="b" l="l" r="r" t="t"/>
              <a:pathLst>
                <a:path extrusionOk="0" h="3496" w="260">
                  <a:moveTo>
                    <a:pt x="1" y="1"/>
                  </a:moveTo>
                  <a:lnTo>
                    <a:pt x="1" y="3496"/>
                  </a:lnTo>
                  <a:lnTo>
                    <a:pt x="259" y="3496"/>
                  </a:lnTo>
                  <a:lnTo>
                    <a:pt x="259" y="1"/>
                  </a:lnTo>
                  <a:close/>
                </a:path>
              </a:pathLst>
            </a:custGeom>
            <a:solidFill>
              <a:srgbClr val="3F8A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4"/>
            <p:cNvSpPr/>
            <p:nvPr/>
          </p:nvSpPr>
          <p:spPr>
            <a:xfrm>
              <a:off x="1928174" y="3494150"/>
              <a:ext cx="28658" cy="385347"/>
            </a:xfrm>
            <a:custGeom>
              <a:rect b="b" l="l" r="r" t="t"/>
              <a:pathLst>
                <a:path extrusionOk="0" h="3496" w="260">
                  <a:moveTo>
                    <a:pt x="1" y="1"/>
                  </a:moveTo>
                  <a:lnTo>
                    <a:pt x="1" y="3496"/>
                  </a:lnTo>
                  <a:lnTo>
                    <a:pt x="259" y="3496"/>
                  </a:lnTo>
                  <a:lnTo>
                    <a:pt x="259" y="1"/>
                  </a:lnTo>
                  <a:close/>
                </a:path>
              </a:pathLst>
            </a:custGeom>
            <a:solidFill>
              <a:srgbClr val="3F8A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4"/>
            <p:cNvSpPr/>
            <p:nvPr/>
          </p:nvSpPr>
          <p:spPr>
            <a:xfrm>
              <a:off x="1988247" y="3494150"/>
              <a:ext cx="28658" cy="385347"/>
            </a:xfrm>
            <a:custGeom>
              <a:rect b="b" l="l" r="r" t="t"/>
              <a:pathLst>
                <a:path extrusionOk="0" h="3496" w="260">
                  <a:moveTo>
                    <a:pt x="1" y="1"/>
                  </a:moveTo>
                  <a:lnTo>
                    <a:pt x="1" y="3496"/>
                  </a:lnTo>
                  <a:lnTo>
                    <a:pt x="259" y="3496"/>
                  </a:lnTo>
                  <a:lnTo>
                    <a:pt x="259" y="1"/>
                  </a:lnTo>
                  <a:close/>
                </a:path>
              </a:pathLst>
            </a:custGeom>
            <a:solidFill>
              <a:srgbClr val="3F8A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4"/>
            <p:cNvSpPr/>
            <p:nvPr/>
          </p:nvSpPr>
          <p:spPr>
            <a:xfrm>
              <a:off x="2231406" y="3494150"/>
              <a:ext cx="28658" cy="385347"/>
            </a:xfrm>
            <a:custGeom>
              <a:rect b="b" l="l" r="r" t="t"/>
              <a:pathLst>
                <a:path extrusionOk="0" h="3496" w="260">
                  <a:moveTo>
                    <a:pt x="0" y="1"/>
                  </a:moveTo>
                  <a:lnTo>
                    <a:pt x="0" y="3496"/>
                  </a:lnTo>
                  <a:lnTo>
                    <a:pt x="260" y="3496"/>
                  </a:lnTo>
                  <a:lnTo>
                    <a:pt x="260" y="1"/>
                  </a:lnTo>
                  <a:close/>
                </a:path>
              </a:pathLst>
            </a:custGeom>
            <a:solidFill>
              <a:srgbClr val="3F8A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4"/>
            <p:cNvSpPr/>
            <p:nvPr/>
          </p:nvSpPr>
          <p:spPr>
            <a:xfrm>
              <a:off x="2088222" y="3494150"/>
              <a:ext cx="28769" cy="385347"/>
            </a:xfrm>
            <a:custGeom>
              <a:rect b="b" l="l" r="r" t="t"/>
              <a:pathLst>
                <a:path extrusionOk="0" h="3496" w="261">
                  <a:moveTo>
                    <a:pt x="1" y="1"/>
                  </a:moveTo>
                  <a:lnTo>
                    <a:pt x="1" y="3496"/>
                  </a:lnTo>
                  <a:lnTo>
                    <a:pt x="260" y="3496"/>
                  </a:lnTo>
                  <a:lnTo>
                    <a:pt x="260" y="1"/>
                  </a:lnTo>
                  <a:close/>
                </a:path>
              </a:pathLst>
            </a:custGeom>
            <a:solidFill>
              <a:srgbClr val="3F8A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4"/>
            <p:cNvSpPr/>
            <p:nvPr/>
          </p:nvSpPr>
          <p:spPr>
            <a:xfrm>
              <a:off x="2301399" y="3494150"/>
              <a:ext cx="28658" cy="385347"/>
            </a:xfrm>
            <a:custGeom>
              <a:rect b="b" l="l" r="r" t="t"/>
              <a:pathLst>
                <a:path extrusionOk="0" h="3496" w="260">
                  <a:moveTo>
                    <a:pt x="0" y="1"/>
                  </a:moveTo>
                  <a:lnTo>
                    <a:pt x="0" y="3496"/>
                  </a:lnTo>
                  <a:lnTo>
                    <a:pt x="259" y="3496"/>
                  </a:lnTo>
                  <a:lnTo>
                    <a:pt x="259" y="1"/>
                  </a:lnTo>
                  <a:close/>
                </a:path>
              </a:pathLst>
            </a:custGeom>
            <a:solidFill>
              <a:srgbClr val="3F8A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1" name="Google Shape;231;p14"/>
          <p:cNvGrpSpPr/>
          <p:nvPr/>
        </p:nvGrpSpPr>
        <p:grpSpPr>
          <a:xfrm>
            <a:off x="-828210" y="4445877"/>
            <a:ext cx="5715425" cy="385346"/>
            <a:chOff x="377500" y="4371675"/>
            <a:chExt cx="8388999" cy="565603"/>
          </a:xfrm>
        </p:grpSpPr>
        <p:sp>
          <p:nvSpPr>
            <p:cNvPr id="232" name="Google Shape;232;p14"/>
            <p:cNvSpPr/>
            <p:nvPr/>
          </p:nvSpPr>
          <p:spPr>
            <a:xfrm>
              <a:off x="494280" y="4637709"/>
              <a:ext cx="8234884" cy="299569"/>
            </a:xfrm>
            <a:custGeom>
              <a:rect b="b" l="l" r="r" t="t"/>
              <a:pathLst>
                <a:path extrusionOk="0" h="2832" w="77851">
                  <a:moveTo>
                    <a:pt x="73102" y="1"/>
                  </a:moveTo>
                  <a:lnTo>
                    <a:pt x="70389" y="2713"/>
                  </a:lnTo>
                  <a:lnTo>
                    <a:pt x="1" y="2713"/>
                  </a:lnTo>
                  <a:lnTo>
                    <a:pt x="1" y="2831"/>
                  </a:lnTo>
                  <a:lnTo>
                    <a:pt x="70438" y="2831"/>
                  </a:lnTo>
                  <a:lnTo>
                    <a:pt x="73152" y="118"/>
                  </a:lnTo>
                  <a:lnTo>
                    <a:pt x="77850" y="118"/>
                  </a:lnTo>
                  <a:lnTo>
                    <a:pt x="7785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4"/>
            <p:cNvSpPr/>
            <p:nvPr/>
          </p:nvSpPr>
          <p:spPr>
            <a:xfrm>
              <a:off x="8691926" y="4606716"/>
              <a:ext cx="74573" cy="74469"/>
            </a:xfrm>
            <a:custGeom>
              <a:rect b="b" l="l" r="r" t="t"/>
              <a:pathLst>
                <a:path extrusionOk="0" h="704" w="705">
                  <a:moveTo>
                    <a:pt x="352" y="0"/>
                  </a:moveTo>
                  <a:cubicBezTo>
                    <a:pt x="158" y="0"/>
                    <a:pt x="0" y="158"/>
                    <a:pt x="0" y="352"/>
                  </a:cubicBezTo>
                  <a:cubicBezTo>
                    <a:pt x="0" y="547"/>
                    <a:pt x="158" y="704"/>
                    <a:pt x="352" y="704"/>
                  </a:cubicBezTo>
                  <a:cubicBezTo>
                    <a:pt x="547" y="704"/>
                    <a:pt x="704" y="547"/>
                    <a:pt x="704" y="352"/>
                  </a:cubicBezTo>
                  <a:cubicBezTo>
                    <a:pt x="704" y="158"/>
                    <a:pt x="547" y="0"/>
                    <a:pt x="3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4"/>
            <p:cNvSpPr/>
            <p:nvPr/>
          </p:nvSpPr>
          <p:spPr>
            <a:xfrm>
              <a:off x="377500" y="4404467"/>
              <a:ext cx="7868788" cy="389376"/>
            </a:xfrm>
            <a:custGeom>
              <a:rect b="b" l="l" r="r" t="t"/>
              <a:pathLst>
                <a:path extrusionOk="0" h="3681" w="74390">
                  <a:moveTo>
                    <a:pt x="74306" y="1"/>
                  </a:moveTo>
                  <a:lnTo>
                    <a:pt x="70745" y="3562"/>
                  </a:lnTo>
                  <a:lnTo>
                    <a:pt x="0" y="3562"/>
                  </a:lnTo>
                  <a:lnTo>
                    <a:pt x="0" y="3680"/>
                  </a:lnTo>
                  <a:lnTo>
                    <a:pt x="70794" y="3680"/>
                  </a:lnTo>
                  <a:lnTo>
                    <a:pt x="74390" y="85"/>
                  </a:lnTo>
                  <a:lnTo>
                    <a:pt x="7430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4"/>
            <p:cNvSpPr/>
            <p:nvPr/>
          </p:nvSpPr>
          <p:spPr>
            <a:xfrm>
              <a:off x="8204603" y="4371675"/>
              <a:ext cx="74573" cy="74575"/>
            </a:xfrm>
            <a:custGeom>
              <a:rect b="b" l="l" r="r" t="t"/>
              <a:pathLst>
                <a:path extrusionOk="0" h="705" w="705">
                  <a:moveTo>
                    <a:pt x="353" y="1"/>
                  </a:moveTo>
                  <a:cubicBezTo>
                    <a:pt x="159" y="1"/>
                    <a:pt x="1" y="159"/>
                    <a:pt x="1" y="353"/>
                  </a:cubicBezTo>
                  <a:cubicBezTo>
                    <a:pt x="1" y="548"/>
                    <a:pt x="159" y="705"/>
                    <a:pt x="353" y="705"/>
                  </a:cubicBezTo>
                  <a:cubicBezTo>
                    <a:pt x="547" y="705"/>
                    <a:pt x="705" y="548"/>
                    <a:pt x="705" y="353"/>
                  </a:cubicBezTo>
                  <a:cubicBezTo>
                    <a:pt x="705" y="159"/>
                    <a:pt x="547" y="1"/>
                    <a:pt x="353" y="1"/>
                  </a:cubicBezTo>
                  <a:close/>
                </a:path>
              </a:pathLst>
            </a:custGeom>
            <a:solidFill>
              <a:srgbClr val="E65C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
    <p:bg>
      <p:bgPr>
        <a:solidFill>
          <a:schemeClr val="dk1"/>
        </a:solidFill>
      </p:bgPr>
    </p:bg>
    <p:spTree>
      <p:nvGrpSpPr>
        <p:cNvPr id="236" name="Shape 236"/>
        <p:cNvGrpSpPr/>
        <p:nvPr/>
      </p:nvGrpSpPr>
      <p:grpSpPr>
        <a:xfrm>
          <a:off x="0" y="0"/>
          <a:ext cx="0" cy="0"/>
          <a:chOff x="0" y="0"/>
          <a:chExt cx="0" cy="0"/>
        </a:xfrm>
      </p:grpSpPr>
      <p:sp>
        <p:nvSpPr>
          <p:cNvPr id="237" name="Google Shape;237;p15"/>
          <p:cNvSpPr txBox="1"/>
          <p:nvPr>
            <p:ph type="title"/>
          </p:nvPr>
        </p:nvSpPr>
        <p:spPr>
          <a:xfrm>
            <a:off x="713225" y="539500"/>
            <a:ext cx="7759200" cy="6129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solidFill>
                  <a:schemeClr val="lt2"/>
                </a:solidFill>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p:txBody>
      </p:sp>
      <p:sp>
        <p:nvSpPr>
          <p:cNvPr id="238" name="Google Shape;238;p15"/>
          <p:cNvSpPr txBox="1"/>
          <p:nvPr>
            <p:ph idx="1" type="subTitle"/>
          </p:nvPr>
        </p:nvSpPr>
        <p:spPr>
          <a:xfrm>
            <a:off x="713223" y="3261037"/>
            <a:ext cx="1497000" cy="801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5"/>
              </a:buClr>
              <a:buSzPts val="1400"/>
              <a:buNone/>
              <a:defRPr sz="1500">
                <a:solidFill>
                  <a:schemeClr val="accent5"/>
                </a:solidFill>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39" name="Google Shape;239;p15"/>
          <p:cNvSpPr txBox="1"/>
          <p:nvPr>
            <p:ph idx="2" type="subTitle"/>
          </p:nvPr>
        </p:nvSpPr>
        <p:spPr>
          <a:xfrm>
            <a:off x="2793149" y="3261037"/>
            <a:ext cx="1497000" cy="801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5"/>
              </a:buClr>
              <a:buSzPts val="1400"/>
              <a:buNone/>
              <a:defRPr sz="1500">
                <a:solidFill>
                  <a:schemeClr val="accent5"/>
                </a:solidFill>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40" name="Google Shape;240;p15"/>
          <p:cNvSpPr txBox="1"/>
          <p:nvPr>
            <p:ph idx="3" type="subTitle"/>
          </p:nvPr>
        </p:nvSpPr>
        <p:spPr>
          <a:xfrm>
            <a:off x="4873074" y="3261037"/>
            <a:ext cx="1497000" cy="801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5"/>
              </a:buClr>
              <a:buSzPts val="1400"/>
              <a:buNone/>
              <a:defRPr sz="1500">
                <a:solidFill>
                  <a:schemeClr val="accent5"/>
                </a:solidFill>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41" name="Google Shape;241;p15"/>
          <p:cNvSpPr txBox="1"/>
          <p:nvPr>
            <p:ph idx="4" type="title"/>
          </p:nvPr>
        </p:nvSpPr>
        <p:spPr>
          <a:xfrm>
            <a:off x="761826" y="3004667"/>
            <a:ext cx="1368000" cy="2679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800"/>
              <a:buFont typeface="Roboto Medium"/>
              <a:buNone/>
              <a:defRPr b="0" sz="1600">
                <a:solidFill>
                  <a:schemeClr val="dk2"/>
                </a:solidFill>
                <a:latin typeface="Saira SemiBold"/>
                <a:ea typeface="Saira SemiBold"/>
                <a:cs typeface="Saira SemiBold"/>
                <a:sym typeface="Saira SemiBold"/>
              </a:defRPr>
            </a:lvl1pPr>
            <a:lvl2pPr lvl="1">
              <a:spcBef>
                <a:spcPts val="0"/>
              </a:spcBef>
              <a:spcAft>
                <a:spcPts val="0"/>
              </a:spcAft>
              <a:buClr>
                <a:schemeClr val="dk2"/>
              </a:buClr>
              <a:buSzPts val="2800"/>
              <a:buNone/>
              <a:defRPr>
                <a:solidFill>
                  <a:schemeClr val="dk2"/>
                </a:solidFill>
                <a:latin typeface="Source Sans Pro"/>
                <a:ea typeface="Source Sans Pro"/>
                <a:cs typeface="Source Sans Pro"/>
                <a:sym typeface="Source Sans Pro"/>
              </a:defRPr>
            </a:lvl2pPr>
            <a:lvl3pPr lvl="2">
              <a:spcBef>
                <a:spcPts val="0"/>
              </a:spcBef>
              <a:spcAft>
                <a:spcPts val="0"/>
              </a:spcAft>
              <a:buClr>
                <a:schemeClr val="dk2"/>
              </a:buClr>
              <a:buSzPts val="2800"/>
              <a:buNone/>
              <a:defRPr>
                <a:solidFill>
                  <a:schemeClr val="dk2"/>
                </a:solidFill>
                <a:latin typeface="Source Sans Pro"/>
                <a:ea typeface="Source Sans Pro"/>
                <a:cs typeface="Source Sans Pro"/>
                <a:sym typeface="Source Sans Pro"/>
              </a:defRPr>
            </a:lvl3pPr>
            <a:lvl4pPr lvl="3">
              <a:spcBef>
                <a:spcPts val="0"/>
              </a:spcBef>
              <a:spcAft>
                <a:spcPts val="0"/>
              </a:spcAft>
              <a:buClr>
                <a:schemeClr val="dk2"/>
              </a:buClr>
              <a:buSzPts val="2800"/>
              <a:buNone/>
              <a:defRPr>
                <a:solidFill>
                  <a:schemeClr val="dk2"/>
                </a:solidFill>
                <a:latin typeface="Source Sans Pro"/>
                <a:ea typeface="Source Sans Pro"/>
                <a:cs typeface="Source Sans Pro"/>
                <a:sym typeface="Source Sans Pro"/>
              </a:defRPr>
            </a:lvl4pPr>
            <a:lvl5pPr lvl="4">
              <a:spcBef>
                <a:spcPts val="0"/>
              </a:spcBef>
              <a:spcAft>
                <a:spcPts val="0"/>
              </a:spcAft>
              <a:buClr>
                <a:schemeClr val="dk2"/>
              </a:buClr>
              <a:buSzPts val="2800"/>
              <a:buNone/>
              <a:defRPr>
                <a:solidFill>
                  <a:schemeClr val="dk2"/>
                </a:solidFill>
                <a:latin typeface="Source Sans Pro"/>
                <a:ea typeface="Source Sans Pro"/>
                <a:cs typeface="Source Sans Pro"/>
                <a:sym typeface="Source Sans Pro"/>
              </a:defRPr>
            </a:lvl5pPr>
            <a:lvl6pPr lvl="5">
              <a:spcBef>
                <a:spcPts val="0"/>
              </a:spcBef>
              <a:spcAft>
                <a:spcPts val="0"/>
              </a:spcAft>
              <a:buClr>
                <a:schemeClr val="dk2"/>
              </a:buClr>
              <a:buSzPts val="2800"/>
              <a:buNone/>
              <a:defRPr>
                <a:solidFill>
                  <a:schemeClr val="dk2"/>
                </a:solidFill>
                <a:latin typeface="Source Sans Pro"/>
                <a:ea typeface="Source Sans Pro"/>
                <a:cs typeface="Source Sans Pro"/>
                <a:sym typeface="Source Sans Pro"/>
              </a:defRPr>
            </a:lvl6pPr>
            <a:lvl7pPr lvl="6">
              <a:spcBef>
                <a:spcPts val="0"/>
              </a:spcBef>
              <a:spcAft>
                <a:spcPts val="0"/>
              </a:spcAft>
              <a:buClr>
                <a:schemeClr val="dk2"/>
              </a:buClr>
              <a:buSzPts val="2800"/>
              <a:buNone/>
              <a:defRPr>
                <a:solidFill>
                  <a:schemeClr val="dk2"/>
                </a:solidFill>
                <a:latin typeface="Source Sans Pro"/>
                <a:ea typeface="Source Sans Pro"/>
                <a:cs typeface="Source Sans Pro"/>
                <a:sym typeface="Source Sans Pro"/>
              </a:defRPr>
            </a:lvl7pPr>
            <a:lvl8pPr lvl="7">
              <a:spcBef>
                <a:spcPts val="0"/>
              </a:spcBef>
              <a:spcAft>
                <a:spcPts val="0"/>
              </a:spcAft>
              <a:buClr>
                <a:schemeClr val="dk2"/>
              </a:buClr>
              <a:buSzPts val="2800"/>
              <a:buNone/>
              <a:defRPr>
                <a:solidFill>
                  <a:schemeClr val="dk2"/>
                </a:solidFill>
                <a:latin typeface="Source Sans Pro"/>
                <a:ea typeface="Source Sans Pro"/>
                <a:cs typeface="Source Sans Pro"/>
                <a:sym typeface="Source Sans Pro"/>
              </a:defRPr>
            </a:lvl8pPr>
            <a:lvl9pPr lvl="8">
              <a:spcBef>
                <a:spcPts val="0"/>
              </a:spcBef>
              <a:spcAft>
                <a:spcPts val="0"/>
              </a:spcAft>
              <a:buClr>
                <a:schemeClr val="dk2"/>
              </a:buClr>
              <a:buSzPts val="2800"/>
              <a:buNone/>
              <a:defRPr>
                <a:solidFill>
                  <a:schemeClr val="dk2"/>
                </a:solidFill>
                <a:latin typeface="Source Sans Pro"/>
                <a:ea typeface="Source Sans Pro"/>
                <a:cs typeface="Source Sans Pro"/>
                <a:sym typeface="Source Sans Pro"/>
              </a:defRPr>
            </a:lvl9pPr>
          </a:lstStyle>
          <a:p/>
        </p:txBody>
      </p:sp>
      <p:sp>
        <p:nvSpPr>
          <p:cNvPr id="242" name="Google Shape;242;p15"/>
          <p:cNvSpPr txBox="1"/>
          <p:nvPr>
            <p:ph idx="5" type="title"/>
          </p:nvPr>
        </p:nvSpPr>
        <p:spPr>
          <a:xfrm>
            <a:off x="2847095" y="3004667"/>
            <a:ext cx="1368000" cy="267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1800"/>
              <a:buFont typeface="Roboto Medium"/>
              <a:buNone/>
              <a:defRPr b="0" sz="1600">
                <a:solidFill>
                  <a:schemeClr val="dk2"/>
                </a:solidFill>
                <a:latin typeface="Saira SemiBold"/>
                <a:ea typeface="Saira SemiBold"/>
                <a:cs typeface="Saira SemiBold"/>
                <a:sym typeface="Saira SemiBold"/>
              </a:defRPr>
            </a:lvl1pPr>
            <a:lvl2pPr lvl="1" rtl="0">
              <a:spcBef>
                <a:spcPts val="0"/>
              </a:spcBef>
              <a:spcAft>
                <a:spcPts val="0"/>
              </a:spcAft>
              <a:buClr>
                <a:schemeClr val="dk2"/>
              </a:buClr>
              <a:buSzPts val="2800"/>
              <a:buNone/>
              <a:defRPr>
                <a:solidFill>
                  <a:schemeClr val="dk2"/>
                </a:solidFill>
                <a:latin typeface="Source Sans Pro"/>
                <a:ea typeface="Source Sans Pro"/>
                <a:cs typeface="Source Sans Pro"/>
                <a:sym typeface="Source Sans Pro"/>
              </a:defRPr>
            </a:lvl2pPr>
            <a:lvl3pPr lvl="2" rtl="0">
              <a:spcBef>
                <a:spcPts val="0"/>
              </a:spcBef>
              <a:spcAft>
                <a:spcPts val="0"/>
              </a:spcAft>
              <a:buClr>
                <a:schemeClr val="dk2"/>
              </a:buClr>
              <a:buSzPts val="2800"/>
              <a:buNone/>
              <a:defRPr>
                <a:solidFill>
                  <a:schemeClr val="dk2"/>
                </a:solidFill>
                <a:latin typeface="Source Sans Pro"/>
                <a:ea typeface="Source Sans Pro"/>
                <a:cs typeface="Source Sans Pro"/>
                <a:sym typeface="Source Sans Pro"/>
              </a:defRPr>
            </a:lvl3pPr>
            <a:lvl4pPr lvl="3" rtl="0">
              <a:spcBef>
                <a:spcPts val="0"/>
              </a:spcBef>
              <a:spcAft>
                <a:spcPts val="0"/>
              </a:spcAft>
              <a:buClr>
                <a:schemeClr val="dk2"/>
              </a:buClr>
              <a:buSzPts val="2800"/>
              <a:buNone/>
              <a:defRPr>
                <a:solidFill>
                  <a:schemeClr val="dk2"/>
                </a:solidFill>
                <a:latin typeface="Source Sans Pro"/>
                <a:ea typeface="Source Sans Pro"/>
                <a:cs typeface="Source Sans Pro"/>
                <a:sym typeface="Source Sans Pro"/>
              </a:defRPr>
            </a:lvl4pPr>
            <a:lvl5pPr lvl="4" rtl="0">
              <a:spcBef>
                <a:spcPts val="0"/>
              </a:spcBef>
              <a:spcAft>
                <a:spcPts val="0"/>
              </a:spcAft>
              <a:buClr>
                <a:schemeClr val="dk2"/>
              </a:buClr>
              <a:buSzPts val="2800"/>
              <a:buNone/>
              <a:defRPr>
                <a:solidFill>
                  <a:schemeClr val="dk2"/>
                </a:solidFill>
                <a:latin typeface="Source Sans Pro"/>
                <a:ea typeface="Source Sans Pro"/>
                <a:cs typeface="Source Sans Pro"/>
                <a:sym typeface="Source Sans Pro"/>
              </a:defRPr>
            </a:lvl5pPr>
            <a:lvl6pPr lvl="5" rtl="0">
              <a:spcBef>
                <a:spcPts val="0"/>
              </a:spcBef>
              <a:spcAft>
                <a:spcPts val="0"/>
              </a:spcAft>
              <a:buClr>
                <a:schemeClr val="dk2"/>
              </a:buClr>
              <a:buSzPts val="2800"/>
              <a:buNone/>
              <a:defRPr>
                <a:solidFill>
                  <a:schemeClr val="dk2"/>
                </a:solidFill>
                <a:latin typeface="Source Sans Pro"/>
                <a:ea typeface="Source Sans Pro"/>
                <a:cs typeface="Source Sans Pro"/>
                <a:sym typeface="Source Sans Pro"/>
              </a:defRPr>
            </a:lvl6pPr>
            <a:lvl7pPr lvl="6" rtl="0">
              <a:spcBef>
                <a:spcPts val="0"/>
              </a:spcBef>
              <a:spcAft>
                <a:spcPts val="0"/>
              </a:spcAft>
              <a:buClr>
                <a:schemeClr val="dk2"/>
              </a:buClr>
              <a:buSzPts val="2800"/>
              <a:buNone/>
              <a:defRPr>
                <a:solidFill>
                  <a:schemeClr val="dk2"/>
                </a:solidFill>
                <a:latin typeface="Source Sans Pro"/>
                <a:ea typeface="Source Sans Pro"/>
                <a:cs typeface="Source Sans Pro"/>
                <a:sym typeface="Source Sans Pro"/>
              </a:defRPr>
            </a:lvl7pPr>
            <a:lvl8pPr lvl="7" rtl="0">
              <a:spcBef>
                <a:spcPts val="0"/>
              </a:spcBef>
              <a:spcAft>
                <a:spcPts val="0"/>
              </a:spcAft>
              <a:buClr>
                <a:schemeClr val="dk2"/>
              </a:buClr>
              <a:buSzPts val="2800"/>
              <a:buNone/>
              <a:defRPr>
                <a:solidFill>
                  <a:schemeClr val="dk2"/>
                </a:solidFill>
                <a:latin typeface="Source Sans Pro"/>
                <a:ea typeface="Source Sans Pro"/>
                <a:cs typeface="Source Sans Pro"/>
                <a:sym typeface="Source Sans Pro"/>
              </a:defRPr>
            </a:lvl8pPr>
            <a:lvl9pPr lvl="8" rtl="0">
              <a:spcBef>
                <a:spcPts val="0"/>
              </a:spcBef>
              <a:spcAft>
                <a:spcPts val="0"/>
              </a:spcAft>
              <a:buClr>
                <a:schemeClr val="dk2"/>
              </a:buClr>
              <a:buSzPts val="2800"/>
              <a:buNone/>
              <a:defRPr>
                <a:solidFill>
                  <a:schemeClr val="dk2"/>
                </a:solidFill>
                <a:latin typeface="Source Sans Pro"/>
                <a:ea typeface="Source Sans Pro"/>
                <a:cs typeface="Source Sans Pro"/>
                <a:sym typeface="Source Sans Pro"/>
              </a:defRPr>
            </a:lvl9pPr>
          </a:lstStyle>
          <a:p/>
        </p:txBody>
      </p:sp>
      <p:sp>
        <p:nvSpPr>
          <p:cNvPr id="243" name="Google Shape;243;p15"/>
          <p:cNvSpPr txBox="1"/>
          <p:nvPr>
            <p:ph idx="6" type="title"/>
          </p:nvPr>
        </p:nvSpPr>
        <p:spPr>
          <a:xfrm>
            <a:off x="4932364" y="3004667"/>
            <a:ext cx="1368000" cy="267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1800"/>
              <a:buFont typeface="Roboto Medium"/>
              <a:buNone/>
              <a:defRPr b="0" sz="1600">
                <a:solidFill>
                  <a:schemeClr val="dk2"/>
                </a:solidFill>
                <a:latin typeface="Saira SemiBold"/>
                <a:ea typeface="Saira SemiBold"/>
                <a:cs typeface="Saira SemiBold"/>
                <a:sym typeface="Saira SemiBold"/>
              </a:defRPr>
            </a:lvl1pPr>
            <a:lvl2pPr lvl="1" rtl="0">
              <a:spcBef>
                <a:spcPts val="0"/>
              </a:spcBef>
              <a:spcAft>
                <a:spcPts val="0"/>
              </a:spcAft>
              <a:buClr>
                <a:schemeClr val="dk2"/>
              </a:buClr>
              <a:buSzPts val="2800"/>
              <a:buNone/>
              <a:defRPr>
                <a:solidFill>
                  <a:schemeClr val="dk2"/>
                </a:solidFill>
                <a:latin typeface="Source Sans Pro"/>
                <a:ea typeface="Source Sans Pro"/>
                <a:cs typeface="Source Sans Pro"/>
                <a:sym typeface="Source Sans Pro"/>
              </a:defRPr>
            </a:lvl2pPr>
            <a:lvl3pPr lvl="2" rtl="0">
              <a:spcBef>
                <a:spcPts val="0"/>
              </a:spcBef>
              <a:spcAft>
                <a:spcPts val="0"/>
              </a:spcAft>
              <a:buClr>
                <a:schemeClr val="dk2"/>
              </a:buClr>
              <a:buSzPts val="2800"/>
              <a:buNone/>
              <a:defRPr>
                <a:solidFill>
                  <a:schemeClr val="dk2"/>
                </a:solidFill>
                <a:latin typeface="Source Sans Pro"/>
                <a:ea typeface="Source Sans Pro"/>
                <a:cs typeface="Source Sans Pro"/>
                <a:sym typeface="Source Sans Pro"/>
              </a:defRPr>
            </a:lvl3pPr>
            <a:lvl4pPr lvl="3" rtl="0">
              <a:spcBef>
                <a:spcPts val="0"/>
              </a:spcBef>
              <a:spcAft>
                <a:spcPts val="0"/>
              </a:spcAft>
              <a:buClr>
                <a:schemeClr val="dk2"/>
              </a:buClr>
              <a:buSzPts val="2800"/>
              <a:buNone/>
              <a:defRPr>
                <a:solidFill>
                  <a:schemeClr val="dk2"/>
                </a:solidFill>
                <a:latin typeface="Source Sans Pro"/>
                <a:ea typeface="Source Sans Pro"/>
                <a:cs typeface="Source Sans Pro"/>
                <a:sym typeface="Source Sans Pro"/>
              </a:defRPr>
            </a:lvl4pPr>
            <a:lvl5pPr lvl="4" rtl="0">
              <a:spcBef>
                <a:spcPts val="0"/>
              </a:spcBef>
              <a:spcAft>
                <a:spcPts val="0"/>
              </a:spcAft>
              <a:buClr>
                <a:schemeClr val="dk2"/>
              </a:buClr>
              <a:buSzPts val="2800"/>
              <a:buNone/>
              <a:defRPr>
                <a:solidFill>
                  <a:schemeClr val="dk2"/>
                </a:solidFill>
                <a:latin typeface="Source Sans Pro"/>
                <a:ea typeface="Source Sans Pro"/>
                <a:cs typeface="Source Sans Pro"/>
                <a:sym typeface="Source Sans Pro"/>
              </a:defRPr>
            </a:lvl5pPr>
            <a:lvl6pPr lvl="5" rtl="0">
              <a:spcBef>
                <a:spcPts val="0"/>
              </a:spcBef>
              <a:spcAft>
                <a:spcPts val="0"/>
              </a:spcAft>
              <a:buClr>
                <a:schemeClr val="dk2"/>
              </a:buClr>
              <a:buSzPts val="2800"/>
              <a:buNone/>
              <a:defRPr>
                <a:solidFill>
                  <a:schemeClr val="dk2"/>
                </a:solidFill>
                <a:latin typeface="Source Sans Pro"/>
                <a:ea typeface="Source Sans Pro"/>
                <a:cs typeface="Source Sans Pro"/>
                <a:sym typeface="Source Sans Pro"/>
              </a:defRPr>
            </a:lvl6pPr>
            <a:lvl7pPr lvl="6" rtl="0">
              <a:spcBef>
                <a:spcPts val="0"/>
              </a:spcBef>
              <a:spcAft>
                <a:spcPts val="0"/>
              </a:spcAft>
              <a:buClr>
                <a:schemeClr val="dk2"/>
              </a:buClr>
              <a:buSzPts val="2800"/>
              <a:buNone/>
              <a:defRPr>
                <a:solidFill>
                  <a:schemeClr val="dk2"/>
                </a:solidFill>
                <a:latin typeface="Source Sans Pro"/>
                <a:ea typeface="Source Sans Pro"/>
                <a:cs typeface="Source Sans Pro"/>
                <a:sym typeface="Source Sans Pro"/>
              </a:defRPr>
            </a:lvl7pPr>
            <a:lvl8pPr lvl="7" rtl="0">
              <a:spcBef>
                <a:spcPts val="0"/>
              </a:spcBef>
              <a:spcAft>
                <a:spcPts val="0"/>
              </a:spcAft>
              <a:buClr>
                <a:schemeClr val="dk2"/>
              </a:buClr>
              <a:buSzPts val="2800"/>
              <a:buNone/>
              <a:defRPr>
                <a:solidFill>
                  <a:schemeClr val="dk2"/>
                </a:solidFill>
                <a:latin typeface="Source Sans Pro"/>
                <a:ea typeface="Source Sans Pro"/>
                <a:cs typeface="Source Sans Pro"/>
                <a:sym typeface="Source Sans Pro"/>
              </a:defRPr>
            </a:lvl8pPr>
            <a:lvl9pPr lvl="8" rtl="0">
              <a:spcBef>
                <a:spcPts val="0"/>
              </a:spcBef>
              <a:spcAft>
                <a:spcPts val="0"/>
              </a:spcAft>
              <a:buClr>
                <a:schemeClr val="dk2"/>
              </a:buClr>
              <a:buSzPts val="2800"/>
              <a:buNone/>
              <a:defRPr>
                <a:solidFill>
                  <a:schemeClr val="dk2"/>
                </a:solidFill>
                <a:latin typeface="Source Sans Pro"/>
                <a:ea typeface="Source Sans Pro"/>
                <a:cs typeface="Source Sans Pro"/>
                <a:sym typeface="Source Sans Pro"/>
              </a:defRPr>
            </a:lvl9pPr>
          </a:lstStyle>
          <a:p/>
        </p:txBody>
      </p:sp>
      <p:sp>
        <p:nvSpPr>
          <p:cNvPr id="244" name="Google Shape;244;p15"/>
          <p:cNvSpPr txBox="1"/>
          <p:nvPr>
            <p:ph idx="7" type="subTitle"/>
          </p:nvPr>
        </p:nvSpPr>
        <p:spPr>
          <a:xfrm>
            <a:off x="6953000" y="3261037"/>
            <a:ext cx="1497000" cy="801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5"/>
              </a:buClr>
              <a:buSzPts val="1400"/>
              <a:buNone/>
              <a:defRPr sz="1500">
                <a:solidFill>
                  <a:schemeClr val="accent5"/>
                </a:solidFill>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45" name="Google Shape;245;p15"/>
          <p:cNvSpPr txBox="1"/>
          <p:nvPr>
            <p:ph idx="8" type="title"/>
          </p:nvPr>
        </p:nvSpPr>
        <p:spPr>
          <a:xfrm>
            <a:off x="7017633" y="3004667"/>
            <a:ext cx="1368000" cy="267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1800"/>
              <a:buFont typeface="Roboto Medium"/>
              <a:buNone/>
              <a:defRPr b="0" sz="1600">
                <a:solidFill>
                  <a:schemeClr val="dk2"/>
                </a:solidFill>
                <a:latin typeface="Saira SemiBold"/>
                <a:ea typeface="Saira SemiBold"/>
                <a:cs typeface="Saira SemiBold"/>
                <a:sym typeface="Saira SemiBold"/>
              </a:defRPr>
            </a:lvl1pPr>
            <a:lvl2pPr lvl="1" rtl="0">
              <a:spcBef>
                <a:spcPts val="0"/>
              </a:spcBef>
              <a:spcAft>
                <a:spcPts val="0"/>
              </a:spcAft>
              <a:buClr>
                <a:schemeClr val="dk2"/>
              </a:buClr>
              <a:buSzPts val="2800"/>
              <a:buNone/>
              <a:defRPr>
                <a:solidFill>
                  <a:schemeClr val="dk2"/>
                </a:solidFill>
                <a:latin typeface="Source Sans Pro"/>
                <a:ea typeface="Source Sans Pro"/>
                <a:cs typeface="Source Sans Pro"/>
                <a:sym typeface="Source Sans Pro"/>
              </a:defRPr>
            </a:lvl2pPr>
            <a:lvl3pPr lvl="2" rtl="0">
              <a:spcBef>
                <a:spcPts val="0"/>
              </a:spcBef>
              <a:spcAft>
                <a:spcPts val="0"/>
              </a:spcAft>
              <a:buClr>
                <a:schemeClr val="dk2"/>
              </a:buClr>
              <a:buSzPts val="2800"/>
              <a:buNone/>
              <a:defRPr>
                <a:solidFill>
                  <a:schemeClr val="dk2"/>
                </a:solidFill>
                <a:latin typeface="Source Sans Pro"/>
                <a:ea typeface="Source Sans Pro"/>
                <a:cs typeface="Source Sans Pro"/>
                <a:sym typeface="Source Sans Pro"/>
              </a:defRPr>
            </a:lvl3pPr>
            <a:lvl4pPr lvl="3" rtl="0">
              <a:spcBef>
                <a:spcPts val="0"/>
              </a:spcBef>
              <a:spcAft>
                <a:spcPts val="0"/>
              </a:spcAft>
              <a:buClr>
                <a:schemeClr val="dk2"/>
              </a:buClr>
              <a:buSzPts val="2800"/>
              <a:buNone/>
              <a:defRPr>
                <a:solidFill>
                  <a:schemeClr val="dk2"/>
                </a:solidFill>
                <a:latin typeface="Source Sans Pro"/>
                <a:ea typeface="Source Sans Pro"/>
                <a:cs typeface="Source Sans Pro"/>
                <a:sym typeface="Source Sans Pro"/>
              </a:defRPr>
            </a:lvl4pPr>
            <a:lvl5pPr lvl="4" rtl="0">
              <a:spcBef>
                <a:spcPts val="0"/>
              </a:spcBef>
              <a:spcAft>
                <a:spcPts val="0"/>
              </a:spcAft>
              <a:buClr>
                <a:schemeClr val="dk2"/>
              </a:buClr>
              <a:buSzPts val="2800"/>
              <a:buNone/>
              <a:defRPr>
                <a:solidFill>
                  <a:schemeClr val="dk2"/>
                </a:solidFill>
                <a:latin typeface="Source Sans Pro"/>
                <a:ea typeface="Source Sans Pro"/>
                <a:cs typeface="Source Sans Pro"/>
                <a:sym typeface="Source Sans Pro"/>
              </a:defRPr>
            </a:lvl5pPr>
            <a:lvl6pPr lvl="5" rtl="0">
              <a:spcBef>
                <a:spcPts val="0"/>
              </a:spcBef>
              <a:spcAft>
                <a:spcPts val="0"/>
              </a:spcAft>
              <a:buClr>
                <a:schemeClr val="dk2"/>
              </a:buClr>
              <a:buSzPts val="2800"/>
              <a:buNone/>
              <a:defRPr>
                <a:solidFill>
                  <a:schemeClr val="dk2"/>
                </a:solidFill>
                <a:latin typeface="Source Sans Pro"/>
                <a:ea typeface="Source Sans Pro"/>
                <a:cs typeface="Source Sans Pro"/>
                <a:sym typeface="Source Sans Pro"/>
              </a:defRPr>
            </a:lvl6pPr>
            <a:lvl7pPr lvl="6" rtl="0">
              <a:spcBef>
                <a:spcPts val="0"/>
              </a:spcBef>
              <a:spcAft>
                <a:spcPts val="0"/>
              </a:spcAft>
              <a:buClr>
                <a:schemeClr val="dk2"/>
              </a:buClr>
              <a:buSzPts val="2800"/>
              <a:buNone/>
              <a:defRPr>
                <a:solidFill>
                  <a:schemeClr val="dk2"/>
                </a:solidFill>
                <a:latin typeface="Source Sans Pro"/>
                <a:ea typeface="Source Sans Pro"/>
                <a:cs typeface="Source Sans Pro"/>
                <a:sym typeface="Source Sans Pro"/>
              </a:defRPr>
            </a:lvl7pPr>
            <a:lvl8pPr lvl="7" rtl="0">
              <a:spcBef>
                <a:spcPts val="0"/>
              </a:spcBef>
              <a:spcAft>
                <a:spcPts val="0"/>
              </a:spcAft>
              <a:buClr>
                <a:schemeClr val="dk2"/>
              </a:buClr>
              <a:buSzPts val="2800"/>
              <a:buNone/>
              <a:defRPr>
                <a:solidFill>
                  <a:schemeClr val="dk2"/>
                </a:solidFill>
                <a:latin typeface="Source Sans Pro"/>
                <a:ea typeface="Source Sans Pro"/>
                <a:cs typeface="Source Sans Pro"/>
                <a:sym typeface="Source Sans Pro"/>
              </a:defRPr>
            </a:lvl8pPr>
            <a:lvl9pPr lvl="8" rtl="0">
              <a:spcBef>
                <a:spcPts val="0"/>
              </a:spcBef>
              <a:spcAft>
                <a:spcPts val="0"/>
              </a:spcAft>
              <a:buClr>
                <a:schemeClr val="dk2"/>
              </a:buClr>
              <a:buSzPts val="2800"/>
              <a:buNone/>
              <a:defRPr>
                <a:solidFill>
                  <a:schemeClr val="dk2"/>
                </a:solidFill>
                <a:latin typeface="Source Sans Pro"/>
                <a:ea typeface="Source Sans Pro"/>
                <a:cs typeface="Source Sans Pro"/>
                <a:sym typeface="Source Sans Pro"/>
              </a:defRPr>
            </a:lvl9pPr>
          </a:lstStyle>
          <a:p/>
        </p:txBody>
      </p:sp>
      <p:grpSp>
        <p:nvGrpSpPr>
          <p:cNvPr id="246" name="Google Shape;246;p15"/>
          <p:cNvGrpSpPr/>
          <p:nvPr/>
        </p:nvGrpSpPr>
        <p:grpSpPr>
          <a:xfrm>
            <a:off x="7543900" y="796288"/>
            <a:ext cx="928550" cy="99334"/>
            <a:chOff x="7596525" y="772450"/>
            <a:chExt cx="928550" cy="99334"/>
          </a:xfrm>
        </p:grpSpPr>
        <p:sp>
          <p:nvSpPr>
            <p:cNvPr id="247" name="Google Shape;247;p15"/>
            <p:cNvSpPr/>
            <p:nvPr/>
          </p:nvSpPr>
          <p:spPr>
            <a:xfrm>
              <a:off x="7596525" y="772450"/>
              <a:ext cx="33863" cy="99334"/>
            </a:xfrm>
            <a:custGeom>
              <a:rect b="b" l="l" r="r" t="t"/>
              <a:pathLst>
                <a:path extrusionOk="0" h="572" w="195">
                  <a:moveTo>
                    <a:pt x="0" y="0"/>
                  </a:moveTo>
                  <a:lnTo>
                    <a:pt x="0"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5"/>
            <p:cNvSpPr/>
            <p:nvPr/>
          </p:nvSpPr>
          <p:spPr>
            <a:xfrm>
              <a:off x="7775914" y="772450"/>
              <a:ext cx="33863" cy="99334"/>
            </a:xfrm>
            <a:custGeom>
              <a:rect b="b" l="l" r="r" t="t"/>
              <a:pathLst>
                <a:path extrusionOk="0" h="572" w="195">
                  <a:moveTo>
                    <a:pt x="0" y="0"/>
                  </a:moveTo>
                  <a:lnTo>
                    <a:pt x="0"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5"/>
            <p:cNvSpPr/>
            <p:nvPr/>
          </p:nvSpPr>
          <p:spPr>
            <a:xfrm>
              <a:off x="7864827" y="772450"/>
              <a:ext cx="34037" cy="99334"/>
            </a:xfrm>
            <a:custGeom>
              <a:rect b="b" l="l" r="r" t="t"/>
              <a:pathLst>
                <a:path extrusionOk="0" h="572" w="196">
                  <a:moveTo>
                    <a:pt x="1" y="0"/>
                  </a:moveTo>
                  <a:lnTo>
                    <a:pt x="1"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5"/>
            <p:cNvSpPr/>
            <p:nvPr/>
          </p:nvSpPr>
          <p:spPr>
            <a:xfrm>
              <a:off x="7954087" y="772450"/>
              <a:ext cx="33863" cy="99334"/>
            </a:xfrm>
            <a:custGeom>
              <a:rect b="b" l="l" r="r" t="t"/>
              <a:pathLst>
                <a:path extrusionOk="0" h="572" w="195">
                  <a:moveTo>
                    <a:pt x="0" y="0"/>
                  </a:moveTo>
                  <a:lnTo>
                    <a:pt x="0"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5"/>
            <p:cNvSpPr/>
            <p:nvPr/>
          </p:nvSpPr>
          <p:spPr>
            <a:xfrm>
              <a:off x="8049252" y="772450"/>
              <a:ext cx="34037" cy="99334"/>
            </a:xfrm>
            <a:custGeom>
              <a:rect b="b" l="l" r="r" t="t"/>
              <a:pathLst>
                <a:path extrusionOk="0" h="572" w="196">
                  <a:moveTo>
                    <a:pt x="0" y="0"/>
                  </a:moveTo>
                  <a:lnTo>
                    <a:pt x="0"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5"/>
            <p:cNvSpPr/>
            <p:nvPr/>
          </p:nvSpPr>
          <p:spPr>
            <a:xfrm>
              <a:off x="8120278" y="772450"/>
              <a:ext cx="34037" cy="99334"/>
            </a:xfrm>
            <a:custGeom>
              <a:rect b="b" l="l" r="r" t="t"/>
              <a:pathLst>
                <a:path extrusionOk="0" h="572" w="196">
                  <a:moveTo>
                    <a:pt x="1" y="0"/>
                  </a:moveTo>
                  <a:lnTo>
                    <a:pt x="1" y="571"/>
                  </a:lnTo>
                  <a:lnTo>
                    <a:pt x="196" y="571"/>
                  </a:lnTo>
                  <a:lnTo>
                    <a:pt x="1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5"/>
            <p:cNvSpPr/>
            <p:nvPr/>
          </p:nvSpPr>
          <p:spPr>
            <a:xfrm>
              <a:off x="8408377" y="772450"/>
              <a:ext cx="33690" cy="99334"/>
            </a:xfrm>
            <a:custGeom>
              <a:rect b="b" l="l" r="r" t="t"/>
              <a:pathLst>
                <a:path extrusionOk="0" h="572" w="194">
                  <a:moveTo>
                    <a:pt x="0" y="0"/>
                  </a:moveTo>
                  <a:lnTo>
                    <a:pt x="0" y="571"/>
                  </a:lnTo>
                  <a:lnTo>
                    <a:pt x="194" y="571"/>
                  </a:lnTo>
                  <a:lnTo>
                    <a:pt x="19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5"/>
            <p:cNvSpPr/>
            <p:nvPr/>
          </p:nvSpPr>
          <p:spPr>
            <a:xfrm>
              <a:off x="8238713" y="772450"/>
              <a:ext cx="34037" cy="99334"/>
            </a:xfrm>
            <a:custGeom>
              <a:rect b="b" l="l" r="r" t="t"/>
              <a:pathLst>
                <a:path extrusionOk="0" h="572" w="196">
                  <a:moveTo>
                    <a:pt x="1" y="0"/>
                  </a:moveTo>
                  <a:lnTo>
                    <a:pt x="1" y="571"/>
                  </a:lnTo>
                  <a:lnTo>
                    <a:pt x="196" y="571"/>
                  </a:lnTo>
                  <a:lnTo>
                    <a:pt x="1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5"/>
            <p:cNvSpPr/>
            <p:nvPr/>
          </p:nvSpPr>
          <p:spPr>
            <a:xfrm>
              <a:off x="8491038" y="772450"/>
              <a:ext cx="34037" cy="99334"/>
            </a:xfrm>
            <a:custGeom>
              <a:rect b="b" l="l" r="r" t="t"/>
              <a:pathLst>
                <a:path extrusionOk="0" h="572" w="196">
                  <a:moveTo>
                    <a:pt x="1" y="0"/>
                  </a:moveTo>
                  <a:lnTo>
                    <a:pt x="1"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2">
    <p:bg>
      <p:bgPr>
        <a:solidFill>
          <a:schemeClr val="dk1"/>
        </a:solidFill>
      </p:bgPr>
    </p:bg>
    <p:spTree>
      <p:nvGrpSpPr>
        <p:cNvPr id="256" name="Shape 256"/>
        <p:cNvGrpSpPr/>
        <p:nvPr/>
      </p:nvGrpSpPr>
      <p:grpSpPr>
        <a:xfrm>
          <a:off x="0" y="0"/>
          <a:ext cx="0" cy="0"/>
          <a:chOff x="0" y="0"/>
          <a:chExt cx="0" cy="0"/>
        </a:xfrm>
      </p:grpSpPr>
      <p:sp>
        <p:nvSpPr>
          <p:cNvPr id="257" name="Google Shape;257;p16"/>
          <p:cNvSpPr txBox="1"/>
          <p:nvPr>
            <p:ph type="title"/>
          </p:nvPr>
        </p:nvSpPr>
        <p:spPr>
          <a:xfrm>
            <a:off x="713225" y="539500"/>
            <a:ext cx="7759200" cy="6129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solidFill>
                  <a:schemeClr val="lt2"/>
                </a:solidFill>
              </a:defRPr>
            </a:lvl1pPr>
            <a:lvl2pPr lvl="1">
              <a:spcBef>
                <a:spcPts val="0"/>
              </a:spcBef>
              <a:spcAft>
                <a:spcPts val="0"/>
              </a:spcAft>
              <a:buSzPts val="2800"/>
              <a:buNone/>
              <a:defRPr>
                <a:latin typeface="Lato"/>
                <a:ea typeface="Lato"/>
                <a:cs typeface="Lato"/>
                <a:sym typeface="Lato"/>
              </a:defRPr>
            </a:lvl2pPr>
            <a:lvl3pPr lvl="2">
              <a:spcBef>
                <a:spcPts val="0"/>
              </a:spcBef>
              <a:spcAft>
                <a:spcPts val="0"/>
              </a:spcAft>
              <a:buSzPts val="2800"/>
              <a:buNone/>
              <a:defRPr>
                <a:latin typeface="Lato"/>
                <a:ea typeface="Lato"/>
                <a:cs typeface="Lato"/>
                <a:sym typeface="Lato"/>
              </a:defRPr>
            </a:lvl3pPr>
            <a:lvl4pPr lvl="3">
              <a:spcBef>
                <a:spcPts val="0"/>
              </a:spcBef>
              <a:spcAft>
                <a:spcPts val="0"/>
              </a:spcAft>
              <a:buSzPts val="2800"/>
              <a:buNone/>
              <a:defRPr>
                <a:latin typeface="Lato"/>
                <a:ea typeface="Lato"/>
                <a:cs typeface="Lato"/>
                <a:sym typeface="Lato"/>
              </a:defRPr>
            </a:lvl4pPr>
            <a:lvl5pPr lvl="4">
              <a:spcBef>
                <a:spcPts val="0"/>
              </a:spcBef>
              <a:spcAft>
                <a:spcPts val="0"/>
              </a:spcAft>
              <a:buSzPts val="2800"/>
              <a:buNone/>
              <a:defRPr>
                <a:latin typeface="Lato"/>
                <a:ea typeface="Lato"/>
                <a:cs typeface="Lato"/>
                <a:sym typeface="Lato"/>
              </a:defRPr>
            </a:lvl5pPr>
            <a:lvl6pPr lvl="5">
              <a:spcBef>
                <a:spcPts val="0"/>
              </a:spcBef>
              <a:spcAft>
                <a:spcPts val="0"/>
              </a:spcAft>
              <a:buSzPts val="2800"/>
              <a:buNone/>
              <a:defRPr>
                <a:latin typeface="Lato"/>
                <a:ea typeface="Lato"/>
                <a:cs typeface="Lato"/>
                <a:sym typeface="Lato"/>
              </a:defRPr>
            </a:lvl6pPr>
            <a:lvl7pPr lvl="6">
              <a:spcBef>
                <a:spcPts val="0"/>
              </a:spcBef>
              <a:spcAft>
                <a:spcPts val="0"/>
              </a:spcAft>
              <a:buSzPts val="2800"/>
              <a:buNone/>
              <a:defRPr>
                <a:latin typeface="Lato"/>
                <a:ea typeface="Lato"/>
                <a:cs typeface="Lato"/>
                <a:sym typeface="Lato"/>
              </a:defRPr>
            </a:lvl7pPr>
            <a:lvl8pPr lvl="7">
              <a:spcBef>
                <a:spcPts val="0"/>
              </a:spcBef>
              <a:spcAft>
                <a:spcPts val="0"/>
              </a:spcAft>
              <a:buSzPts val="2800"/>
              <a:buNone/>
              <a:defRPr>
                <a:latin typeface="Lato"/>
                <a:ea typeface="Lato"/>
                <a:cs typeface="Lato"/>
                <a:sym typeface="Lato"/>
              </a:defRPr>
            </a:lvl8pPr>
            <a:lvl9pPr lvl="8">
              <a:spcBef>
                <a:spcPts val="0"/>
              </a:spcBef>
              <a:spcAft>
                <a:spcPts val="0"/>
              </a:spcAft>
              <a:buSzPts val="2800"/>
              <a:buNone/>
              <a:defRPr>
                <a:latin typeface="Lato"/>
                <a:ea typeface="Lato"/>
                <a:cs typeface="Lato"/>
                <a:sym typeface="Lato"/>
              </a:defRPr>
            </a:lvl9pPr>
          </a:lstStyle>
          <a:p/>
        </p:txBody>
      </p:sp>
      <p:sp>
        <p:nvSpPr>
          <p:cNvPr id="258" name="Google Shape;258;p16"/>
          <p:cNvSpPr txBox="1"/>
          <p:nvPr>
            <p:ph idx="1" type="subTitle"/>
          </p:nvPr>
        </p:nvSpPr>
        <p:spPr>
          <a:xfrm>
            <a:off x="2134475" y="1740650"/>
            <a:ext cx="2143800" cy="324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600">
                <a:solidFill>
                  <a:schemeClr val="dk2"/>
                </a:solidFill>
                <a:latin typeface="Saira SemiBold"/>
                <a:ea typeface="Saira SemiBold"/>
                <a:cs typeface="Saira SemiBold"/>
                <a:sym typeface="Saira SemiBold"/>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259" name="Google Shape;259;p16"/>
          <p:cNvSpPr txBox="1"/>
          <p:nvPr>
            <p:ph idx="2" type="subTitle"/>
          </p:nvPr>
        </p:nvSpPr>
        <p:spPr>
          <a:xfrm>
            <a:off x="2134475" y="2119725"/>
            <a:ext cx="2237400" cy="532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solidFill>
                  <a:schemeClr val="accent5"/>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60" name="Google Shape;260;p16"/>
          <p:cNvSpPr txBox="1"/>
          <p:nvPr>
            <p:ph idx="3" type="subTitle"/>
          </p:nvPr>
        </p:nvSpPr>
        <p:spPr>
          <a:xfrm>
            <a:off x="5614825" y="1740650"/>
            <a:ext cx="2857500" cy="32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2"/>
                </a:solidFill>
                <a:latin typeface="Saira SemiBold"/>
                <a:ea typeface="Saira SemiBold"/>
                <a:cs typeface="Saira SemiBold"/>
                <a:sym typeface="Saira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61" name="Google Shape;261;p16"/>
          <p:cNvSpPr txBox="1"/>
          <p:nvPr>
            <p:ph idx="4" type="subTitle"/>
          </p:nvPr>
        </p:nvSpPr>
        <p:spPr>
          <a:xfrm>
            <a:off x="5614825" y="2119725"/>
            <a:ext cx="2237400" cy="532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solidFill>
                  <a:schemeClr val="accent5"/>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62" name="Google Shape;262;p16"/>
          <p:cNvSpPr txBox="1"/>
          <p:nvPr>
            <p:ph idx="5" type="subTitle"/>
          </p:nvPr>
        </p:nvSpPr>
        <p:spPr>
          <a:xfrm>
            <a:off x="2134475" y="3188975"/>
            <a:ext cx="2143800" cy="32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2"/>
                </a:solidFill>
                <a:latin typeface="Saira SemiBold"/>
                <a:ea typeface="Saira SemiBold"/>
                <a:cs typeface="Saira SemiBold"/>
                <a:sym typeface="Saira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63" name="Google Shape;263;p16"/>
          <p:cNvSpPr txBox="1"/>
          <p:nvPr>
            <p:ph idx="6" type="subTitle"/>
          </p:nvPr>
        </p:nvSpPr>
        <p:spPr>
          <a:xfrm>
            <a:off x="2134475" y="3560489"/>
            <a:ext cx="2237400" cy="532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solidFill>
                  <a:schemeClr val="accent5"/>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64" name="Google Shape;264;p16"/>
          <p:cNvSpPr txBox="1"/>
          <p:nvPr>
            <p:ph idx="7" type="subTitle"/>
          </p:nvPr>
        </p:nvSpPr>
        <p:spPr>
          <a:xfrm>
            <a:off x="5614825" y="3188975"/>
            <a:ext cx="2354100" cy="32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2"/>
                </a:solidFill>
                <a:latin typeface="Saira SemiBold"/>
                <a:ea typeface="Saira SemiBold"/>
                <a:cs typeface="Saira SemiBold"/>
                <a:sym typeface="Saira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65" name="Google Shape;265;p16"/>
          <p:cNvSpPr txBox="1"/>
          <p:nvPr>
            <p:ph idx="8" type="subTitle"/>
          </p:nvPr>
        </p:nvSpPr>
        <p:spPr>
          <a:xfrm>
            <a:off x="5614825" y="3560489"/>
            <a:ext cx="2237400" cy="532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solidFill>
                  <a:schemeClr val="accent5"/>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66" name="Google Shape;266;p16"/>
          <p:cNvSpPr txBox="1"/>
          <p:nvPr>
            <p:ph hasCustomPrompt="1" idx="9" type="title"/>
          </p:nvPr>
        </p:nvSpPr>
        <p:spPr>
          <a:xfrm>
            <a:off x="1145525" y="1740650"/>
            <a:ext cx="916800" cy="5835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lt1"/>
              </a:buClr>
              <a:buSzPts val="3000"/>
              <a:buNone/>
              <a:defRPr sz="3000">
                <a:solidFill>
                  <a:schemeClr val="lt2"/>
                </a:solidFill>
              </a:defRPr>
            </a:lvl1pPr>
            <a:lvl2pPr lvl="1" rtl="0" algn="r">
              <a:spcBef>
                <a:spcPts val="0"/>
              </a:spcBef>
              <a:spcAft>
                <a:spcPts val="0"/>
              </a:spcAft>
              <a:buClr>
                <a:schemeClr val="lt1"/>
              </a:buClr>
              <a:buSzPts val="3000"/>
              <a:buFont typeface="Roboto"/>
              <a:buNone/>
              <a:defRPr b="1" sz="3000">
                <a:solidFill>
                  <a:schemeClr val="lt1"/>
                </a:solidFill>
                <a:latin typeface="Roboto"/>
                <a:ea typeface="Roboto"/>
                <a:cs typeface="Roboto"/>
                <a:sym typeface="Roboto"/>
              </a:defRPr>
            </a:lvl2pPr>
            <a:lvl3pPr lvl="2" rtl="0" algn="r">
              <a:spcBef>
                <a:spcPts val="0"/>
              </a:spcBef>
              <a:spcAft>
                <a:spcPts val="0"/>
              </a:spcAft>
              <a:buClr>
                <a:schemeClr val="lt1"/>
              </a:buClr>
              <a:buSzPts val="3000"/>
              <a:buFont typeface="Roboto"/>
              <a:buNone/>
              <a:defRPr b="1" sz="3000">
                <a:solidFill>
                  <a:schemeClr val="lt1"/>
                </a:solidFill>
                <a:latin typeface="Roboto"/>
                <a:ea typeface="Roboto"/>
                <a:cs typeface="Roboto"/>
                <a:sym typeface="Roboto"/>
              </a:defRPr>
            </a:lvl3pPr>
            <a:lvl4pPr lvl="3" rtl="0" algn="r">
              <a:spcBef>
                <a:spcPts val="0"/>
              </a:spcBef>
              <a:spcAft>
                <a:spcPts val="0"/>
              </a:spcAft>
              <a:buClr>
                <a:schemeClr val="lt1"/>
              </a:buClr>
              <a:buSzPts val="3000"/>
              <a:buFont typeface="Roboto"/>
              <a:buNone/>
              <a:defRPr b="1" sz="3000">
                <a:solidFill>
                  <a:schemeClr val="lt1"/>
                </a:solidFill>
                <a:latin typeface="Roboto"/>
                <a:ea typeface="Roboto"/>
                <a:cs typeface="Roboto"/>
                <a:sym typeface="Roboto"/>
              </a:defRPr>
            </a:lvl4pPr>
            <a:lvl5pPr lvl="4" rtl="0" algn="r">
              <a:spcBef>
                <a:spcPts val="0"/>
              </a:spcBef>
              <a:spcAft>
                <a:spcPts val="0"/>
              </a:spcAft>
              <a:buClr>
                <a:schemeClr val="lt1"/>
              </a:buClr>
              <a:buSzPts val="3000"/>
              <a:buFont typeface="Roboto"/>
              <a:buNone/>
              <a:defRPr b="1" sz="3000">
                <a:solidFill>
                  <a:schemeClr val="lt1"/>
                </a:solidFill>
                <a:latin typeface="Roboto"/>
                <a:ea typeface="Roboto"/>
                <a:cs typeface="Roboto"/>
                <a:sym typeface="Roboto"/>
              </a:defRPr>
            </a:lvl5pPr>
            <a:lvl6pPr lvl="5" rtl="0" algn="r">
              <a:spcBef>
                <a:spcPts val="0"/>
              </a:spcBef>
              <a:spcAft>
                <a:spcPts val="0"/>
              </a:spcAft>
              <a:buClr>
                <a:schemeClr val="lt1"/>
              </a:buClr>
              <a:buSzPts val="3000"/>
              <a:buFont typeface="Roboto"/>
              <a:buNone/>
              <a:defRPr b="1" sz="3000">
                <a:solidFill>
                  <a:schemeClr val="lt1"/>
                </a:solidFill>
                <a:latin typeface="Roboto"/>
                <a:ea typeface="Roboto"/>
                <a:cs typeface="Roboto"/>
                <a:sym typeface="Roboto"/>
              </a:defRPr>
            </a:lvl6pPr>
            <a:lvl7pPr lvl="6" rtl="0" algn="r">
              <a:spcBef>
                <a:spcPts val="0"/>
              </a:spcBef>
              <a:spcAft>
                <a:spcPts val="0"/>
              </a:spcAft>
              <a:buClr>
                <a:schemeClr val="lt1"/>
              </a:buClr>
              <a:buSzPts val="3000"/>
              <a:buFont typeface="Roboto"/>
              <a:buNone/>
              <a:defRPr b="1" sz="3000">
                <a:solidFill>
                  <a:schemeClr val="lt1"/>
                </a:solidFill>
                <a:latin typeface="Roboto"/>
                <a:ea typeface="Roboto"/>
                <a:cs typeface="Roboto"/>
                <a:sym typeface="Roboto"/>
              </a:defRPr>
            </a:lvl7pPr>
            <a:lvl8pPr lvl="7" rtl="0" algn="r">
              <a:spcBef>
                <a:spcPts val="0"/>
              </a:spcBef>
              <a:spcAft>
                <a:spcPts val="0"/>
              </a:spcAft>
              <a:buClr>
                <a:schemeClr val="lt1"/>
              </a:buClr>
              <a:buSzPts val="3000"/>
              <a:buFont typeface="Roboto"/>
              <a:buNone/>
              <a:defRPr b="1" sz="3000">
                <a:solidFill>
                  <a:schemeClr val="lt1"/>
                </a:solidFill>
                <a:latin typeface="Roboto"/>
                <a:ea typeface="Roboto"/>
                <a:cs typeface="Roboto"/>
                <a:sym typeface="Roboto"/>
              </a:defRPr>
            </a:lvl8pPr>
            <a:lvl9pPr lvl="8" rtl="0" algn="r">
              <a:spcBef>
                <a:spcPts val="0"/>
              </a:spcBef>
              <a:spcAft>
                <a:spcPts val="0"/>
              </a:spcAft>
              <a:buClr>
                <a:schemeClr val="lt1"/>
              </a:buClr>
              <a:buSzPts val="3000"/>
              <a:buFont typeface="Roboto"/>
              <a:buNone/>
              <a:defRPr b="1" sz="3000">
                <a:solidFill>
                  <a:schemeClr val="lt1"/>
                </a:solidFill>
                <a:latin typeface="Roboto"/>
                <a:ea typeface="Roboto"/>
                <a:cs typeface="Roboto"/>
                <a:sym typeface="Roboto"/>
              </a:defRPr>
            </a:lvl9pPr>
          </a:lstStyle>
          <a:p>
            <a:r>
              <a:t>xx%</a:t>
            </a:r>
          </a:p>
        </p:txBody>
      </p:sp>
      <p:sp>
        <p:nvSpPr>
          <p:cNvPr id="267" name="Google Shape;267;p16"/>
          <p:cNvSpPr txBox="1"/>
          <p:nvPr>
            <p:ph hasCustomPrompt="1" idx="13" type="title"/>
          </p:nvPr>
        </p:nvSpPr>
        <p:spPr>
          <a:xfrm>
            <a:off x="4616600" y="1740650"/>
            <a:ext cx="916800" cy="5835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lt1"/>
              </a:buClr>
              <a:buSzPts val="3000"/>
              <a:buNone/>
              <a:defRPr sz="3000">
                <a:solidFill>
                  <a:schemeClr val="lt2"/>
                </a:solidFill>
              </a:defRPr>
            </a:lvl1pPr>
            <a:lvl2pPr lvl="1" rtl="0" algn="r">
              <a:spcBef>
                <a:spcPts val="0"/>
              </a:spcBef>
              <a:spcAft>
                <a:spcPts val="0"/>
              </a:spcAft>
              <a:buClr>
                <a:schemeClr val="lt1"/>
              </a:buClr>
              <a:buSzPts val="3000"/>
              <a:buFont typeface="Roboto"/>
              <a:buNone/>
              <a:defRPr b="1" sz="3000">
                <a:solidFill>
                  <a:schemeClr val="lt1"/>
                </a:solidFill>
                <a:latin typeface="Roboto"/>
                <a:ea typeface="Roboto"/>
                <a:cs typeface="Roboto"/>
                <a:sym typeface="Roboto"/>
              </a:defRPr>
            </a:lvl2pPr>
            <a:lvl3pPr lvl="2" rtl="0" algn="r">
              <a:spcBef>
                <a:spcPts val="0"/>
              </a:spcBef>
              <a:spcAft>
                <a:spcPts val="0"/>
              </a:spcAft>
              <a:buClr>
                <a:schemeClr val="lt1"/>
              </a:buClr>
              <a:buSzPts val="3000"/>
              <a:buFont typeface="Roboto"/>
              <a:buNone/>
              <a:defRPr b="1" sz="3000">
                <a:solidFill>
                  <a:schemeClr val="lt1"/>
                </a:solidFill>
                <a:latin typeface="Roboto"/>
                <a:ea typeface="Roboto"/>
                <a:cs typeface="Roboto"/>
                <a:sym typeface="Roboto"/>
              </a:defRPr>
            </a:lvl3pPr>
            <a:lvl4pPr lvl="3" rtl="0" algn="r">
              <a:spcBef>
                <a:spcPts val="0"/>
              </a:spcBef>
              <a:spcAft>
                <a:spcPts val="0"/>
              </a:spcAft>
              <a:buClr>
                <a:schemeClr val="lt1"/>
              </a:buClr>
              <a:buSzPts val="3000"/>
              <a:buFont typeface="Roboto"/>
              <a:buNone/>
              <a:defRPr b="1" sz="3000">
                <a:solidFill>
                  <a:schemeClr val="lt1"/>
                </a:solidFill>
                <a:latin typeface="Roboto"/>
                <a:ea typeface="Roboto"/>
                <a:cs typeface="Roboto"/>
                <a:sym typeface="Roboto"/>
              </a:defRPr>
            </a:lvl4pPr>
            <a:lvl5pPr lvl="4" rtl="0" algn="r">
              <a:spcBef>
                <a:spcPts val="0"/>
              </a:spcBef>
              <a:spcAft>
                <a:spcPts val="0"/>
              </a:spcAft>
              <a:buClr>
                <a:schemeClr val="lt1"/>
              </a:buClr>
              <a:buSzPts val="3000"/>
              <a:buFont typeface="Roboto"/>
              <a:buNone/>
              <a:defRPr b="1" sz="3000">
                <a:solidFill>
                  <a:schemeClr val="lt1"/>
                </a:solidFill>
                <a:latin typeface="Roboto"/>
                <a:ea typeface="Roboto"/>
                <a:cs typeface="Roboto"/>
                <a:sym typeface="Roboto"/>
              </a:defRPr>
            </a:lvl5pPr>
            <a:lvl6pPr lvl="5" rtl="0" algn="r">
              <a:spcBef>
                <a:spcPts val="0"/>
              </a:spcBef>
              <a:spcAft>
                <a:spcPts val="0"/>
              </a:spcAft>
              <a:buClr>
                <a:schemeClr val="lt1"/>
              </a:buClr>
              <a:buSzPts val="3000"/>
              <a:buFont typeface="Roboto"/>
              <a:buNone/>
              <a:defRPr b="1" sz="3000">
                <a:solidFill>
                  <a:schemeClr val="lt1"/>
                </a:solidFill>
                <a:latin typeface="Roboto"/>
                <a:ea typeface="Roboto"/>
                <a:cs typeface="Roboto"/>
                <a:sym typeface="Roboto"/>
              </a:defRPr>
            </a:lvl6pPr>
            <a:lvl7pPr lvl="6" rtl="0" algn="r">
              <a:spcBef>
                <a:spcPts val="0"/>
              </a:spcBef>
              <a:spcAft>
                <a:spcPts val="0"/>
              </a:spcAft>
              <a:buClr>
                <a:schemeClr val="lt1"/>
              </a:buClr>
              <a:buSzPts val="3000"/>
              <a:buFont typeface="Roboto"/>
              <a:buNone/>
              <a:defRPr b="1" sz="3000">
                <a:solidFill>
                  <a:schemeClr val="lt1"/>
                </a:solidFill>
                <a:latin typeface="Roboto"/>
                <a:ea typeface="Roboto"/>
                <a:cs typeface="Roboto"/>
                <a:sym typeface="Roboto"/>
              </a:defRPr>
            </a:lvl7pPr>
            <a:lvl8pPr lvl="7" rtl="0" algn="r">
              <a:spcBef>
                <a:spcPts val="0"/>
              </a:spcBef>
              <a:spcAft>
                <a:spcPts val="0"/>
              </a:spcAft>
              <a:buClr>
                <a:schemeClr val="lt1"/>
              </a:buClr>
              <a:buSzPts val="3000"/>
              <a:buFont typeface="Roboto"/>
              <a:buNone/>
              <a:defRPr b="1" sz="3000">
                <a:solidFill>
                  <a:schemeClr val="lt1"/>
                </a:solidFill>
                <a:latin typeface="Roboto"/>
                <a:ea typeface="Roboto"/>
                <a:cs typeface="Roboto"/>
                <a:sym typeface="Roboto"/>
              </a:defRPr>
            </a:lvl8pPr>
            <a:lvl9pPr lvl="8" rtl="0" algn="r">
              <a:spcBef>
                <a:spcPts val="0"/>
              </a:spcBef>
              <a:spcAft>
                <a:spcPts val="0"/>
              </a:spcAft>
              <a:buClr>
                <a:schemeClr val="lt1"/>
              </a:buClr>
              <a:buSzPts val="3000"/>
              <a:buFont typeface="Roboto"/>
              <a:buNone/>
              <a:defRPr b="1" sz="3000">
                <a:solidFill>
                  <a:schemeClr val="lt1"/>
                </a:solidFill>
                <a:latin typeface="Roboto"/>
                <a:ea typeface="Roboto"/>
                <a:cs typeface="Roboto"/>
                <a:sym typeface="Roboto"/>
              </a:defRPr>
            </a:lvl9pPr>
          </a:lstStyle>
          <a:p>
            <a:r>
              <a:t>xx%</a:t>
            </a:r>
          </a:p>
        </p:txBody>
      </p:sp>
      <p:sp>
        <p:nvSpPr>
          <p:cNvPr id="268" name="Google Shape;268;p16"/>
          <p:cNvSpPr txBox="1"/>
          <p:nvPr>
            <p:ph hasCustomPrompt="1" idx="14" type="title"/>
          </p:nvPr>
        </p:nvSpPr>
        <p:spPr>
          <a:xfrm>
            <a:off x="1145525" y="3188975"/>
            <a:ext cx="916800" cy="5835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lt1"/>
              </a:buClr>
              <a:buSzPts val="3000"/>
              <a:buNone/>
              <a:defRPr sz="3000">
                <a:solidFill>
                  <a:schemeClr val="lt2"/>
                </a:solidFill>
              </a:defRPr>
            </a:lvl1pPr>
            <a:lvl2pPr lvl="1" rtl="0" algn="r">
              <a:spcBef>
                <a:spcPts val="0"/>
              </a:spcBef>
              <a:spcAft>
                <a:spcPts val="0"/>
              </a:spcAft>
              <a:buClr>
                <a:schemeClr val="lt1"/>
              </a:buClr>
              <a:buSzPts val="3000"/>
              <a:buFont typeface="Roboto"/>
              <a:buNone/>
              <a:defRPr b="1" sz="3000">
                <a:solidFill>
                  <a:schemeClr val="lt1"/>
                </a:solidFill>
                <a:latin typeface="Roboto"/>
                <a:ea typeface="Roboto"/>
                <a:cs typeface="Roboto"/>
                <a:sym typeface="Roboto"/>
              </a:defRPr>
            </a:lvl2pPr>
            <a:lvl3pPr lvl="2" rtl="0" algn="r">
              <a:spcBef>
                <a:spcPts val="0"/>
              </a:spcBef>
              <a:spcAft>
                <a:spcPts val="0"/>
              </a:spcAft>
              <a:buClr>
                <a:schemeClr val="lt1"/>
              </a:buClr>
              <a:buSzPts val="3000"/>
              <a:buFont typeface="Roboto"/>
              <a:buNone/>
              <a:defRPr b="1" sz="3000">
                <a:solidFill>
                  <a:schemeClr val="lt1"/>
                </a:solidFill>
                <a:latin typeface="Roboto"/>
                <a:ea typeface="Roboto"/>
                <a:cs typeface="Roboto"/>
                <a:sym typeface="Roboto"/>
              </a:defRPr>
            </a:lvl3pPr>
            <a:lvl4pPr lvl="3" rtl="0" algn="r">
              <a:spcBef>
                <a:spcPts val="0"/>
              </a:spcBef>
              <a:spcAft>
                <a:spcPts val="0"/>
              </a:spcAft>
              <a:buClr>
                <a:schemeClr val="lt1"/>
              </a:buClr>
              <a:buSzPts val="3000"/>
              <a:buFont typeface="Roboto"/>
              <a:buNone/>
              <a:defRPr b="1" sz="3000">
                <a:solidFill>
                  <a:schemeClr val="lt1"/>
                </a:solidFill>
                <a:latin typeface="Roboto"/>
                <a:ea typeface="Roboto"/>
                <a:cs typeface="Roboto"/>
                <a:sym typeface="Roboto"/>
              </a:defRPr>
            </a:lvl4pPr>
            <a:lvl5pPr lvl="4" rtl="0" algn="r">
              <a:spcBef>
                <a:spcPts val="0"/>
              </a:spcBef>
              <a:spcAft>
                <a:spcPts val="0"/>
              </a:spcAft>
              <a:buClr>
                <a:schemeClr val="lt1"/>
              </a:buClr>
              <a:buSzPts val="3000"/>
              <a:buFont typeface="Roboto"/>
              <a:buNone/>
              <a:defRPr b="1" sz="3000">
                <a:solidFill>
                  <a:schemeClr val="lt1"/>
                </a:solidFill>
                <a:latin typeface="Roboto"/>
                <a:ea typeface="Roboto"/>
                <a:cs typeface="Roboto"/>
                <a:sym typeface="Roboto"/>
              </a:defRPr>
            </a:lvl5pPr>
            <a:lvl6pPr lvl="5" rtl="0" algn="r">
              <a:spcBef>
                <a:spcPts val="0"/>
              </a:spcBef>
              <a:spcAft>
                <a:spcPts val="0"/>
              </a:spcAft>
              <a:buClr>
                <a:schemeClr val="lt1"/>
              </a:buClr>
              <a:buSzPts val="3000"/>
              <a:buFont typeface="Roboto"/>
              <a:buNone/>
              <a:defRPr b="1" sz="3000">
                <a:solidFill>
                  <a:schemeClr val="lt1"/>
                </a:solidFill>
                <a:latin typeface="Roboto"/>
                <a:ea typeface="Roboto"/>
                <a:cs typeface="Roboto"/>
                <a:sym typeface="Roboto"/>
              </a:defRPr>
            </a:lvl6pPr>
            <a:lvl7pPr lvl="6" rtl="0" algn="r">
              <a:spcBef>
                <a:spcPts val="0"/>
              </a:spcBef>
              <a:spcAft>
                <a:spcPts val="0"/>
              </a:spcAft>
              <a:buClr>
                <a:schemeClr val="lt1"/>
              </a:buClr>
              <a:buSzPts val="3000"/>
              <a:buFont typeface="Roboto"/>
              <a:buNone/>
              <a:defRPr b="1" sz="3000">
                <a:solidFill>
                  <a:schemeClr val="lt1"/>
                </a:solidFill>
                <a:latin typeface="Roboto"/>
                <a:ea typeface="Roboto"/>
                <a:cs typeface="Roboto"/>
                <a:sym typeface="Roboto"/>
              </a:defRPr>
            </a:lvl7pPr>
            <a:lvl8pPr lvl="7" rtl="0" algn="r">
              <a:spcBef>
                <a:spcPts val="0"/>
              </a:spcBef>
              <a:spcAft>
                <a:spcPts val="0"/>
              </a:spcAft>
              <a:buClr>
                <a:schemeClr val="lt1"/>
              </a:buClr>
              <a:buSzPts val="3000"/>
              <a:buFont typeface="Roboto"/>
              <a:buNone/>
              <a:defRPr b="1" sz="3000">
                <a:solidFill>
                  <a:schemeClr val="lt1"/>
                </a:solidFill>
                <a:latin typeface="Roboto"/>
                <a:ea typeface="Roboto"/>
                <a:cs typeface="Roboto"/>
                <a:sym typeface="Roboto"/>
              </a:defRPr>
            </a:lvl8pPr>
            <a:lvl9pPr lvl="8" rtl="0" algn="r">
              <a:spcBef>
                <a:spcPts val="0"/>
              </a:spcBef>
              <a:spcAft>
                <a:spcPts val="0"/>
              </a:spcAft>
              <a:buClr>
                <a:schemeClr val="lt1"/>
              </a:buClr>
              <a:buSzPts val="3000"/>
              <a:buFont typeface="Roboto"/>
              <a:buNone/>
              <a:defRPr b="1" sz="3000">
                <a:solidFill>
                  <a:schemeClr val="lt1"/>
                </a:solidFill>
                <a:latin typeface="Roboto"/>
                <a:ea typeface="Roboto"/>
                <a:cs typeface="Roboto"/>
                <a:sym typeface="Roboto"/>
              </a:defRPr>
            </a:lvl9pPr>
          </a:lstStyle>
          <a:p>
            <a:r>
              <a:t>xx%</a:t>
            </a:r>
          </a:p>
        </p:txBody>
      </p:sp>
      <p:sp>
        <p:nvSpPr>
          <p:cNvPr id="269" name="Google Shape;269;p16"/>
          <p:cNvSpPr txBox="1"/>
          <p:nvPr>
            <p:ph hasCustomPrompt="1" idx="15" type="title"/>
          </p:nvPr>
        </p:nvSpPr>
        <p:spPr>
          <a:xfrm>
            <a:off x="4616600" y="3188975"/>
            <a:ext cx="916800" cy="5835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lt1"/>
              </a:buClr>
              <a:buSzPts val="3000"/>
              <a:buNone/>
              <a:defRPr sz="3000">
                <a:solidFill>
                  <a:schemeClr val="lt2"/>
                </a:solidFill>
              </a:defRPr>
            </a:lvl1pPr>
            <a:lvl2pPr lvl="1" rtl="0" algn="r">
              <a:spcBef>
                <a:spcPts val="0"/>
              </a:spcBef>
              <a:spcAft>
                <a:spcPts val="0"/>
              </a:spcAft>
              <a:buClr>
                <a:schemeClr val="lt1"/>
              </a:buClr>
              <a:buSzPts val="3000"/>
              <a:buFont typeface="Roboto"/>
              <a:buNone/>
              <a:defRPr b="1" sz="3000">
                <a:solidFill>
                  <a:schemeClr val="lt1"/>
                </a:solidFill>
                <a:latin typeface="Roboto"/>
                <a:ea typeface="Roboto"/>
                <a:cs typeface="Roboto"/>
                <a:sym typeface="Roboto"/>
              </a:defRPr>
            </a:lvl2pPr>
            <a:lvl3pPr lvl="2" rtl="0" algn="r">
              <a:spcBef>
                <a:spcPts val="0"/>
              </a:spcBef>
              <a:spcAft>
                <a:spcPts val="0"/>
              </a:spcAft>
              <a:buClr>
                <a:schemeClr val="lt1"/>
              </a:buClr>
              <a:buSzPts val="3000"/>
              <a:buFont typeface="Roboto"/>
              <a:buNone/>
              <a:defRPr b="1" sz="3000">
                <a:solidFill>
                  <a:schemeClr val="lt1"/>
                </a:solidFill>
                <a:latin typeface="Roboto"/>
                <a:ea typeface="Roboto"/>
                <a:cs typeface="Roboto"/>
                <a:sym typeface="Roboto"/>
              </a:defRPr>
            </a:lvl3pPr>
            <a:lvl4pPr lvl="3" rtl="0" algn="r">
              <a:spcBef>
                <a:spcPts val="0"/>
              </a:spcBef>
              <a:spcAft>
                <a:spcPts val="0"/>
              </a:spcAft>
              <a:buClr>
                <a:schemeClr val="lt1"/>
              </a:buClr>
              <a:buSzPts val="3000"/>
              <a:buFont typeface="Roboto"/>
              <a:buNone/>
              <a:defRPr b="1" sz="3000">
                <a:solidFill>
                  <a:schemeClr val="lt1"/>
                </a:solidFill>
                <a:latin typeface="Roboto"/>
                <a:ea typeface="Roboto"/>
                <a:cs typeface="Roboto"/>
                <a:sym typeface="Roboto"/>
              </a:defRPr>
            </a:lvl4pPr>
            <a:lvl5pPr lvl="4" rtl="0" algn="r">
              <a:spcBef>
                <a:spcPts val="0"/>
              </a:spcBef>
              <a:spcAft>
                <a:spcPts val="0"/>
              </a:spcAft>
              <a:buClr>
                <a:schemeClr val="lt1"/>
              </a:buClr>
              <a:buSzPts val="3000"/>
              <a:buFont typeface="Roboto"/>
              <a:buNone/>
              <a:defRPr b="1" sz="3000">
                <a:solidFill>
                  <a:schemeClr val="lt1"/>
                </a:solidFill>
                <a:latin typeface="Roboto"/>
                <a:ea typeface="Roboto"/>
                <a:cs typeface="Roboto"/>
                <a:sym typeface="Roboto"/>
              </a:defRPr>
            </a:lvl5pPr>
            <a:lvl6pPr lvl="5" rtl="0" algn="r">
              <a:spcBef>
                <a:spcPts val="0"/>
              </a:spcBef>
              <a:spcAft>
                <a:spcPts val="0"/>
              </a:spcAft>
              <a:buClr>
                <a:schemeClr val="lt1"/>
              </a:buClr>
              <a:buSzPts val="3000"/>
              <a:buFont typeface="Roboto"/>
              <a:buNone/>
              <a:defRPr b="1" sz="3000">
                <a:solidFill>
                  <a:schemeClr val="lt1"/>
                </a:solidFill>
                <a:latin typeface="Roboto"/>
                <a:ea typeface="Roboto"/>
                <a:cs typeface="Roboto"/>
                <a:sym typeface="Roboto"/>
              </a:defRPr>
            </a:lvl6pPr>
            <a:lvl7pPr lvl="6" rtl="0" algn="r">
              <a:spcBef>
                <a:spcPts val="0"/>
              </a:spcBef>
              <a:spcAft>
                <a:spcPts val="0"/>
              </a:spcAft>
              <a:buClr>
                <a:schemeClr val="lt1"/>
              </a:buClr>
              <a:buSzPts val="3000"/>
              <a:buFont typeface="Roboto"/>
              <a:buNone/>
              <a:defRPr b="1" sz="3000">
                <a:solidFill>
                  <a:schemeClr val="lt1"/>
                </a:solidFill>
                <a:latin typeface="Roboto"/>
                <a:ea typeface="Roboto"/>
                <a:cs typeface="Roboto"/>
                <a:sym typeface="Roboto"/>
              </a:defRPr>
            </a:lvl7pPr>
            <a:lvl8pPr lvl="7" rtl="0" algn="r">
              <a:spcBef>
                <a:spcPts val="0"/>
              </a:spcBef>
              <a:spcAft>
                <a:spcPts val="0"/>
              </a:spcAft>
              <a:buClr>
                <a:schemeClr val="lt1"/>
              </a:buClr>
              <a:buSzPts val="3000"/>
              <a:buFont typeface="Roboto"/>
              <a:buNone/>
              <a:defRPr b="1" sz="3000">
                <a:solidFill>
                  <a:schemeClr val="lt1"/>
                </a:solidFill>
                <a:latin typeface="Roboto"/>
                <a:ea typeface="Roboto"/>
                <a:cs typeface="Roboto"/>
                <a:sym typeface="Roboto"/>
              </a:defRPr>
            </a:lvl8pPr>
            <a:lvl9pPr lvl="8" rtl="0" algn="r">
              <a:spcBef>
                <a:spcPts val="0"/>
              </a:spcBef>
              <a:spcAft>
                <a:spcPts val="0"/>
              </a:spcAft>
              <a:buClr>
                <a:schemeClr val="lt1"/>
              </a:buClr>
              <a:buSzPts val="3000"/>
              <a:buFont typeface="Roboto"/>
              <a:buNone/>
              <a:defRPr b="1" sz="3000">
                <a:solidFill>
                  <a:schemeClr val="lt1"/>
                </a:solidFill>
                <a:latin typeface="Roboto"/>
                <a:ea typeface="Roboto"/>
                <a:cs typeface="Roboto"/>
                <a:sym typeface="Roboto"/>
              </a:defRPr>
            </a:lvl9pPr>
          </a:lstStyle>
          <a:p>
            <a:r>
              <a:t>xx%</a:t>
            </a:r>
          </a:p>
        </p:txBody>
      </p:sp>
      <p:grpSp>
        <p:nvGrpSpPr>
          <p:cNvPr id="270" name="Google Shape;270;p16"/>
          <p:cNvGrpSpPr/>
          <p:nvPr/>
        </p:nvGrpSpPr>
        <p:grpSpPr>
          <a:xfrm>
            <a:off x="6837488" y="284925"/>
            <a:ext cx="4246224" cy="387051"/>
            <a:chOff x="5890813" y="400625"/>
            <a:chExt cx="4246224" cy="387051"/>
          </a:xfrm>
        </p:grpSpPr>
        <p:sp>
          <p:nvSpPr>
            <p:cNvPr id="271" name="Google Shape;271;p16"/>
            <p:cNvSpPr/>
            <p:nvPr/>
          </p:nvSpPr>
          <p:spPr>
            <a:xfrm>
              <a:off x="5982413" y="493467"/>
              <a:ext cx="4154624" cy="294208"/>
            </a:xfrm>
            <a:custGeom>
              <a:rect b="b" l="l" r="r" t="t"/>
              <a:pathLst>
                <a:path extrusionOk="0" h="3790" w="53520">
                  <a:moveTo>
                    <a:pt x="1" y="1"/>
                  </a:moveTo>
                  <a:lnTo>
                    <a:pt x="1" y="240"/>
                  </a:lnTo>
                  <a:lnTo>
                    <a:pt x="2420" y="240"/>
                  </a:lnTo>
                  <a:lnTo>
                    <a:pt x="5946" y="3766"/>
                  </a:lnTo>
                  <a:lnTo>
                    <a:pt x="22440" y="3766"/>
                  </a:lnTo>
                  <a:lnTo>
                    <a:pt x="24005" y="2202"/>
                  </a:lnTo>
                  <a:lnTo>
                    <a:pt x="36014" y="2202"/>
                  </a:lnTo>
                  <a:lnTo>
                    <a:pt x="37601" y="3789"/>
                  </a:lnTo>
                  <a:lnTo>
                    <a:pt x="53520" y="3789"/>
                  </a:lnTo>
                  <a:lnTo>
                    <a:pt x="53520" y="3549"/>
                  </a:lnTo>
                  <a:lnTo>
                    <a:pt x="37701" y="3549"/>
                  </a:lnTo>
                  <a:lnTo>
                    <a:pt x="36114" y="1962"/>
                  </a:lnTo>
                  <a:lnTo>
                    <a:pt x="23905" y="1962"/>
                  </a:lnTo>
                  <a:lnTo>
                    <a:pt x="22341" y="3526"/>
                  </a:lnTo>
                  <a:lnTo>
                    <a:pt x="6046" y="3526"/>
                  </a:lnTo>
                  <a:lnTo>
                    <a:pt x="2555" y="36"/>
                  </a:lnTo>
                  <a:lnTo>
                    <a:pt x="251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6"/>
            <p:cNvSpPr/>
            <p:nvPr/>
          </p:nvSpPr>
          <p:spPr>
            <a:xfrm>
              <a:off x="5890813" y="452247"/>
              <a:ext cx="101071" cy="101071"/>
            </a:xfrm>
            <a:custGeom>
              <a:rect b="b" l="l" r="r" t="t"/>
              <a:pathLst>
                <a:path extrusionOk="0" h="1302" w="1302">
                  <a:moveTo>
                    <a:pt x="651" y="241"/>
                  </a:moveTo>
                  <a:cubicBezTo>
                    <a:pt x="877" y="241"/>
                    <a:pt x="1061" y="425"/>
                    <a:pt x="1061" y="651"/>
                  </a:cubicBezTo>
                  <a:cubicBezTo>
                    <a:pt x="1061" y="877"/>
                    <a:pt x="877" y="1062"/>
                    <a:pt x="651" y="1062"/>
                  </a:cubicBezTo>
                  <a:cubicBezTo>
                    <a:pt x="425" y="1062"/>
                    <a:pt x="241" y="877"/>
                    <a:pt x="241" y="651"/>
                  </a:cubicBezTo>
                  <a:cubicBezTo>
                    <a:pt x="241" y="425"/>
                    <a:pt x="425" y="241"/>
                    <a:pt x="651" y="241"/>
                  </a:cubicBezTo>
                  <a:close/>
                  <a:moveTo>
                    <a:pt x="651" y="1"/>
                  </a:moveTo>
                  <a:cubicBezTo>
                    <a:pt x="292" y="1"/>
                    <a:pt x="0" y="292"/>
                    <a:pt x="0" y="651"/>
                  </a:cubicBezTo>
                  <a:cubicBezTo>
                    <a:pt x="0" y="1010"/>
                    <a:pt x="292" y="1302"/>
                    <a:pt x="651" y="1302"/>
                  </a:cubicBezTo>
                  <a:cubicBezTo>
                    <a:pt x="1009" y="1302"/>
                    <a:pt x="1301" y="1010"/>
                    <a:pt x="1301" y="651"/>
                  </a:cubicBezTo>
                  <a:cubicBezTo>
                    <a:pt x="1301" y="292"/>
                    <a:pt x="1009" y="1"/>
                    <a:pt x="6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6"/>
            <p:cNvSpPr/>
            <p:nvPr/>
          </p:nvSpPr>
          <p:spPr>
            <a:xfrm>
              <a:off x="6365427" y="463348"/>
              <a:ext cx="3771610" cy="197329"/>
            </a:xfrm>
            <a:custGeom>
              <a:rect b="b" l="l" r="r" t="t"/>
              <a:pathLst>
                <a:path extrusionOk="0" h="2542" w="48586">
                  <a:moveTo>
                    <a:pt x="170" y="0"/>
                  </a:moveTo>
                  <a:lnTo>
                    <a:pt x="1" y="169"/>
                  </a:lnTo>
                  <a:lnTo>
                    <a:pt x="2372" y="2542"/>
                  </a:lnTo>
                  <a:lnTo>
                    <a:pt x="16347" y="2542"/>
                  </a:lnTo>
                  <a:lnTo>
                    <a:pt x="18435" y="452"/>
                  </a:lnTo>
                  <a:lnTo>
                    <a:pt x="32208" y="452"/>
                  </a:lnTo>
                  <a:lnTo>
                    <a:pt x="33938" y="2181"/>
                  </a:lnTo>
                  <a:lnTo>
                    <a:pt x="48586" y="2181"/>
                  </a:lnTo>
                  <a:lnTo>
                    <a:pt x="48586" y="1942"/>
                  </a:lnTo>
                  <a:lnTo>
                    <a:pt x="34037" y="1942"/>
                  </a:lnTo>
                  <a:lnTo>
                    <a:pt x="32308" y="213"/>
                  </a:lnTo>
                  <a:lnTo>
                    <a:pt x="18337" y="213"/>
                  </a:lnTo>
                  <a:lnTo>
                    <a:pt x="16247" y="2302"/>
                  </a:lnTo>
                  <a:lnTo>
                    <a:pt x="2472" y="2302"/>
                  </a:lnTo>
                  <a:lnTo>
                    <a:pt x="1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6"/>
            <p:cNvSpPr/>
            <p:nvPr/>
          </p:nvSpPr>
          <p:spPr>
            <a:xfrm>
              <a:off x="6299211" y="400625"/>
              <a:ext cx="101071" cy="101071"/>
            </a:xfrm>
            <a:custGeom>
              <a:rect b="b" l="l" r="r" t="t"/>
              <a:pathLst>
                <a:path extrusionOk="0" h="1302" w="1302">
                  <a:moveTo>
                    <a:pt x="651" y="241"/>
                  </a:moveTo>
                  <a:cubicBezTo>
                    <a:pt x="878" y="241"/>
                    <a:pt x="1062" y="425"/>
                    <a:pt x="1062" y="651"/>
                  </a:cubicBezTo>
                  <a:cubicBezTo>
                    <a:pt x="1062" y="877"/>
                    <a:pt x="878" y="1061"/>
                    <a:pt x="651" y="1061"/>
                  </a:cubicBezTo>
                  <a:cubicBezTo>
                    <a:pt x="425" y="1061"/>
                    <a:pt x="241" y="877"/>
                    <a:pt x="241" y="651"/>
                  </a:cubicBezTo>
                  <a:cubicBezTo>
                    <a:pt x="241" y="425"/>
                    <a:pt x="425" y="241"/>
                    <a:pt x="651" y="241"/>
                  </a:cubicBezTo>
                  <a:close/>
                  <a:moveTo>
                    <a:pt x="651" y="0"/>
                  </a:moveTo>
                  <a:cubicBezTo>
                    <a:pt x="293" y="0"/>
                    <a:pt x="1" y="292"/>
                    <a:pt x="1" y="651"/>
                  </a:cubicBezTo>
                  <a:cubicBezTo>
                    <a:pt x="1" y="1009"/>
                    <a:pt x="293" y="1301"/>
                    <a:pt x="651" y="1301"/>
                  </a:cubicBezTo>
                  <a:cubicBezTo>
                    <a:pt x="1010" y="1301"/>
                    <a:pt x="1302" y="1009"/>
                    <a:pt x="1302" y="651"/>
                  </a:cubicBezTo>
                  <a:cubicBezTo>
                    <a:pt x="1302" y="292"/>
                    <a:pt x="1010" y="0"/>
                    <a:pt x="65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5" name="Google Shape;275;p16"/>
          <p:cNvGrpSpPr/>
          <p:nvPr/>
        </p:nvGrpSpPr>
        <p:grpSpPr>
          <a:xfrm>
            <a:off x="713228" y="4470795"/>
            <a:ext cx="916797" cy="98075"/>
            <a:chOff x="4810525" y="1175150"/>
            <a:chExt cx="133675" cy="14300"/>
          </a:xfrm>
        </p:grpSpPr>
        <p:sp>
          <p:nvSpPr>
            <p:cNvPr id="276" name="Google Shape;276;p16"/>
            <p:cNvSpPr/>
            <p:nvPr/>
          </p:nvSpPr>
          <p:spPr>
            <a:xfrm>
              <a:off x="4810525" y="1175150"/>
              <a:ext cx="4875" cy="14300"/>
            </a:xfrm>
            <a:custGeom>
              <a:rect b="b" l="l" r="r" t="t"/>
              <a:pathLst>
                <a:path extrusionOk="0" h="572" w="195">
                  <a:moveTo>
                    <a:pt x="0" y="0"/>
                  </a:moveTo>
                  <a:lnTo>
                    <a:pt x="0" y="571"/>
                  </a:lnTo>
                  <a:lnTo>
                    <a:pt x="195" y="571"/>
                  </a:lnTo>
                  <a:lnTo>
                    <a:pt x="1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6"/>
            <p:cNvSpPr/>
            <p:nvPr/>
          </p:nvSpPr>
          <p:spPr>
            <a:xfrm>
              <a:off x="4836350" y="1175150"/>
              <a:ext cx="4875" cy="14300"/>
            </a:xfrm>
            <a:custGeom>
              <a:rect b="b" l="l" r="r" t="t"/>
              <a:pathLst>
                <a:path extrusionOk="0" h="572" w="195">
                  <a:moveTo>
                    <a:pt x="0" y="0"/>
                  </a:moveTo>
                  <a:lnTo>
                    <a:pt x="0" y="571"/>
                  </a:lnTo>
                  <a:lnTo>
                    <a:pt x="195" y="571"/>
                  </a:lnTo>
                  <a:lnTo>
                    <a:pt x="1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6"/>
            <p:cNvSpPr/>
            <p:nvPr/>
          </p:nvSpPr>
          <p:spPr>
            <a:xfrm>
              <a:off x="4849150" y="1175150"/>
              <a:ext cx="4900" cy="14300"/>
            </a:xfrm>
            <a:custGeom>
              <a:rect b="b" l="l" r="r" t="t"/>
              <a:pathLst>
                <a:path extrusionOk="0" h="572" w="196">
                  <a:moveTo>
                    <a:pt x="1" y="0"/>
                  </a:moveTo>
                  <a:lnTo>
                    <a:pt x="1" y="571"/>
                  </a:lnTo>
                  <a:lnTo>
                    <a:pt x="195" y="571"/>
                  </a:lnTo>
                  <a:lnTo>
                    <a:pt x="1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6"/>
            <p:cNvSpPr/>
            <p:nvPr/>
          </p:nvSpPr>
          <p:spPr>
            <a:xfrm>
              <a:off x="4862000" y="1175150"/>
              <a:ext cx="4875" cy="14300"/>
            </a:xfrm>
            <a:custGeom>
              <a:rect b="b" l="l" r="r" t="t"/>
              <a:pathLst>
                <a:path extrusionOk="0" h="572" w="195">
                  <a:moveTo>
                    <a:pt x="0" y="0"/>
                  </a:moveTo>
                  <a:lnTo>
                    <a:pt x="0" y="571"/>
                  </a:lnTo>
                  <a:lnTo>
                    <a:pt x="195" y="571"/>
                  </a:lnTo>
                  <a:lnTo>
                    <a:pt x="1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6"/>
            <p:cNvSpPr/>
            <p:nvPr/>
          </p:nvSpPr>
          <p:spPr>
            <a:xfrm>
              <a:off x="4875700" y="1175150"/>
              <a:ext cx="4900" cy="14300"/>
            </a:xfrm>
            <a:custGeom>
              <a:rect b="b" l="l" r="r" t="t"/>
              <a:pathLst>
                <a:path extrusionOk="0" h="572" w="196">
                  <a:moveTo>
                    <a:pt x="0" y="0"/>
                  </a:moveTo>
                  <a:lnTo>
                    <a:pt x="0" y="571"/>
                  </a:lnTo>
                  <a:lnTo>
                    <a:pt x="195" y="571"/>
                  </a:lnTo>
                  <a:lnTo>
                    <a:pt x="1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6"/>
            <p:cNvSpPr/>
            <p:nvPr/>
          </p:nvSpPr>
          <p:spPr>
            <a:xfrm>
              <a:off x="4885925" y="1175150"/>
              <a:ext cx="4900" cy="14300"/>
            </a:xfrm>
            <a:custGeom>
              <a:rect b="b" l="l" r="r" t="t"/>
              <a:pathLst>
                <a:path extrusionOk="0" h="572" w="196">
                  <a:moveTo>
                    <a:pt x="1" y="0"/>
                  </a:moveTo>
                  <a:lnTo>
                    <a:pt x="1" y="571"/>
                  </a:lnTo>
                  <a:lnTo>
                    <a:pt x="196" y="571"/>
                  </a:lnTo>
                  <a:lnTo>
                    <a:pt x="19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6"/>
            <p:cNvSpPr/>
            <p:nvPr/>
          </p:nvSpPr>
          <p:spPr>
            <a:xfrm>
              <a:off x="4927400" y="1175150"/>
              <a:ext cx="4850" cy="14300"/>
            </a:xfrm>
            <a:custGeom>
              <a:rect b="b" l="l" r="r" t="t"/>
              <a:pathLst>
                <a:path extrusionOk="0" h="572" w="194">
                  <a:moveTo>
                    <a:pt x="0" y="0"/>
                  </a:moveTo>
                  <a:lnTo>
                    <a:pt x="0" y="571"/>
                  </a:lnTo>
                  <a:lnTo>
                    <a:pt x="194" y="571"/>
                  </a:lnTo>
                  <a:lnTo>
                    <a:pt x="19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6"/>
            <p:cNvSpPr/>
            <p:nvPr/>
          </p:nvSpPr>
          <p:spPr>
            <a:xfrm>
              <a:off x="4902975" y="1175150"/>
              <a:ext cx="4900" cy="14300"/>
            </a:xfrm>
            <a:custGeom>
              <a:rect b="b" l="l" r="r" t="t"/>
              <a:pathLst>
                <a:path extrusionOk="0" h="572" w="196">
                  <a:moveTo>
                    <a:pt x="1" y="0"/>
                  </a:moveTo>
                  <a:lnTo>
                    <a:pt x="1" y="571"/>
                  </a:lnTo>
                  <a:lnTo>
                    <a:pt x="196" y="571"/>
                  </a:lnTo>
                  <a:lnTo>
                    <a:pt x="19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6"/>
            <p:cNvSpPr/>
            <p:nvPr/>
          </p:nvSpPr>
          <p:spPr>
            <a:xfrm>
              <a:off x="4939300" y="1175150"/>
              <a:ext cx="4900" cy="14300"/>
            </a:xfrm>
            <a:custGeom>
              <a:rect b="b" l="l" r="r" t="t"/>
              <a:pathLst>
                <a:path extrusionOk="0" h="572" w="196">
                  <a:moveTo>
                    <a:pt x="1" y="0"/>
                  </a:moveTo>
                  <a:lnTo>
                    <a:pt x="1" y="571"/>
                  </a:lnTo>
                  <a:lnTo>
                    <a:pt x="195" y="571"/>
                  </a:lnTo>
                  <a:lnTo>
                    <a:pt x="1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_1">
    <p:bg>
      <p:bgPr>
        <a:solidFill>
          <a:schemeClr val="lt2"/>
        </a:solidFill>
      </p:bgPr>
    </p:bg>
    <p:spTree>
      <p:nvGrpSpPr>
        <p:cNvPr id="285" name="Shape 285"/>
        <p:cNvGrpSpPr/>
        <p:nvPr/>
      </p:nvGrpSpPr>
      <p:grpSpPr>
        <a:xfrm>
          <a:off x="0" y="0"/>
          <a:ext cx="0" cy="0"/>
          <a:chOff x="0" y="0"/>
          <a:chExt cx="0" cy="0"/>
        </a:xfrm>
      </p:grpSpPr>
      <p:sp>
        <p:nvSpPr>
          <p:cNvPr id="286" name="Google Shape;286;p17"/>
          <p:cNvSpPr txBox="1"/>
          <p:nvPr>
            <p:ph type="title"/>
          </p:nvPr>
        </p:nvSpPr>
        <p:spPr>
          <a:xfrm>
            <a:off x="713225" y="539500"/>
            <a:ext cx="7759200" cy="6129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grpSp>
        <p:nvGrpSpPr>
          <p:cNvPr id="287" name="Google Shape;287;p17"/>
          <p:cNvGrpSpPr/>
          <p:nvPr/>
        </p:nvGrpSpPr>
        <p:grpSpPr>
          <a:xfrm>
            <a:off x="713213" y="4496510"/>
            <a:ext cx="825540" cy="72368"/>
            <a:chOff x="5033325" y="733775"/>
            <a:chExt cx="138525" cy="12125"/>
          </a:xfrm>
        </p:grpSpPr>
        <p:sp>
          <p:nvSpPr>
            <p:cNvPr id="288" name="Google Shape;288;p17"/>
            <p:cNvSpPr/>
            <p:nvPr/>
          </p:nvSpPr>
          <p:spPr>
            <a:xfrm>
              <a:off x="5033325" y="734775"/>
              <a:ext cx="10125" cy="10100"/>
            </a:xfrm>
            <a:custGeom>
              <a:rect b="b" l="l" r="r" t="t"/>
              <a:pathLst>
                <a:path extrusionOk="0" h="404" w="405">
                  <a:moveTo>
                    <a:pt x="203" y="0"/>
                  </a:moveTo>
                  <a:cubicBezTo>
                    <a:pt x="91" y="0"/>
                    <a:pt x="0" y="90"/>
                    <a:pt x="0" y="202"/>
                  </a:cubicBezTo>
                  <a:cubicBezTo>
                    <a:pt x="0"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7"/>
            <p:cNvSpPr/>
            <p:nvPr/>
          </p:nvSpPr>
          <p:spPr>
            <a:xfrm>
              <a:off x="5052150" y="733775"/>
              <a:ext cx="12125" cy="12125"/>
            </a:xfrm>
            <a:custGeom>
              <a:rect b="b" l="l" r="r" t="t"/>
              <a:pathLst>
                <a:path extrusionOk="0" h="485" w="485">
                  <a:moveTo>
                    <a:pt x="243" y="80"/>
                  </a:moveTo>
                  <a:cubicBezTo>
                    <a:pt x="332" y="80"/>
                    <a:pt x="405" y="153"/>
                    <a:pt x="405" y="242"/>
                  </a:cubicBezTo>
                  <a:cubicBezTo>
                    <a:pt x="405" y="331"/>
                    <a:pt x="332" y="405"/>
                    <a:pt x="243" y="405"/>
                  </a:cubicBezTo>
                  <a:cubicBezTo>
                    <a:pt x="154" y="405"/>
                    <a:pt x="80" y="331"/>
                    <a:pt x="80" y="242"/>
                  </a:cubicBezTo>
                  <a:cubicBezTo>
                    <a:pt x="80" y="153"/>
                    <a:pt x="154" y="80"/>
                    <a:pt x="243" y="80"/>
                  </a:cubicBezTo>
                  <a:close/>
                  <a:moveTo>
                    <a:pt x="243" y="0"/>
                  </a:moveTo>
                  <a:cubicBezTo>
                    <a:pt x="109" y="0"/>
                    <a:pt x="1" y="109"/>
                    <a:pt x="1" y="242"/>
                  </a:cubicBezTo>
                  <a:cubicBezTo>
                    <a:pt x="1" y="376"/>
                    <a:pt x="109" y="484"/>
                    <a:pt x="243" y="484"/>
                  </a:cubicBezTo>
                  <a:cubicBezTo>
                    <a:pt x="376" y="484"/>
                    <a:pt x="485" y="376"/>
                    <a:pt x="485" y="242"/>
                  </a:cubicBezTo>
                  <a:cubicBezTo>
                    <a:pt x="485" y="109"/>
                    <a:pt x="376" y="0"/>
                    <a:pt x="2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7"/>
            <p:cNvSpPr/>
            <p:nvPr/>
          </p:nvSpPr>
          <p:spPr>
            <a:xfrm>
              <a:off x="5072975" y="734775"/>
              <a:ext cx="10150" cy="10100"/>
            </a:xfrm>
            <a:custGeom>
              <a:rect b="b" l="l" r="r" t="t"/>
              <a:pathLst>
                <a:path extrusionOk="0" h="404" w="406">
                  <a:moveTo>
                    <a:pt x="203" y="0"/>
                  </a:moveTo>
                  <a:cubicBezTo>
                    <a:pt x="92" y="0"/>
                    <a:pt x="1" y="90"/>
                    <a:pt x="1" y="202"/>
                  </a:cubicBezTo>
                  <a:cubicBezTo>
                    <a:pt x="1" y="314"/>
                    <a:pt x="92" y="404"/>
                    <a:pt x="203" y="404"/>
                  </a:cubicBezTo>
                  <a:cubicBezTo>
                    <a:pt x="314" y="404"/>
                    <a:pt x="405" y="314"/>
                    <a:pt x="405" y="202"/>
                  </a:cubicBezTo>
                  <a:cubicBezTo>
                    <a:pt x="405" y="90"/>
                    <a:pt x="314" y="0"/>
                    <a:pt x="2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7"/>
            <p:cNvSpPr/>
            <p:nvPr/>
          </p:nvSpPr>
          <p:spPr>
            <a:xfrm>
              <a:off x="5092825" y="734775"/>
              <a:ext cx="10125" cy="10100"/>
            </a:xfrm>
            <a:custGeom>
              <a:rect b="b" l="l" r="r" t="t"/>
              <a:pathLst>
                <a:path extrusionOk="0" h="404" w="405">
                  <a:moveTo>
                    <a:pt x="202" y="0"/>
                  </a:moveTo>
                  <a:cubicBezTo>
                    <a:pt x="90" y="0"/>
                    <a:pt x="0" y="90"/>
                    <a:pt x="0" y="202"/>
                  </a:cubicBezTo>
                  <a:cubicBezTo>
                    <a:pt x="0" y="314"/>
                    <a:pt x="90" y="404"/>
                    <a:pt x="202" y="404"/>
                  </a:cubicBezTo>
                  <a:cubicBezTo>
                    <a:pt x="314" y="404"/>
                    <a:pt x="405" y="314"/>
                    <a:pt x="405" y="202"/>
                  </a:cubicBezTo>
                  <a:cubicBezTo>
                    <a:pt x="405" y="90"/>
                    <a:pt x="314" y="0"/>
                    <a:pt x="2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7"/>
            <p:cNvSpPr/>
            <p:nvPr/>
          </p:nvSpPr>
          <p:spPr>
            <a:xfrm>
              <a:off x="5112650" y="734775"/>
              <a:ext cx="10125" cy="10100"/>
            </a:xfrm>
            <a:custGeom>
              <a:rect b="b" l="l" r="r" t="t"/>
              <a:pathLst>
                <a:path extrusionOk="0" h="404" w="405">
                  <a:moveTo>
                    <a:pt x="203" y="0"/>
                  </a:moveTo>
                  <a:cubicBezTo>
                    <a:pt x="91" y="0"/>
                    <a:pt x="0" y="90"/>
                    <a:pt x="0" y="202"/>
                  </a:cubicBezTo>
                  <a:cubicBezTo>
                    <a:pt x="0"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7"/>
            <p:cNvSpPr/>
            <p:nvPr/>
          </p:nvSpPr>
          <p:spPr>
            <a:xfrm>
              <a:off x="5132475" y="734775"/>
              <a:ext cx="10150" cy="10100"/>
            </a:xfrm>
            <a:custGeom>
              <a:rect b="b" l="l" r="r" t="t"/>
              <a:pathLst>
                <a:path extrusionOk="0" h="404" w="406">
                  <a:moveTo>
                    <a:pt x="203" y="0"/>
                  </a:moveTo>
                  <a:cubicBezTo>
                    <a:pt x="91" y="0"/>
                    <a:pt x="1" y="90"/>
                    <a:pt x="1" y="202"/>
                  </a:cubicBezTo>
                  <a:cubicBezTo>
                    <a:pt x="1"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7"/>
            <p:cNvSpPr/>
            <p:nvPr/>
          </p:nvSpPr>
          <p:spPr>
            <a:xfrm>
              <a:off x="5161725" y="734775"/>
              <a:ext cx="10125" cy="10100"/>
            </a:xfrm>
            <a:custGeom>
              <a:rect b="b" l="l" r="r" t="t"/>
              <a:pathLst>
                <a:path extrusionOk="0" h="404" w="405">
                  <a:moveTo>
                    <a:pt x="202" y="0"/>
                  </a:moveTo>
                  <a:cubicBezTo>
                    <a:pt x="91" y="0"/>
                    <a:pt x="0" y="90"/>
                    <a:pt x="0" y="202"/>
                  </a:cubicBezTo>
                  <a:cubicBezTo>
                    <a:pt x="0" y="314"/>
                    <a:pt x="91" y="404"/>
                    <a:pt x="202" y="404"/>
                  </a:cubicBezTo>
                  <a:cubicBezTo>
                    <a:pt x="314" y="404"/>
                    <a:pt x="404" y="314"/>
                    <a:pt x="404" y="202"/>
                  </a:cubicBezTo>
                  <a:cubicBezTo>
                    <a:pt x="404" y="90"/>
                    <a:pt x="314" y="0"/>
                    <a:pt x="2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5" name="Google Shape;295;p17"/>
          <p:cNvGrpSpPr/>
          <p:nvPr/>
        </p:nvGrpSpPr>
        <p:grpSpPr>
          <a:xfrm>
            <a:off x="6524850" y="4673588"/>
            <a:ext cx="2771375" cy="252627"/>
            <a:chOff x="6524850" y="4568863"/>
            <a:chExt cx="2771375" cy="252627"/>
          </a:xfrm>
        </p:grpSpPr>
        <p:sp>
          <p:nvSpPr>
            <p:cNvPr id="296" name="Google Shape;296;p17"/>
            <p:cNvSpPr/>
            <p:nvPr/>
          </p:nvSpPr>
          <p:spPr>
            <a:xfrm>
              <a:off x="6584634" y="4629460"/>
              <a:ext cx="2711591" cy="192030"/>
            </a:xfrm>
            <a:custGeom>
              <a:rect b="b" l="l" r="r" t="t"/>
              <a:pathLst>
                <a:path extrusionOk="0" h="3790" w="53520">
                  <a:moveTo>
                    <a:pt x="1" y="1"/>
                  </a:moveTo>
                  <a:lnTo>
                    <a:pt x="1" y="240"/>
                  </a:lnTo>
                  <a:lnTo>
                    <a:pt x="2420" y="240"/>
                  </a:lnTo>
                  <a:lnTo>
                    <a:pt x="5946" y="3766"/>
                  </a:lnTo>
                  <a:lnTo>
                    <a:pt x="22440" y="3766"/>
                  </a:lnTo>
                  <a:lnTo>
                    <a:pt x="24005" y="2202"/>
                  </a:lnTo>
                  <a:lnTo>
                    <a:pt x="36014" y="2202"/>
                  </a:lnTo>
                  <a:lnTo>
                    <a:pt x="37601" y="3789"/>
                  </a:lnTo>
                  <a:lnTo>
                    <a:pt x="53520" y="3789"/>
                  </a:lnTo>
                  <a:lnTo>
                    <a:pt x="53520" y="3549"/>
                  </a:lnTo>
                  <a:lnTo>
                    <a:pt x="37701" y="3549"/>
                  </a:lnTo>
                  <a:lnTo>
                    <a:pt x="36114" y="1962"/>
                  </a:lnTo>
                  <a:lnTo>
                    <a:pt x="23905" y="1962"/>
                  </a:lnTo>
                  <a:lnTo>
                    <a:pt x="22341" y="3526"/>
                  </a:lnTo>
                  <a:lnTo>
                    <a:pt x="6046" y="3526"/>
                  </a:lnTo>
                  <a:lnTo>
                    <a:pt x="2555" y="36"/>
                  </a:lnTo>
                  <a:lnTo>
                    <a:pt x="251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7"/>
            <p:cNvSpPr/>
            <p:nvPr/>
          </p:nvSpPr>
          <p:spPr>
            <a:xfrm>
              <a:off x="6524850" y="4602556"/>
              <a:ext cx="65966" cy="65969"/>
            </a:xfrm>
            <a:custGeom>
              <a:rect b="b" l="l" r="r" t="t"/>
              <a:pathLst>
                <a:path extrusionOk="0" h="1302" w="1302">
                  <a:moveTo>
                    <a:pt x="651" y="241"/>
                  </a:moveTo>
                  <a:cubicBezTo>
                    <a:pt x="877" y="241"/>
                    <a:pt x="1061" y="425"/>
                    <a:pt x="1061" y="651"/>
                  </a:cubicBezTo>
                  <a:cubicBezTo>
                    <a:pt x="1061" y="877"/>
                    <a:pt x="877" y="1062"/>
                    <a:pt x="651" y="1062"/>
                  </a:cubicBezTo>
                  <a:cubicBezTo>
                    <a:pt x="425" y="1062"/>
                    <a:pt x="241" y="877"/>
                    <a:pt x="241" y="651"/>
                  </a:cubicBezTo>
                  <a:cubicBezTo>
                    <a:pt x="241" y="425"/>
                    <a:pt x="425" y="241"/>
                    <a:pt x="651" y="241"/>
                  </a:cubicBezTo>
                  <a:close/>
                  <a:moveTo>
                    <a:pt x="651" y="1"/>
                  </a:moveTo>
                  <a:cubicBezTo>
                    <a:pt x="292" y="1"/>
                    <a:pt x="0" y="292"/>
                    <a:pt x="0" y="651"/>
                  </a:cubicBezTo>
                  <a:cubicBezTo>
                    <a:pt x="0" y="1010"/>
                    <a:pt x="292" y="1302"/>
                    <a:pt x="651" y="1302"/>
                  </a:cubicBezTo>
                  <a:cubicBezTo>
                    <a:pt x="1009" y="1302"/>
                    <a:pt x="1301" y="1010"/>
                    <a:pt x="1301" y="651"/>
                  </a:cubicBezTo>
                  <a:cubicBezTo>
                    <a:pt x="1301" y="292"/>
                    <a:pt x="1009" y="1"/>
                    <a:pt x="6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7"/>
            <p:cNvSpPr/>
            <p:nvPr/>
          </p:nvSpPr>
          <p:spPr>
            <a:xfrm>
              <a:off x="6834613" y="4609802"/>
              <a:ext cx="2461610" cy="128797"/>
            </a:xfrm>
            <a:custGeom>
              <a:rect b="b" l="l" r="r" t="t"/>
              <a:pathLst>
                <a:path extrusionOk="0" h="2542" w="48586">
                  <a:moveTo>
                    <a:pt x="170" y="0"/>
                  </a:moveTo>
                  <a:lnTo>
                    <a:pt x="1" y="169"/>
                  </a:lnTo>
                  <a:lnTo>
                    <a:pt x="2372" y="2542"/>
                  </a:lnTo>
                  <a:lnTo>
                    <a:pt x="16347" y="2542"/>
                  </a:lnTo>
                  <a:lnTo>
                    <a:pt x="18435" y="452"/>
                  </a:lnTo>
                  <a:lnTo>
                    <a:pt x="32208" y="452"/>
                  </a:lnTo>
                  <a:lnTo>
                    <a:pt x="33938" y="2181"/>
                  </a:lnTo>
                  <a:lnTo>
                    <a:pt x="48586" y="2181"/>
                  </a:lnTo>
                  <a:lnTo>
                    <a:pt x="48586" y="1942"/>
                  </a:lnTo>
                  <a:lnTo>
                    <a:pt x="34037" y="1942"/>
                  </a:lnTo>
                  <a:lnTo>
                    <a:pt x="32308" y="213"/>
                  </a:lnTo>
                  <a:lnTo>
                    <a:pt x="18337" y="213"/>
                  </a:lnTo>
                  <a:lnTo>
                    <a:pt x="16247" y="2302"/>
                  </a:lnTo>
                  <a:lnTo>
                    <a:pt x="2472" y="2302"/>
                  </a:lnTo>
                  <a:lnTo>
                    <a:pt x="17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7"/>
            <p:cNvSpPr/>
            <p:nvPr/>
          </p:nvSpPr>
          <p:spPr>
            <a:xfrm>
              <a:off x="6791396" y="4568863"/>
              <a:ext cx="65966" cy="65969"/>
            </a:xfrm>
            <a:custGeom>
              <a:rect b="b" l="l" r="r" t="t"/>
              <a:pathLst>
                <a:path extrusionOk="0" h="1302" w="1302">
                  <a:moveTo>
                    <a:pt x="651" y="241"/>
                  </a:moveTo>
                  <a:cubicBezTo>
                    <a:pt x="878" y="241"/>
                    <a:pt x="1062" y="425"/>
                    <a:pt x="1062" y="651"/>
                  </a:cubicBezTo>
                  <a:cubicBezTo>
                    <a:pt x="1062" y="877"/>
                    <a:pt x="878" y="1061"/>
                    <a:pt x="651" y="1061"/>
                  </a:cubicBezTo>
                  <a:cubicBezTo>
                    <a:pt x="425" y="1061"/>
                    <a:pt x="241" y="877"/>
                    <a:pt x="241" y="651"/>
                  </a:cubicBezTo>
                  <a:cubicBezTo>
                    <a:pt x="241" y="425"/>
                    <a:pt x="425" y="241"/>
                    <a:pt x="651" y="241"/>
                  </a:cubicBezTo>
                  <a:close/>
                  <a:moveTo>
                    <a:pt x="651" y="0"/>
                  </a:moveTo>
                  <a:cubicBezTo>
                    <a:pt x="293" y="0"/>
                    <a:pt x="1" y="292"/>
                    <a:pt x="1" y="651"/>
                  </a:cubicBezTo>
                  <a:cubicBezTo>
                    <a:pt x="1" y="1009"/>
                    <a:pt x="293" y="1301"/>
                    <a:pt x="651" y="1301"/>
                  </a:cubicBezTo>
                  <a:cubicBezTo>
                    <a:pt x="1010" y="1301"/>
                    <a:pt x="1302" y="1009"/>
                    <a:pt x="1302" y="651"/>
                  </a:cubicBezTo>
                  <a:cubicBezTo>
                    <a:pt x="1302" y="292"/>
                    <a:pt x="1010" y="0"/>
                    <a:pt x="65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7"/>
            <p:cNvSpPr/>
            <p:nvPr/>
          </p:nvSpPr>
          <p:spPr>
            <a:xfrm>
              <a:off x="7102223" y="4705613"/>
              <a:ext cx="53806" cy="53809"/>
            </a:xfrm>
            <a:custGeom>
              <a:rect b="b" l="l" r="r" t="t"/>
              <a:pathLst>
                <a:path extrusionOk="0" h="1062" w="1062">
                  <a:moveTo>
                    <a:pt x="531" y="0"/>
                  </a:moveTo>
                  <a:cubicBezTo>
                    <a:pt x="238" y="0"/>
                    <a:pt x="1" y="238"/>
                    <a:pt x="1" y="530"/>
                  </a:cubicBezTo>
                  <a:cubicBezTo>
                    <a:pt x="1" y="824"/>
                    <a:pt x="238" y="1061"/>
                    <a:pt x="531" y="1061"/>
                  </a:cubicBezTo>
                  <a:cubicBezTo>
                    <a:pt x="824" y="1061"/>
                    <a:pt x="1061" y="824"/>
                    <a:pt x="1061" y="530"/>
                  </a:cubicBezTo>
                  <a:cubicBezTo>
                    <a:pt x="1061" y="238"/>
                    <a:pt x="824" y="0"/>
                    <a:pt x="5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2_1_1">
    <p:bg>
      <p:bgPr>
        <a:solidFill>
          <a:schemeClr val="lt2"/>
        </a:solidFill>
      </p:bgPr>
    </p:bg>
    <p:spTree>
      <p:nvGrpSpPr>
        <p:cNvPr id="301" name="Shape 301"/>
        <p:cNvGrpSpPr/>
        <p:nvPr/>
      </p:nvGrpSpPr>
      <p:grpSpPr>
        <a:xfrm>
          <a:off x="0" y="0"/>
          <a:ext cx="0" cy="0"/>
          <a:chOff x="0" y="0"/>
          <a:chExt cx="0" cy="0"/>
        </a:xfrm>
      </p:grpSpPr>
      <p:sp>
        <p:nvSpPr>
          <p:cNvPr id="302" name="Google Shape;302;p18"/>
          <p:cNvSpPr txBox="1"/>
          <p:nvPr>
            <p:ph type="title"/>
          </p:nvPr>
        </p:nvSpPr>
        <p:spPr>
          <a:xfrm>
            <a:off x="713225" y="539500"/>
            <a:ext cx="7759200" cy="6129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grpSp>
        <p:nvGrpSpPr>
          <p:cNvPr id="303" name="Google Shape;303;p18"/>
          <p:cNvGrpSpPr/>
          <p:nvPr/>
        </p:nvGrpSpPr>
        <p:grpSpPr>
          <a:xfrm>
            <a:off x="7543900" y="4469550"/>
            <a:ext cx="928550" cy="99334"/>
            <a:chOff x="7596525" y="772450"/>
            <a:chExt cx="928550" cy="99334"/>
          </a:xfrm>
        </p:grpSpPr>
        <p:sp>
          <p:nvSpPr>
            <p:cNvPr id="304" name="Google Shape;304;p18"/>
            <p:cNvSpPr/>
            <p:nvPr/>
          </p:nvSpPr>
          <p:spPr>
            <a:xfrm>
              <a:off x="7596525" y="772450"/>
              <a:ext cx="33863" cy="99334"/>
            </a:xfrm>
            <a:custGeom>
              <a:rect b="b" l="l" r="r" t="t"/>
              <a:pathLst>
                <a:path extrusionOk="0" h="572" w="195">
                  <a:moveTo>
                    <a:pt x="0" y="0"/>
                  </a:moveTo>
                  <a:lnTo>
                    <a:pt x="0" y="571"/>
                  </a:lnTo>
                  <a:lnTo>
                    <a:pt x="195" y="571"/>
                  </a:lnTo>
                  <a:lnTo>
                    <a:pt x="1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8"/>
            <p:cNvSpPr/>
            <p:nvPr/>
          </p:nvSpPr>
          <p:spPr>
            <a:xfrm>
              <a:off x="7775914" y="772450"/>
              <a:ext cx="33863" cy="99334"/>
            </a:xfrm>
            <a:custGeom>
              <a:rect b="b" l="l" r="r" t="t"/>
              <a:pathLst>
                <a:path extrusionOk="0" h="572" w="195">
                  <a:moveTo>
                    <a:pt x="0" y="0"/>
                  </a:moveTo>
                  <a:lnTo>
                    <a:pt x="0" y="571"/>
                  </a:lnTo>
                  <a:lnTo>
                    <a:pt x="195" y="571"/>
                  </a:lnTo>
                  <a:lnTo>
                    <a:pt x="1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8"/>
            <p:cNvSpPr/>
            <p:nvPr/>
          </p:nvSpPr>
          <p:spPr>
            <a:xfrm>
              <a:off x="7864827" y="772450"/>
              <a:ext cx="34037" cy="99334"/>
            </a:xfrm>
            <a:custGeom>
              <a:rect b="b" l="l" r="r" t="t"/>
              <a:pathLst>
                <a:path extrusionOk="0" h="572" w="196">
                  <a:moveTo>
                    <a:pt x="1" y="0"/>
                  </a:moveTo>
                  <a:lnTo>
                    <a:pt x="1" y="571"/>
                  </a:lnTo>
                  <a:lnTo>
                    <a:pt x="195" y="571"/>
                  </a:lnTo>
                  <a:lnTo>
                    <a:pt x="1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8"/>
            <p:cNvSpPr/>
            <p:nvPr/>
          </p:nvSpPr>
          <p:spPr>
            <a:xfrm>
              <a:off x="7954087" y="772450"/>
              <a:ext cx="33863" cy="99334"/>
            </a:xfrm>
            <a:custGeom>
              <a:rect b="b" l="l" r="r" t="t"/>
              <a:pathLst>
                <a:path extrusionOk="0" h="572" w="195">
                  <a:moveTo>
                    <a:pt x="0" y="0"/>
                  </a:moveTo>
                  <a:lnTo>
                    <a:pt x="0" y="571"/>
                  </a:lnTo>
                  <a:lnTo>
                    <a:pt x="195" y="571"/>
                  </a:lnTo>
                  <a:lnTo>
                    <a:pt x="1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8"/>
            <p:cNvSpPr/>
            <p:nvPr/>
          </p:nvSpPr>
          <p:spPr>
            <a:xfrm>
              <a:off x="8049252" y="772450"/>
              <a:ext cx="34037" cy="99334"/>
            </a:xfrm>
            <a:custGeom>
              <a:rect b="b" l="l" r="r" t="t"/>
              <a:pathLst>
                <a:path extrusionOk="0" h="572" w="196">
                  <a:moveTo>
                    <a:pt x="0" y="0"/>
                  </a:moveTo>
                  <a:lnTo>
                    <a:pt x="0" y="571"/>
                  </a:lnTo>
                  <a:lnTo>
                    <a:pt x="195" y="571"/>
                  </a:lnTo>
                  <a:lnTo>
                    <a:pt x="1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8"/>
            <p:cNvSpPr/>
            <p:nvPr/>
          </p:nvSpPr>
          <p:spPr>
            <a:xfrm>
              <a:off x="8120278" y="772450"/>
              <a:ext cx="34037" cy="99334"/>
            </a:xfrm>
            <a:custGeom>
              <a:rect b="b" l="l" r="r" t="t"/>
              <a:pathLst>
                <a:path extrusionOk="0" h="572" w="196">
                  <a:moveTo>
                    <a:pt x="1" y="0"/>
                  </a:moveTo>
                  <a:lnTo>
                    <a:pt x="1" y="571"/>
                  </a:lnTo>
                  <a:lnTo>
                    <a:pt x="196" y="571"/>
                  </a:lnTo>
                  <a:lnTo>
                    <a:pt x="19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8"/>
            <p:cNvSpPr/>
            <p:nvPr/>
          </p:nvSpPr>
          <p:spPr>
            <a:xfrm>
              <a:off x="8408377" y="772450"/>
              <a:ext cx="33690" cy="99334"/>
            </a:xfrm>
            <a:custGeom>
              <a:rect b="b" l="l" r="r" t="t"/>
              <a:pathLst>
                <a:path extrusionOk="0" h="572" w="194">
                  <a:moveTo>
                    <a:pt x="0" y="0"/>
                  </a:moveTo>
                  <a:lnTo>
                    <a:pt x="0" y="571"/>
                  </a:lnTo>
                  <a:lnTo>
                    <a:pt x="194" y="571"/>
                  </a:lnTo>
                  <a:lnTo>
                    <a:pt x="19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8"/>
            <p:cNvSpPr/>
            <p:nvPr/>
          </p:nvSpPr>
          <p:spPr>
            <a:xfrm>
              <a:off x="8238713" y="772450"/>
              <a:ext cx="34037" cy="99334"/>
            </a:xfrm>
            <a:custGeom>
              <a:rect b="b" l="l" r="r" t="t"/>
              <a:pathLst>
                <a:path extrusionOk="0" h="572" w="196">
                  <a:moveTo>
                    <a:pt x="1" y="0"/>
                  </a:moveTo>
                  <a:lnTo>
                    <a:pt x="1" y="571"/>
                  </a:lnTo>
                  <a:lnTo>
                    <a:pt x="196" y="571"/>
                  </a:lnTo>
                  <a:lnTo>
                    <a:pt x="19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8"/>
            <p:cNvSpPr/>
            <p:nvPr/>
          </p:nvSpPr>
          <p:spPr>
            <a:xfrm>
              <a:off x="8491038" y="772450"/>
              <a:ext cx="34037" cy="99334"/>
            </a:xfrm>
            <a:custGeom>
              <a:rect b="b" l="l" r="r" t="t"/>
              <a:pathLst>
                <a:path extrusionOk="0" h="572" w="196">
                  <a:moveTo>
                    <a:pt x="1" y="0"/>
                  </a:moveTo>
                  <a:lnTo>
                    <a:pt x="1" y="571"/>
                  </a:lnTo>
                  <a:lnTo>
                    <a:pt x="195" y="571"/>
                  </a:lnTo>
                  <a:lnTo>
                    <a:pt x="1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2_1_1_1">
    <p:bg>
      <p:bgPr>
        <a:solidFill>
          <a:schemeClr val="lt2"/>
        </a:solidFill>
      </p:bgPr>
    </p:bg>
    <p:spTree>
      <p:nvGrpSpPr>
        <p:cNvPr id="313" name="Shape 313"/>
        <p:cNvGrpSpPr/>
        <p:nvPr/>
      </p:nvGrpSpPr>
      <p:grpSpPr>
        <a:xfrm>
          <a:off x="0" y="0"/>
          <a:ext cx="0" cy="0"/>
          <a:chOff x="0" y="0"/>
          <a:chExt cx="0" cy="0"/>
        </a:xfrm>
      </p:grpSpPr>
      <p:sp>
        <p:nvSpPr>
          <p:cNvPr id="314" name="Google Shape;314;p19"/>
          <p:cNvSpPr txBox="1"/>
          <p:nvPr>
            <p:ph type="title"/>
          </p:nvPr>
        </p:nvSpPr>
        <p:spPr>
          <a:xfrm>
            <a:off x="713225" y="539500"/>
            <a:ext cx="7759200" cy="6129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grpSp>
        <p:nvGrpSpPr>
          <p:cNvPr id="315" name="Google Shape;315;p19"/>
          <p:cNvGrpSpPr/>
          <p:nvPr/>
        </p:nvGrpSpPr>
        <p:grpSpPr>
          <a:xfrm>
            <a:off x="7131613" y="152450"/>
            <a:ext cx="4246224" cy="387051"/>
            <a:chOff x="5890813" y="400625"/>
            <a:chExt cx="4246224" cy="387051"/>
          </a:xfrm>
        </p:grpSpPr>
        <p:sp>
          <p:nvSpPr>
            <p:cNvPr id="316" name="Google Shape;316;p19"/>
            <p:cNvSpPr/>
            <p:nvPr/>
          </p:nvSpPr>
          <p:spPr>
            <a:xfrm>
              <a:off x="5982413" y="493467"/>
              <a:ext cx="4154624" cy="294208"/>
            </a:xfrm>
            <a:custGeom>
              <a:rect b="b" l="l" r="r" t="t"/>
              <a:pathLst>
                <a:path extrusionOk="0" h="3790" w="53520">
                  <a:moveTo>
                    <a:pt x="1" y="1"/>
                  </a:moveTo>
                  <a:lnTo>
                    <a:pt x="1" y="240"/>
                  </a:lnTo>
                  <a:lnTo>
                    <a:pt x="2420" y="240"/>
                  </a:lnTo>
                  <a:lnTo>
                    <a:pt x="5946" y="3766"/>
                  </a:lnTo>
                  <a:lnTo>
                    <a:pt x="22440" y="3766"/>
                  </a:lnTo>
                  <a:lnTo>
                    <a:pt x="24005" y="2202"/>
                  </a:lnTo>
                  <a:lnTo>
                    <a:pt x="36014" y="2202"/>
                  </a:lnTo>
                  <a:lnTo>
                    <a:pt x="37601" y="3789"/>
                  </a:lnTo>
                  <a:lnTo>
                    <a:pt x="53520" y="3789"/>
                  </a:lnTo>
                  <a:lnTo>
                    <a:pt x="53520" y="3549"/>
                  </a:lnTo>
                  <a:lnTo>
                    <a:pt x="37701" y="3549"/>
                  </a:lnTo>
                  <a:lnTo>
                    <a:pt x="36114" y="1962"/>
                  </a:lnTo>
                  <a:lnTo>
                    <a:pt x="23905" y="1962"/>
                  </a:lnTo>
                  <a:lnTo>
                    <a:pt x="22341" y="3526"/>
                  </a:lnTo>
                  <a:lnTo>
                    <a:pt x="6046" y="3526"/>
                  </a:lnTo>
                  <a:lnTo>
                    <a:pt x="2555" y="36"/>
                  </a:lnTo>
                  <a:lnTo>
                    <a:pt x="251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9"/>
            <p:cNvSpPr/>
            <p:nvPr/>
          </p:nvSpPr>
          <p:spPr>
            <a:xfrm>
              <a:off x="5890813" y="452247"/>
              <a:ext cx="101071" cy="101071"/>
            </a:xfrm>
            <a:custGeom>
              <a:rect b="b" l="l" r="r" t="t"/>
              <a:pathLst>
                <a:path extrusionOk="0" h="1302" w="1302">
                  <a:moveTo>
                    <a:pt x="651" y="241"/>
                  </a:moveTo>
                  <a:cubicBezTo>
                    <a:pt x="877" y="241"/>
                    <a:pt x="1061" y="425"/>
                    <a:pt x="1061" y="651"/>
                  </a:cubicBezTo>
                  <a:cubicBezTo>
                    <a:pt x="1061" y="877"/>
                    <a:pt x="877" y="1062"/>
                    <a:pt x="651" y="1062"/>
                  </a:cubicBezTo>
                  <a:cubicBezTo>
                    <a:pt x="425" y="1062"/>
                    <a:pt x="241" y="877"/>
                    <a:pt x="241" y="651"/>
                  </a:cubicBezTo>
                  <a:cubicBezTo>
                    <a:pt x="241" y="425"/>
                    <a:pt x="425" y="241"/>
                    <a:pt x="651" y="241"/>
                  </a:cubicBezTo>
                  <a:close/>
                  <a:moveTo>
                    <a:pt x="651" y="1"/>
                  </a:moveTo>
                  <a:cubicBezTo>
                    <a:pt x="292" y="1"/>
                    <a:pt x="0" y="292"/>
                    <a:pt x="0" y="651"/>
                  </a:cubicBezTo>
                  <a:cubicBezTo>
                    <a:pt x="0" y="1010"/>
                    <a:pt x="292" y="1302"/>
                    <a:pt x="651" y="1302"/>
                  </a:cubicBezTo>
                  <a:cubicBezTo>
                    <a:pt x="1009" y="1302"/>
                    <a:pt x="1301" y="1010"/>
                    <a:pt x="1301" y="651"/>
                  </a:cubicBezTo>
                  <a:cubicBezTo>
                    <a:pt x="1301" y="292"/>
                    <a:pt x="1009" y="1"/>
                    <a:pt x="6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9"/>
            <p:cNvSpPr/>
            <p:nvPr/>
          </p:nvSpPr>
          <p:spPr>
            <a:xfrm>
              <a:off x="6365427" y="463348"/>
              <a:ext cx="3771610" cy="197329"/>
            </a:xfrm>
            <a:custGeom>
              <a:rect b="b" l="l" r="r" t="t"/>
              <a:pathLst>
                <a:path extrusionOk="0" h="2542" w="48586">
                  <a:moveTo>
                    <a:pt x="170" y="0"/>
                  </a:moveTo>
                  <a:lnTo>
                    <a:pt x="1" y="169"/>
                  </a:lnTo>
                  <a:lnTo>
                    <a:pt x="2372" y="2542"/>
                  </a:lnTo>
                  <a:lnTo>
                    <a:pt x="16347" y="2542"/>
                  </a:lnTo>
                  <a:lnTo>
                    <a:pt x="18435" y="452"/>
                  </a:lnTo>
                  <a:lnTo>
                    <a:pt x="32208" y="452"/>
                  </a:lnTo>
                  <a:lnTo>
                    <a:pt x="33938" y="2181"/>
                  </a:lnTo>
                  <a:lnTo>
                    <a:pt x="48586" y="2181"/>
                  </a:lnTo>
                  <a:lnTo>
                    <a:pt x="48586" y="1942"/>
                  </a:lnTo>
                  <a:lnTo>
                    <a:pt x="34037" y="1942"/>
                  </a:lnTo>
                  <a:lnTo>
                    <a:pt x="32308" y="213"/>
                  </a:lnTo>
                  <a:lnTo>
                    <a:pt x="18337" y="213"/>
                  </a:lnTo>
                  <a:lnTo>
                    <a:pt x="16247" y="2302"/>
                  </a:lnTo>
                  <a:lnTo>
                    <a:pt x="2472" y="2302"/>
                  </a:lnTo>
                  <a:lnTo>
                    <a:pt x="17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9"/>
            <p:cNvSpPr/>
            <p:nvPr/>
          </p:nvSpPr>
          <p:spPr>
            <a:xfrm>
              <a:off x="6299211" y="400625"/>
              <a:ext cx="101071" cy="101071"/>
            </a:xfrm>
            <a:custGeom>
              <a:rect b="b" l="l" r="r" t="t"/>
              <a:pathLst>
                <a:path extrusionOk="0" h="1302" w="1302">
                  <a:moveTo>
                    <a:pt x="651" y="241"/>
                  </a:moveTo>
                  <a:cubicBezTo>
                    <a:pt x="878" y="241"/>
                    <a:pt x="1062" y="425"/>
                    <a:pt x="1062" y="651"/>
                  </a:cubicBezTo>
                  <a:cubicBezTo>
                    <a:pt x="1062" y="877"/>
                    <a:pt x="878" y="1061"/>
                    <a:pt x="651" y="1061"/>
                  </a:cubicBezTo>
                  <a:cubicBezTo>
                    <a:pt x="425" y="1061"/>
                    <a:pt x="241" y="877"/>
                    <a:pt x="241" y="651"/>
                  </a:cubicBezTo>
                  <a:cubicBezTo>
                    <a:pt x="241" y="425"/>
                    <a:pt x="425" y="241"/>
                    <a:pt x="651" y="241"/>
                  </a:cubicBezTo>
                  <a:close/>
                  <a:moveTo>
                    <a:pt x="651" y="0"/>
                  </a:moveTo>
                  <a:cubicBezTo>
                    <a:pt x="293" y="0"/>
                    <a:pt x="1" y="292"/>
                    <a:pt x="1" y="651"/>
                  </a:cubicBezTo>
                  <a:cubicBezTo>
                    <a:pt x="1" y="1009"/>
                    <a:pt x="293" y="1301"/>
                    <a:pt x="651" y="1301"/>
                  </a:cubicBezTo>
                  <a:cubicBezTo>
                    <a:pt x="1010" y="1301"/>
                    <a:pt x="1302" y="1009"/>
                    <a:pt x="1302" y="651"/>
                  </a:cubicBezTo>
                  <a:cubicBezTo>
                    <a:pt x="1302" y="292"/>
                    <a:pt x="1010" y="0"/>
                    <a:pt x="6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0" name="Google Shape;320;p19"/>
          <p:cNvGrpSpPr/>
          <p:nvPr/>
        </p:nvGrpSpPr>
        <p:grpSpPr>
          <a:xfrm>
            <a:off x="713225" y="4615875"/>
            <a:ext cx="928550" cy="99334"/>
            <a:chOff x="7596525" y="772450"/>
            <a:chExt cx="928550" cy="99334"/>
          </a:xfrm>
        </p:grpSpPr>
        <p:sp>
          <p:nvSpPr>
            <p:cNvPr id="321" name="Google Shape;321;p19"/>
            <p:cNvSpPr/>
            <p:nvPr/>
          </p:nvSpPr>
          <p:spPr>
            <a:xfrm>
              <a:off x="7596525" y="772450"/>
              <a:ext cx="33863" cy="99334"/>
            </a:xfrm>
            <a:custGeom>
              <a:rect b="b" l="l" r="r" t="t"/>
              <a:pathLst>
                <a:path extrusionOk="0" h="572" w="195">
                  <a:moveTo>
                    <a:pt x="0" y="0"/>
                  </a:moveTo>
                  <a:lnTo>
                    <a:pt x="0"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9"/>
            <p:cNvSpPr/>
            <p:nvPr/>
          </p:nvSpPr>
          <p:spPr>
            <a:xfrm>
              <a:off x="7775914" y="772450"/>
              <a:ext cx="33863" cy="99334"/>
            </a:xfrm>
            <a:custGeom>
              <a:rect b="b" l="l" r="r" t="t"/>
              <a:pathLst>
                <a:path extrusionOk="0" h="572" w="195">
                  <a:moveTo>
                    <a:pt x="0" y="0"/>
                  </a:moveTo>
                  <a:lnTo>
                    <a:pt x="0"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9"/>
            <p:cNvSpPr/>
            <p:nvPr/>
          </p:nvSpPr>
          <p:spPr>
            <a:xfrm>
              <a:off x="7864827" y="772450"/>
              <a:ext cx="34037" cy="99334"/>
            </a:xfrm>
            <a:custGeom>
              <a:rect b="b" l="l" r="r" t="t"/>
              <a:pathLst>
                <a:path extrusionOk="0" h="572" w="196">
                  <a:moveTo>
                    <a:pt x="1" y="0"/>
                  </a:moveTo>
                  <a:lnTo>
                    <a:pt x="1"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9"/>
            <p:cNvSpPr/>
            <p:nvPr/>
          </p:nvSpPr>
          <p:spPr>
            <a:xfrm>
              <a:off x="7954087" y="772450"/>
              <a:ext cx="33863" cy="99334"/>
            </a:xfrm>
            <a:custGeom>
              <a:rect b="b" l="l" r="r" t="t"/>
              <a:pathLst>
                <a:path extrusionOk="0" h="572" w="195">
                  <a:moveTo>
                    <a:pt x="0" y="0"/>
                  </a:moveTo>
                  <a:lnTo>
                    <a:pt x="0"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9"/>
            <p:cNvSpPr/>
            <p:nvPr/>
          </p:nvSpPr>
          <p:spPr>
            <a:xfrm>
              <a:off x="8049252" y="772450"/>
              <a:ext cx="34037" cy="99334"/>
            </a:xfrm>
            <a:custGeom>
              <a:rect b="b" l="l" r="r" t="t"/>
              <a:pathLst>
                <a:path extrusionOk="0" h="572" w="196">
                  <a:moveTo>
                    <a:pt x="0" y="0"/>
                  </a:moveTo>
                  <a:lnTo>
                    <a:pt x="0"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9"/>
            <p:cNvSpPr/>
            <p:nvPr/>
          </p:nvSpPr>
          <p:spPr>
            <a:xfrm>
              <a:off x="8120278" y="772450"/>
              <a:ext cx="34037" cy="99334"/>
            </a:xfrm>
            <a:custGeom>
              <a:rect b="b" l="l" r="r" t="t"/>
              <a:pathLst>
                <a:path extrusionOk="0" h="572" w="196">
                  <a:moveTo>
                    <a:pt x="1" y="0"/>
                  </a:moveTo>
                  <a:lnTo>
                    <a:pt x="1" y="571"/>
                  </a:lnTo>
                  <a:lnTo>
                    <a:pt x="196" y="571"/>
                  </a:lnTo>
                  <a:lnTo>
                    <a:pt x="1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9"/>
            <p:cNvSpPr/>
            <p:nvPr/>
          </p:nvSpPr>
          <p:spPr>
            <a:xfrm>
              <a:off x="8408377" y="772450"/>
              <a:ext cx="33690" cy="99334"/>
            </a:xfrm>
            <a:custGeom>
              <a:rect b="b" l="l" r="r" t="t"/>
              <a:pathLst>
                <a:path extrusionOk="0" h="572" w="194">
                  <a:moveTo>
                    <a:pt x="0" y="0"/>
                  </a:moveTo>
                  <a:lnTo>
                    <a:pt x="0" y="571"/>
                  </a:lnTo>
                  <a:lnTo>
                    <a:pt x="194" y="571"/>
                  </a:lnTo>
                  <a:lnTo>
                    <a:pt x="19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9"/>
            <p:cNvSpPr/>
            <p:nvPr/>
          </p:nvSpPr>
          <p:spPr>
            <a:xfrm>
              <a:off x="8238713" y="772450"/>
              <a:ext cx="34037" cy="99334"/>
            </a:xfrm>
            <a:custGeom>
              <a:rect b="b" l="l" r="r" t="t"/>
              <a:pathLst>
                <a:path extrusionOk="0" h="572" w="196">
                  <a:moveTo>
                    <a:pt x="1" y="0"/>
                  </a:moveTo>
                  <a:lnTo>
                    <a:pt x="1" y="571"/>
                  </a:lnTo>
                  <a:lnTo>
                    <a:pt x="196" y="571"/>
                  </a:lnTo>
                  <a:lnTo>
                    <a:pt x="1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9"/>
            <p:cNvSpPr/>
            <p:nvPr/>
          </p:nvSpPr>
          <p:spPr>
            <a:xfrm>
              <a:off x="8491038" y="772450"/>
              <a:ext cx="34037" cy="99334"/>
            </a:xfrm>
            <a:custGeom>
              <a:rect b="b" l="l" r="r" t="t"/>
              <a:pathLst>
                <a:path extrusionOk="0" h="572" w="196">
                  <a:moveTo>
                    <a:pt x="1" y="0"/>
                  </a:moveTo>
                  <a:lnTo>
                    <a:pt x="1"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_1_1_1_4">
    <p:bg>
      <p:bgPr>
        <a:solidFill>
          <a:schemeClr val="lt2"/>
        </a:solidFill>
      </p:bgPr>
    </p:bg>
    <p:spTree>
      <p:nvGrpSpPr>
        <p:cNvPr id="330" name="Shape 330"/>
        <p:cNvGrpSpPr/>
        <p:nvPr/>
      </p:nvGrpSpPr>
      <p:grpSpPr>
        <a:xfrm>
          <a:off x="0" y="0"/>
          <a:ext cx="0" cy="0"/>
          <a:chOff x="0" y="0"/>
          <a:chExt cx="0" cy="0"/>
        </a:xfrm>
      </p:grpSpPr>
      <p:sp>
        <p:nvSpPr>
          <p:cNvPr id="331" name="Google Shape;331;p20"/>
          <p:cNvSpPr txBox="1"/>
          <p:nvPr>
            <p:ph type="title"/>
          </p:nvPr>
        </p:nvSpPr>
        <p:spPr>
          <a:xfrm>
            <a:off x="713225" y="1256638"/>
            <a:ext cx="3568800" cy="12120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6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332" name="Google Shape;332;p20"/>
          <p:cNvSpPr txBox="1"/>
          <p:nvPr>
            <p:ph idx="1" type="subTitle"/>
          </p:nvPr>
        </p:nvSpPr>
        <p:spPr>
          <a:xfrm>
            <a:off x="1064525" y="2690925"/>
            <a:ext cx="3217500" cy="99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333" name="Google Shape;333;p20"/>
          <p:cNvGrpSpPr/>
          <p:nvPr/>
        </p:nvGrpSpPr>
        <p:grpSpPr>
          <a:xfrm>
            <a:off x="3256278" y="2522708"/>
            <a:ext cx="916797" cy="98075"/>
            <a:chOff x="4810525" y="1175150"/>
            <a:chExt cx="133675" cy="14300"/>
          </a:xfrm>
        </p:grpSpPr>
        <p:sp>
          <p:nvSpPr>
            <p:cNvPr id="334" name="Google Shape;334;p20"/>
            <p:cNvSpPr/>
            <p:nvPr/>
          </p:nvSpPr>
          <p:spPr>
            <a:xfrm>
              <a:off x="4810525" y="1175150"/>
              <a:ext cx="4875" cy="14300"/>
            </a:xfrm>
            <a:custGeom>
              <a:rect b="b" l="l" r="r" t="t"/>
              <a:pathLst>
                <a:path extrusionOk="0" h="572" w="195">
                  <a:moveTo>
                    <a:pt x="0" y="0"/>
                  </a:moveTo>
                  <a:lnTo>
                    <a:pt x="0" y="571"/>
                  </a:lnTo>
                  <a:lnTo>
                    <a:pt x="195" y="571"/>
                  </a:lnTo>
                  <a:lnTo>
                    <a:pt x="1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0"/>
            <p:cNvSpPr/>
            <p:nvPr/>
          </p:nvSpPr>
          <p:spPr>
            <a:xfrm>
              <a:off x="4836350" y="1175150"/>
              <a:ext cx="4875" cy="14300"/>
            </a:xfrm>
            <a:custGeom>
              <a:rect b="b" l="l" r="r" t="t"/>
              <a:pathLst>
                <a:path extrusionOk="0" h="572" w="195">
                  <a:moveTo>
                    <a:pt x="0" y="0"/>
                  </a:moveTo>
                  <a:lnTo>
                    <a:pt x="0" y="571"/>
                  </a:lnTo>
                  <a:lnTo>
                    <a:pt x="195" y="571"/>
                  </a:lnTo>
                  <a:lnTo>
                    <a:pt x="1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0"/>
            <p:cNvSpPr/>
            <p:nvPr/>
          </p:nvSpPr>
          <p:spPr>
            <a:xfrm>
              <a:off x="4849150" y="1175150"/>
              <a:ext cx="4900" cy="14300"/>
            </a:xfrm>
            <a:custGeom>
              <a:rect b="b" l="l" r="r" t="t"/>
              <a:pathLst>
                <a:path extrusionOk="0" h="572" w="196">
                  <a:moveTo>
                    <a:pt x="1" y="0"/>
                  </a:moveTo>
                  <a:lnTo>
                    <a:pt x="1" y="571"/>
                  </a:lnTo>
                  <a:lnTo>
                    <a:pt x="195" y="571"/>
                  </a:lnTo>
                  <a:lnTo>
                    <a:pt x="1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0"/>
            <p:cNvSpPr/>
            <p:nvPr/>
          </p:nvSpPr>
          <p:spPr>
            <a:xfrm>
              <a:off x="4862000" y="1175150"/>
              <a:ext cx="4875" cy="14300"/>
            </a:xfrm>
            <a:custGeom>
              <a:rect b="b" l="l" r="r" t="t"/>
              <a:pathLst>
                <a:path extrusionOk="0" h="572" w="195">
                  <a:moveTo>
                    <a:pt x="0" y="0"/>
                  </a:moveTo>
                  <a:lnTo>
                    <a:pt x="0" y="571"/>
                  </a:lnTo>
                  <a:lnTo>
                    <a:pt x="195" y="571"/>
                  </a:lnTo>
                  <a:lnTo>
                    <a:pt x="1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0"/>
            <p:cNvSpPr/>
            <p:nvPr/>
          </p:nvSpPr>
          <p:spPr>
            <a:xfrm>
              <a:off x="4875700" y="1175150"/>
              <a:ext cx="4900" cy="14300"/>
            </a:xfrm>
            <a:custGeom>
              <a:rect b="b" l="l" r="r" t="t"/>
              <a:pathLst>
                <a:path extrusionOk="0" h="572" w="196">
                  <a:moveTo>
                    <a:pt x="0" y="0"/>
                  </a:moveTo>
                  <a:lnTo>
                    <a:pt x="0" y="571"/>
                  </a:lnTo>
                  <a:lnTo>
                    <a:pt x="195" y="571"/>
                  </a:lnTo>
                  <a:lnTo>
                    <a:pt x="1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0"/>
            <p:cNvSpPr/>
            <p:nvPr/>
          </p:nvSpPr>
          <p:spPr>
            <a:xfrm>
              <a:off x="4885925" y="1175150"/>
              <a:ext cx="4900" cy="14300"/>
            </a:xfrm>
            <a:custGeom>
              <a:rect b="b" l="l" r="r" t="t"/>
              <a:pathLst>
                <a:path extrusionOk="0" h="572" w="196">
                  <a:moveTo>
                    <a:pt x="1" y="0"/>
                  </a:moveTo>
                  <a:lnTo>
                    <a:pt x="1" y="571"/>
                  </a:lnTo>
                  <a:lnTo>
                    <a:pt x="196" y="571"/>
                  </a:lnTo>
                  <a:lnTo>
                    <a:pt x="19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0"/>
            <p:cNvSpPr/>
            <p:nvPr/>
          </p:nvSpPr>
          <p:spPr>
            <a:xfrm>
              <a:off x="4902975" y="1175150"/>
              <a:ext cx="4900" cy="14300"/>
            </a:xfrm>
            <a:custGeom>
              <a:rect b="b" l="l" r="r" t="t"/>
              <a:pathLst>
                <a:path extrusionOk="0" h="572" w="196">
                  <a:moveTo>
                    <a:pt x="1" y="0"/>
                  </a:moveTo>
                  <a:lnTo>
                    <a:pt x="1" y="571"/>
                  </a:lnTo>
                  <a:lnTo>
                    <a:pt x="196" y="571"/>
                  </a:lnTo>
                  <a:lnTo>
                    <a:pt x="19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0"/>
            <p:cNvSpPr/>
            <p:nvPr/>
          </p:nvSpPr>
          <p:spPr>
            <a:xfrm>
              <a:off x="4927400" y="1175150"/>
              <a:ext cx="4850" cy="14300"/>
            </a:xfrm>
            <a:custGeom>
              <a:rect b="b" l="l" r="r" t="t"/>
              <a:pathLst>
                <a:path extrusionOk="0" h="572" w="194">
                  <a:moveTo>
                    <a:pt x="0" y="0"/>
                  </a:moveTo>
                  <a:lnTo>
                    <a:pt x="0" y="571"/>
                  </a:lnTo>
                  <a:lnTo>
                    <a:pt x="194" y="571"/>
                  </a:lnTo>
                  <a:lnTo>
                    <a:pt x="19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0"/>
            <p:cNvSpPr/>
            <p:nvPr/>
          </p:nvSpPr>
          <p:spPr>
            <a:xfrm>
              <a:off x="4939300" y="1175150"/>
              <a:ext cx="4900" cy="14300"/>
            </a:xfrm>
            <a:custGeom>
              <a:rect b="b" l="l" r="r" t="t"/>
              <a:pathLst>
                <a:path extrusionOk="0" h="572" w="196">
                  <a:moveTo>
                    <a:pt x="1" y="0"/>
                  </a:moveTo>
                  <a:lnTo>
                    <a:pt x="1" y="571"/>
                  </a:lnTo>
                  <a:lnTo>
                    <a:pt x="195" y="571"/>
                  </a:lnTo>
                  <a:lnTo>
                    <a:pt x="1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3" name="Google Shape;343;p20"/>
          <p:cNvGrpSpPr/>
          <p:nvPr/>
        </p:nvGrpSpPr>
        <p:grpSpPr>
          <a:xfrm rot="10800000">
            <a:off x="7326970" y="4482246"/>
            <a:ext cx="4640293" cy="480636"/>
            <a:chOff x="4612950" y="1991350"/>
            <a:chExt cx="5002471" cy="518150"/>
          </a:xfrm>
        </p:grpSpPr>
        <p:sp>
          <p:nvSpPr>
            <p:cNvPr id="344" name="Google Shape;344;p20"/>
            <p:cNvSpPr/>
            <p:nvPr/>
          </p:nvSpPr>
          <p:spPr>
            <a:xfrm>
              <a:off x="4720109" y="2234932"/>
              <a:ext cx="4861318" cy="274568"/>
            </a:xfrm>
            <a:custGeom>
              <a:rect b="b" l="l" r="r" t="t"/>
              <a:pathLst>
                <a:path extrusionOk="0" h="1914" w="33888">
                  <a:moveTo>
                    <a:pt x="30679" y="1"/>
                  </a:moveTo>
                  <a:lnTo>
                    <a:pt x="28847" y="1834"/>
                  </a:lnTo>
                  <a:lnTo>
                    <a:pt x="0" y="1834"/>
                  </a:lnTo>
                  <a:lnTo>
                    <a:pt x="0" y="1914"/>
                  </a:lnTo>
                  <a:lnTo>
                    <a:pt x="28880" y="1914"/>
                  </a:lnTo>
                  <a:lnTo>
                    <a:pt x="30713" y="81"/>
                  </a:lnTo>
                  <a:lnTo>
                    <a:pt x="33887" y="81"/>
                  </a:lnTo>
                  <a:lnTo>
                    <a:pt x="3388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0"/>
            <p:cNvSpPr/>
            <p:nvPr/>
          </p:nvSpPr>
          <p:spPr>
            <a:xfrm>
              <a:off x="9547138" y="2206672"/>
              <a:ext cx="68283" cy="68283"/>
            </a:xfrm>
            <a:custGeom>
              <a:rect b="b" l="l" r="r" t="t"/>
              <a:pathLst>
                <a:path extrusionOk="0" h="476" w="476">
                  <a:moveTo>
                    <a:pt x="238" y="0"/>
                  </a:moveTo>
                  <a:cubicBezTo>
                    <a:pt x="107" y="0"/>
                    <a:pt x="1" y="107"/>
                    <a:pt x="1" y="238"/>
                  </a:cubicBezTo>
                  <a:cubicBezTo>
                    <a:pt x="1" y="370"/>
                    <a:pt x="107" y="475"/>
                    <a:pt x="238" y="475"/>
                  </a:cubicBezTo>
                  <a:cubicBezTo>
                    <a:pt x="369" y="475"/>
                    <a:pt x="476" y="370"/>
                    <a:pt x="476" y="238"/>
                  </a:cubicBezTo>
                  <a:cubicBezTo>
                    <a:pt x="476" y="107"/>
                    <a:pt x="369" y="0"/>
                    <a:pt x="2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0"/>
            <p:cNvSpPr/>
            <p:nvPr/>
          </p:nvSpPr>
          <p:spPr>
            <a:xfrm>
              <a:off x="4612950" y="2021332"/>
              <a:ext cx="4526070" cy="356623"/>
            </a:xfrm>
            <a:custGeom>
              <a:rect b="b" l="l" r="r" t="t"/>
              <a:pathLst>
                <a:path extrusionOk="0" h="2486" w="31551">
                  <a:moveTo>
                    <a:pt x="31494" y="1"/>
                  </a:moveTo>
                  <a:lnTo>
                    <a:pt x="29088" y="2406"/>
                  </a:lnTo>
                  <a:lnTo>
                    <a:pt x="1" y="2406"/>
                  </a:lnTo>
                  <a:lnTo>
                    <a:pt x="1" y="2486"/>
                  </a:lnTo>
                  <a:lnTo>
                    <a:pt x="29121" y="2486"/>
                  </a:lnTo>
                  <a:lnTo>
                    <a:pt x="31550" y="58"/>
                  </a:lnTo>
                  <a:lnTo>
                    <a:pt x="3149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0"/>
            <p:cNvSpPr/>
            <p:nvPr/>
          </p:nvSpPr>
          <p:spPr>
            <a:xfrm>
              <a:off x="9100714" y="1991350"/>
              <a:ext cx="68283" cy="68427"/>
            </a:xfrm>
            <a:custGeom>
              <a:rect b="b" l="l" r="r" t="t"/>
              <a:pathLst>
                <a:path extrusionOk="0" h="477" w="476">
                  <a:moveTo>
                    <a:pt x="238" y="0"/>
                  </a:moveTo>
                  <a:cubicBezTo>
                    <a:pt x="107" y="0"/>
                    <a:pt x="0" y="107"/>
                    <a:pt x="0" y="238"/>
                  </a:cubicBezTo>
                  <a:cubicBezTo>
                    <a:pt x="0" y="370"/>
                    <a:pt x="107" y="476"/>
                    <a:pt x="238" y="476"/>
                  </a:cubicBezTo>
                  <a:cubicBezTo>
                    <a:pt x="369" y="476"/>
                    <a:pt x="476" y="370"/>
                    <a:pt x="476" y="238"/>
                  </a:cubicBezTo>
                  <a:cubicBezTo>
                    <a:pt x="476" y="107"/>
                    <a:pt x="369" y="0"/>
                    <a:pt x="23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1" name="Shape 11"/>
        <p:cNvGrpSpPr/>
        <p:nvPr/>
      </p:nvGrpSpPr>
      <p:grpSpPr>
        <a:xfrm>
          <a:off x="0" y="0"/>
          <a:ext cx="0" cy="0"/>
          <a:chOff x="0" y="0"/>
          <a:chExt cx="0" cy="0"/>
        </a:xfrm>
      </p:grpSpPr>
      <p:sp>
        <p:nvSpPr>
          <p:cNvPr id="12" name="Google Shape;12;p3"/>
          <p:cNvSpPr txBox="1"/>
          <p:nvPr>
            <p:ph type="title"/>
          </p:nvPr>
        </p:nvSpPr>
        <p:spPr>
          <a:xfrm>
            <a:off x="1969075" y="2741975"/>
            <a:ext cx="5247300" cy="910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3600"/>
              <a:buNone/>
              <a:defRPr sz="4800">
                <a:solidFill>
                  <a:schemeClr val="l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hasCustomPrompt="1" idx="2" type="title"/>
          </p:nvPr>
        </p:nvSpPr>
        <p:spPr>
          <a:xfrm>
            <a:off x="2456125" y="1289100"/>
            <a:ext cx="4273200" cy="1162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12000"/>
              <a:buNone/>
              <a:defRPr sz="72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grpSp>
        <p:nvGrpSpPr>
          <p:cNvPr id="14" name="Google Shape;14;p3"/>
          <p:cNvGrpSpPr/>
          <p:nvPr/>
        </p:nvGrpSpPr>
        <p:grpSpPr>
          <a:xfrm>
            <a:off x="4211078" y="2451295"/>
            <a:ext cx="916797" cy="98075"/>
            <a:chOff x="4810525" y="1175150"/>
            <a:chExt cx="133675" cy="14300"/>
          </a:xfrm>
        </p:grpSpPr>
        <p:sp>
          <p:nvSpPr>
            <p:cNvPr id="15" name="Google Shape;15;p3"/>
            <p:cNvSpPr/>
            <p:nvPr/>
          </p:nvSpPr>
          <p:spPr>
            <a:xfrm>
              <a:off x="4810525" y="1175150"/>
              <a:ext cx="4875" cy="14300"/>
            </a:xfrm>
            <a:custGeom>
              <a:rect b="b" l="l" r="r" t="t"/>
              <a:pathLst>
                <a:path extrusionOk="0" h="572" w="195">
                  <a:moveTo>
                    <a:pt x="0" y="0"/>
                  </a:moveTo>
                  <a:lnTo>
                    <a:pt x="0" y="571"/>
                  </a:lnTo>
                  <a:lnTo>
                    <a:pt x="195" y="571"/>
                  </a:lnTo>
                  <a:lnTo>
                    <a:pt x="1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p:nvPr/>
          </p:nvSpPr>
          <p:spPr>
            <a:xfrm>
              <a:off x="4836350" y="1175150"/>
              <a:ext cx="4875" cy="14300"/>
            </a:xfrm>
            <a:custGeom>
              <a:rect b="b" l="l" r="r" t="t"/>
              <a:pathLst>
                <a:path extrusionOk="0" h="572" w="195">
                  <a:moveTo>
                    <a:pt x="0" y="0"/>
                  </a:moveTo>
                  <a:lnTo>
                    <a:pt x="0" y="571"/>
                  </a:lnTo>
                  <a:lnTo>
                    <a:pt x="195" y="571"/>
                  </a:lnTo>
                  <a:lnTo>
                    <a:pt x="1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p:nvPr/>
          </p:nvSpPr>
          <p:spPr>
            <a:xfrm>
              <a:off x="4849150" y="1175150"/>
              <a:ext cx="4900" cy="14300"/>
            </a:xfrm>
            <a:custGeom>
              <a:rect b="b" l="l" r="r" t="t"/>
              <a:pathLst>
                <a:path extrusionOk="0" h="572" w="196">
                  <a:moveTo>
                    <a:pt x="1" y="0"/>
                  </a:moveTo>
                  <a:lnTo>
                    <a:pt x="1" y="571"/>
                  </a:lnTo>
                  <a:lnTo>
                    <a:pt x="195" y="571"/>
                  </a:lnTo>
                  <a:lnTo>
                    <a:pt x="1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4862000" y="1175150"/>
              <a:ext cx="4875" cy="14300"/>
            </a:xfrm>
            <a:custGeom>
              <a:rect b="b" l="l" r="r" t="t"/>
              <a:pathLst>
                <a:path extrusionOk="0" h="572" w="195">
                  <a:moveTo>
                    <a:pt x="0" y="0"/>
                  </a:moveTo>
                  <a:lnTo>
                    <a:pt x="0" y="571"/>
                  </a:lnTo>
                  <a:lnTo>
                    <a:pt x="195" y="571"/>
                  </a:lnTo>
                  <a:lnTo>
                    <a:pt x="1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a:off x="4875700" y="1175150"/>
              <a:ext cx="4900" cy="14300"/>
            </a:xfrm>
            <a:custGeom>
              <a:rect b="b" l="l" r="r" t="t"/>
              <a:pathLst>
                <a:path extrusionOk="0" h="572" w="196">
                  <a:moveTo>
                    <a:pt x="0" y="0"/>
                  </a:moveTo>
                  <a:lnTo>
                    <a:pt x="0" y="571"/>
                  </a:lnTo>
                  <a:lnTo>
                    <a:pt x="195" y="571"/>
                  </a:lnTo>
                  <a:lnTo>
                    <a:pt x="1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a:off x="4885925" y="1175150"/>
              <a:ext cx="4900" cy="14300"/>
            </a:xfrm>
            <a:custGeom>
              <a:rect b="b" l="l" r="r" t="t"/>
              <a:pathLst>
                <a:path extrusionOk="0" h="572" w="196">
                  <a:moveTo>
                    <a:pt x="1" y="0"/>
                  </a:moveTo>
                  <a:lnTo>
                    <a:pt x="1" y="571"/>
                  </a:lnTo>
                  <a:lnTo>
                    <a:pt x="196" y="571"/>
                  </a:lnTo>
                  <a:lnTo>
                    <a:pt x="19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a:off x="4927400" y="1175150"/>
              <a:ext cx="4850" cy="14300"/>
            </a:xfrm>
            <a:custGeom>
              <a:rect b="b" l="l" r="r" t="t"/>
              <a:pathLst>
                <a:path extrusionOk="0" h="572" w="194">
                  <a:moveTo>
                    <a:pt x="0" y="0"/>
                  </a:moveTo>
                  <a:lnTo>
                    <a:pt x="0" y="571"/>
                  </a:lnTo>
                  <a:lnTo>
                    <a:pt x="194" y="571"/>
                  </a:lnTo>
                  <a:lnTo>
                    <a:pt x="19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a:off x="4902975" y="1175150"/>
              <a:ext cx="4900" cy="14300"/>
            </a:xfrm>
            <a:custGeom>
              <a:rect b="b" l="l" r="r" t="t"/>
              <a:pathLst>
                <a:path extrusionOk="0" h="572" w="196">
                  <a:moveTo>
                    <a:pt x="1" y="0"/>
                  </a:moveTo>
                  <a:lnTo>
                    <a:pt x="1" y="571"/>
                  </a:lnTo>
                  <a:lnTo>
                    <a:pt x="196" y="571"/>
                  </a:lnTo>
                  <a:lnTo>
                    <a:pt x="19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a:off x="4939300" y="1175150"/>
              <a:ext cx="4900" cy="14300"/>
            </a:xfrm>
            <a:custGeom>
              <a:rect b="b" l="l" r="r" t="t"/>
              <a:pathLst>
                <a:path extrusionOk="0" h="572" w="196">
                  <a:moveTo>
                    <a:pt x="1" y="0"/>
                  </a:moveTo>
                  <a:lnTo>
                    <a:pt x="1" y="571"/>
                  </a:lnTo>
                  <a:lnTo>
                    <a:pt x="195" y="571"/>
                  </a:lnTo>
                  <a:lnTo>
                    <a:pt x="1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 name="Google Shape;24;p3"/>
          <p:cNvGrpSpPr/>
          <p:nvPr/>
        </p:nvGrpSpPr>
        <p:grpSpPr>
          <a:xfrm flipH="1" rot="10800000">
            <a:off x="-199863" y="449842"/>
            <a:ext cx="2802891" cy="1883694"/>
            <a:chOff x="4583450" y="1118650"/>
            <a:chExt cx="844575" cy="567600"/>
          </a:xfrm>
        </p:grpSpPr>
        <p:sp>
          <p:nvSpPr>
            <p:cNvPr id="25" name="Google Shape;25;p3"/>
            <p:cNvSpPr/>
            <p:nvPr/>
          </p:nvSpPr>
          <p:spPr>
            <a:xfrm>
              <a:off x="4648675" y="1183350"/>
              <a:ext cx="565225" cy="302300"/>
            </a:xfrm>
            <a:custGeom>
              <a:rect b="b" l="l" r="r" t="t"/>
              <a:pathLst>
                <a:path extrusionOk="0" h="12092" w="22609">
                  <a:moveTo>
                    <a:pt x="21237" y="0"/>
                  </a:moveTo>
                  <a:lnTo>
                    <a:pt x="16774" y="4464"/>
                  </a:lnTo>
                  <a:lnTo>
                    <a:pt x="13175" y="4464"/>
                  </a:lnTo>
                  <a:lnTo>
                    <a:pt x="5786" y="11852"/>
                  </a:lnTo>
                  <a:lnTo>
                    <a:pt x="3809" y="11852"/>
                  </a:lnTo>
                  <a:lnTo>
                    <a:pt x="2291" y="10335"/>
                  </a:lnTo>
                  <a:lnTo>
                    <a:pt x="1" y="10335"/>
                  </a:lnTo>
                  <a:lnTo>
                    <a:pt x="1" y="10574"/>
                  </a:lnTo>
                  <a:lnTo>
                    <a:pt x="2192" y="10574"/>
                  </a:lnTo>
                  <a:lnTo>
                    <a:pt x="3710" y="12092"/>
                  </a:lnTo>
                  <a:lnTo>
                    <a:pt x="5886" y="12092"/>
                  </a:lnTo>
                  <a:lnTo>
                    <a:pt x="13273" y="4703"/>
                  </a:lnTo>
                  <a:lnTo>
                    <a:pt x="16873" y="4703"/>
                  </a:lnTo>
                  <a:lnTo>
                    <a:pt x="21336" y="241"/>
                  </a:lnTo>
                  <a:lnTo>
                    <a:pt x="22609" y="241"/>
                  </a:lnTo>
                  <a:lnTo>
                    <a:pt x="2260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a:off x="4648675" y="1425725"/>
              <a:ext cx="529925" cy="187725"/>
            </a:xfrm>
            <a:custGeom>
              <a:rect b="b" l="l" r="r" t="t"/>
              <a:pathLst>
                <a:path extrusionOk="0" h="7509" w="21197">
                  <a:moveTo>
                    <a:pt x="16250" y="1"/>
                  </a:moveTo>
                  <a:lnTo>
                    <a:pt x="14812" y="1439"/>
                  </a:lnTo>
                  <a:lnTo>
                    <a:pt x="11617" y="1439"/>
                  </a:lnTo>
                  <a:lnTo>
                    <a:pt x="5786" y="7270"/>
                  </a:lnTo>
                  <a:lnTo>
                    <a:pt x="1" y="7270"/>
                  </a:lnTo>
                  <a:lnTo>
                    <a:pt x="1" y="7509"/>
                  </a:lnTo>
                  <a:lnTo>
                    <a:pt x="5886" y="7509"/>
                  </a:lnTo>
                  <a:lnTo>
                    <a:pt x="11717" y="1678"/>
                  </a:lnTo>
                  <a:lnTo>
                    <a:pt x="14911" y="1678"/>
                  </a:lnTo>
                  <a:lnTo>
                    <a:pt x="16349" y="240"/>
                  </a:lnTo>
                  <a:lnTo>
                    <a:pt x="19524" y="240"/>
                  </a:lnTo>
                  <a:lnTo>
                    <a:pt x="21027" y="1743"/>
                  </a:lnTo>
                  <a:lnTo>
                    <a:pt x="21196" y="1573"/>
                  </a:lnTo>
                  <a:lnTo>
                    <a:pt x="1962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a:off x="5169475" y="1461825"/>
              <a:ext cx="29350" cy="29375"/>
            </a:xfrm>
            <a:custGeom>
              <a:rect b="b" l="l" r="r" t="t"/>
              <a:pathLst>
                <a:path extrusionOk="0" h="1175" w="1174">
                  <a:moveTo>
                    <a:pt x="587" y="240"/>
                  </a:moveTo>
                  <a:cubicBezTo>
                    <a:pt x="778" y="240"/>
                    <a:pt x="934" y="396"/>
                    <a:pt x="934" y="588"/>
                  </a:cubicBezTo>
                  <a:cubicBezTo>
                    <a:pt x="934" y="779"/>
                    <a:pt x="778" y="935"/>
                    <a:pt x="587" y="935"/>
                  </a:cubicBezTo>
                  <a:cubicBezTo>
                    <a:pt x="396" y="935"/>
                    <a:pt x="239" y="779"/>
                    <a:pt x="239" y="588"/>
                  </a:cubicBezTo>
                  <a:cubicBezTo>
                    <a:pt x="239" y="396"/>
                    <a:pt x="396" y="240"/>
                    <a:pt x="587" y="240"/>
                  </a:cubicBezTo>
                  <a:close/>
                  <a:moveTo>
                    <a:pt x="587" y="1"/>
                  </a:moveTo>
                  <a:cubicBezTo>
                    <a:pt x="263" y="1"/>
                    <a:pt x="0" y="264"/>
                    <a:pt x="0" y="588"/>
                  </a:cubicBezTo>
                  <a:cubicBezTo>
                    <a:pt x="0" y="912"/>
                    <a:pt x="263" y="1174"/>
                    <a:pt x="587" y="1174"/>
                  </a:cubicBezTo>
                  <a:cubicBezTo>
                    <a:pt x="910" y="1174"/>
                    <a:pt x="1174" y="912"/>
                    <a:pt x="1174" y="588"/>
                  </a:cubicBezTo>
                  <a:cubicBezTo>
                    <a:pt x="1174" y="264"/>
                    <a:pt x="910" y="1"/>
                    <a:pt x="5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4648675" y="1310925"/>
              <a:ext cx="770650" cy="346450"/>
            </a:xfrm>
            <a:custGeom>
              <a:rect b="b" l="l" r="r" t="t"/>
              <a:pathLst>
                <a:path extrusionOk="0" h="13858" w="30826">
                  <a:moveTo>
                    <a:pt x="30587" y="0"/>
                  </a:moveTo>
                  <a:lnTo>
                    <a:pt x="30587" y="2296"/>
                  </a:lnTo>
                  <a:lnTo>
                    <a:pt x="28550" y="4333"/>
                  </a:lnTo>
                  <a:lnTo>
                    <a:pt x="26453" y="4333"/>
                  </a:lnTo>
                  <a:lnTo>
                    <a:pt x="23038" y="7747"/>
                  </a:lnTo>
                  <a:lnTo>
                    <a:pt x="12615" y="7747"/>
                  </a:lnTo>
                  <a:lnTo>
                    <a:pt x="6745" y="13618"/>
                  </a:lnTo>
                  <a:lnTo>
                    <a:pt x="1" y="13618"/>
                  </a:lnTo>
                  <a:lnTo>
                    <a:pt x="1" y="13858"/>
                  </a:lnTo>
                  <a:lnTo>
                    <a:pt x="6844" y="13858"/>
                  </a:lnTo>
                  <a:lnTo>
                    <a:pt x="12715" y="7987"/>
                  </a:lnTo>
                  <a:lnTo>
                    <a:pt x="23138" y="7987"/>
                  </a:lnTo>
                  <a:lnTo>
                    <a:pt x="26553" y="4573"/>
                  </a:lnTo>
                  <a:lnTo>
                    <a:pt x="28649" y="4573"/>
                  </a:lnTo>
                  <a:lnTo>
                    <a:pt x="30826" y="2396"/>
                  </a:lnTo>
                  <a:lnTo>
                    <a:pt x="3082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a:off x="4648675" y="1272475"/>
              <a:ext cx="579225" cy="299050"/>
            </a:xfrm>
            <a:custGeom>
              <a:rect b="b" l="l" r="r" t="t"/>
              <a:pathLst>
                <a:path extrusionOk="0" h="11962" w="23169">
                  <a:moveTo>
                    <a:pt x="20264" y="0"/>
                  </a:moveTo>
                  <a:lnTo>
                    <a:pt x="17367" y="2896"/>
                  </a:lnTo>
                  <a:lnTo>
                    <a:pt x="13733" y="2896"/>
                  </a:lnTo>
                  <a:lnTo>
                    <a:pt x="4908" y="11721"/>
                  </a:lnTo>
                  <a:lnTo>
                    <a:pt x="1" y="11721"/>
                  </a:lnTo>
                  <a:lnTo>
                    <a:pt x="1" y="11962"/>
                  </a:lnTo>
                  <a:lnTo>
                    <a:pt x="5007" y="11962"/>
                  </a:lnTo>
                  <a:lnTo>
                    <a:pt x="13833" y="3135"/>
                  </a:lnTo>
                  <a:lnTo>
                    <a:pt x="17467" y="3135"/>
                  </a:lnTo>
                  <a:lnTo>
                    <a:pt x="20362" y="240"/>
                  </a:lnTo>
                  <a:lnTo>
                    <a:pt x="23169" y="240"/>
                  </a:lnTo>
                  <a:lnTo>
                    <a:pt x="2316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5072275" y="1334475"/>
              <a:ext cx="23375" cy="23400"/>
            </a:xfrm>
            <a:custGeom>
              <a:rect b="b" l="l" r="r" t="t"/>
              <a:pathLst>
                <a:path extrusionOk="0" h="936" w="935">
                  <a:moveTo>
                    <a:pt x="467" y="1"/>
                  </a:moveTo>
                  <a:cubicBezTo>
                    <a:pt x="210" y="1"/>
                    <a:pt x="0" y="211"/>
                    <a:pt x="0" y="468"/>
                  </a:cubicBezTo>
                  <a:cubicBezTo>
                    <a:pt x="0" y="727"/>
                    <a:pt x="210" y="935"/>
                    <a:pt x="467" y="935"/>
                  </a:cubicBezTo>
                  <a:cubicBezTo>
                    <a:pt x="725" y="935"/>
                    <a:pt x="934" y="727"/>
                    <a:pt x="934" y="468"/>
                  </a:cubicBezTo>
                  <a:cubicBezTo>
                    <a:pt x="934" y="211"/>
                    <a:pt x="725" y="1"/>
                    <a:pt x="4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5404650" y="1299225"/>
              <a:ext cx="23375" cy="23400"/>
            </a:xfrm>
            <a:custGeom>
              <a:rect b="b" l="l" r="r" t="t"/>
              <a:pathLst>
                <a:path extrusionOk="0" h="936" w="935">
                  <a:moveTo>
                    <a:pt x="467" y="1"/>
                  </a:moveTo>
                  <a:cubicBezTo>
                    <a:pt x="210" y="1"/>
                    <a:pt x="0" y="210"/>
                    <a:pt x="0" y="468"/>
                  </a:cubicBezTo>
                  <a:cubicBezTo>
                    <a:pt x="0" y="726"/>
                    <a:pt x="210" y="935"/>
                    <a:pt x="467" y="935"/>
                  </a:cubicBezTo>
                  <a:cubicBezTo>
                    <a:pt x="726" y="935"/>
                    <a:pt x="934" y="726"/>
                    <a:pt x="934" y="468"/>
                  </a:cubicBezTo>
                  <a:cubicBezTo>
                    <a:pt x="934" y="210"/>
                    <a:pt x="726" y="1"/>
                    <a:pt x="4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4912575" y="1640025"/>
              <a:ext cx="19675" cy="19675"/>
            </a:xfrm>
            <a:custGeom>
              <a:rect b="b" l="l" r="r" t="t"/>
              <a:pathLst>
                <a:path extrusionOk="0" h="787" w="787">
                  <a:moveTo>
                    <a:pt x="0" y="0"/>
                  </a:moveTo>
                  <a:lnTo>
                    <a:pt x="0" y="787"/>
                  </a:lnTo>
                  <a:lnTo>
                    <a:pt x="787" y="787"/>
                  </a:lnTo>
                  <a:lnTo>
                    <a:pt x="78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4941500" y="1640025"/>
              <a:ext cx="19725" cy="19675"/>
            </a:xfrm>
            <a:custGeom>
              <a:rect b="b" l="l" r="r" t="t"/>
              <a:pathLst>
                <a:path extrusionOk="0" h="787" w="789">
                  <a:moveTo>
                    <a:pt x="1" y="0"/>
                  </a:moveTo>
                  <a:lnTo>
                    <a:pt x="1" y="787"/>
                  </a:lnTo>
                  <a:lnTo>
                    <a:pt x="789" y="787"/>
                  </a:lnTo>
                  <a:lnTo>
                    <a:pt x="78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a:off x="4970475" y="1640025"/>
              <a:ext cx="19700" cy="19675"/>
            </a:xfrm>
            <a:custGeom>
              <a:rect b="b" l="l" r="r" t="t"/>
              <a:pathLst>
                <a:path extrusionOk="0" h="787" w="788">
                  <a:moveTo>
                    <a:pt x="1" y="0"/>
                  </a:moveTo>
                  <a:lnTo>
                    <a:pt x="1" y="787"/>
                  </a:lnTo>
                  <a:lnTo>
                    <a:pt x="787" y="787"/>
                  </a:lnTo>
                  <a:lnTo>
                    <a:pt x="78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4999425" y="1640025"/>
              <a:ext cx="19700" cy="19675"/>
            </a:xfrm>
            <a:custGeom>
              <a:rect b="b" l="l" r="r" t="t"/>
              <a:pathLst>
                <a:path extrusionOk="0" h="787" w="788">
                  <a:moveTo>
                    <a:pt x="0" y="0"/>
                  </a:moveTo>
                  <a:lnTo>
                    <a:pt x="0" y="787"/>
                  </a:lnTo>
                  <a:lnTo>
                    <a:pt x="787" y="787"/>
                  </a:lnTo>
                  <a:lnTo>
                    <a:pt x="78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a:off x="5028400" y="1640025"/>
              <a:ext cx="19675" cy="19675"/>
            </a:xfrm>
            <a:custGeom>
              <a:rect b="b" l="l" r="r" t="t"/>
              <a:pathLst>
                <a:path extrusionOk="0" h="787" w="787">
                  <a:moveTo>
                    <a:pt x="0" y="0"/>
                  </a:moveTo>
                  <a:lnTo>
                    <a:pt x="0" y="787"/>
                  </a:lnTo>
                  <a:lnTo>
                    <a:pt x="787" y="787"/>
                  </a:lnTo>
                  <a:lnTo>
                    <a:pt x="78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a:off x="4677900" y="1396850"/>
              <a:ext cx="19675" cy="19725"/>
            </a:xfrm>
            <a:custGeom>
              <a:rect b="b" l="l" r="r" t="t"/>
              <a:pathLst>
                <a:path extrusionOk="0" h="789" w="787">
                  <a:moveTo>
                    <a:pt x="0" y="1"/>
                  </a:moveTo>
                  <a:lnTo>
                    <a:pt x="0" y="788"/>
                  </a:lnTo>
                  <a:lnTo>
                    <a:pt x="787" y="788"/>
                  </a:lnTo>
                  <a:lnTo>
                    <a:pt x="78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4706825" y="1396850"/>
              <a:ext cx="19725" cy="19725"/>
            </a:xfrm>
            <a:custGeom>
              <a:rect b="b" l="l" r="r" t="t"/>
              <a:pathLst>
                <a:path extrusionOk="0" h="789" w="789">
                  <a:moveTo>
                    <a:pt x="1" y="1"/>
                  </a:moveTo>
                  <a:lnTo>
                    <a:pt x="1" y="788"/>
                  </a:lnTo>
                  <a:lnTo>
                    <a:pt x="788" y="788"/>
                  </a:lnTo>
                  <a:lnTo>
                    <a:pt x="78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a:off x="4735800" y="1396850"/>
              <a:ext cx="19700" cy="19725"/>
            </a:xfrm>
            <a:custGeom>
              <a:rect b="b" l="l" r="r" t="t"/>
              <a:pathLst>
                <a:path extrusionOk="0" h="789" w="788">
                  <a:moveTo>
                    <a:pt x="1" y="1"/>
                  </a:moveTo>
                  <a:lnTo>
                    <a:pt x="1" y="788"/>
                  </a:lnTo>
                  <a:lnTo>
                    <a:pt x="787" y="788"/>
                  </a:lnTo>
                  <a:lnTo>
                    <a:pt x="78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4764750" y="1396850"/>
              <a:ext cx="19700" cy="19725"/>
            </a:xfrm>
            <a:custGeom>
              <a:rect b="b" l="l" r="r" t="t"/>
              <a:pathLst>
                <a:path extrusionOk="0" h="789" w="788">
                  <a:moveTo>
                    <a:pt x="0" y="1"/>
                  </a:moveTo>
                  <a:lnTo>
                    <a:pt x="0" y="788"/>
                  </a:lnTo>
                  <a:lnTo>
                    <a:pt x="788" y="788"/>
                  </a:lnTo>
                  <a:lnTo>
                    <a:pt x="78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4793700" y="1396850"/>
              <a:ext cx="19700" cy="19725"/>
            </a:xfrm>
            <a:custGeom>
              <a:rect b="b" l="l" r="r" t="t"/>
              <a:pathLst>
                <a:path extrusionOk="0" h="789" w="788">
                  <a:moveTo>
                    <a:pt x="1" y="1"/>
                  </a:moveTo>
                  <a:lnTo>
                    <a:pt x="1" y="788"/>
                  </a:lnTo>
                  <a:lnTo>
                    <a:pt x="788" y="788"/>
                  </a:lnTo>
                  <a:lnTo>
                    <a:pt x="78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4665025" y="1500600"/>
              <a:ext cx="3800" cy="50775"/>
            </a:xfrm>
            <a:custGeom>
              <a:rect b="b" l="l" r="r" t="t"/>
              <a:pathLst>
                <a:path extrusionOk="0" h="2031" w="152">
                  <a:moveTo>
                    <a:pt x="1" y="1"/>
                  </a:moveTo>
                  <a:lnTo>
                    <a:pt x="1" y="2031"/>
                  </a:lnTo>
                  <a:lnTo>
                    <a:pt x="151" y="2031"/>
                  </a:lnTo>
                  <a:lnTo>
                    <a:pt x="1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4684975" y="1500600"/>
              <a:ext cx="3800" cy="50775"/>
            </a:xfrm>
            <a:custGeom>
              <a:rect b="b" l="l" r="r" t="t"/>
              <a:pathLst>
                <a:path extrusionOk="0" h="2031" w="152">
                  <a:moveTo>
                    <a:pt x="1" y="1"/>
                  </a:moveTo>
                  <a:lnTo>
                    <a:pt x="1" y="2031"/>
                  </a:lnTo>
                  <a:lnTo>
                    <a:pt x="151" y="2031"/>
                  </a:lnTo>
                  <a:lnTo>
                    <a:pt x="1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4694900" y="1500600"/>
              <a:ext cx="3775" cy="50775"/>
            </a:xfrm>
            <a:custGeom>
              <a:rect b="b" l="l" r="r" t="t"/>
              <a:pathLst>
                <a:path extrusionOk="0" h="2031" w="151">
                  <a:moveTo>
                    <a:pt x="0" y="1"/>
                  </a:moveTo>
                  <a:lnTo>
                    <a:pt x="0" y="2031"/>
                  </a:lnTo>
                  <a:lnTo>
                    <a:pt x="150" y="2031"/>
                  </a:lnTo>
                  <a:lnTo>
                    <a:pt x="15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4704825" y="1500600"/>
              <a:ext cx="3775" cy="50775"/>
            </a:xfrm>
            <a:custGeom>
              <a:rect b="b" l="l" r="r" t="t"/>
              <a:pathLst>
                <a:path extrusionOk="0" h="2031" w="151">
                  <a:moveTo>
                    <a:pt x="1" y="1"/>
                  </a:moveTo>
                  <a:lnTo>
                    <a:pt x="1" y="2031"/>
                  </a:lnTo>
                  <a:lnTo>
                    <a:pt x="151" y="2031"/>
                  </a:lnTo>
                  <a:lnTo>
                    <a:pt x="1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4715425" y="1500600"/>
              <a:ext cx="3775" cy="50775"/>
            </a:xfrm>
            <a:custGeom>
              <a:rect b="b" l="l" r="r" t="t"/>
              <a:pathLst>
                <a:path extrusionOk="0" h="2031" w="151">
                  <a:moveTo>
                    <a:pt x="0" y="1"/>
                  </a:moveTo>
                  <a:lnTo>
                    <a:pt x="0" y="2031"/>
                  </a:lnTo>
                  <a:lnTo>
                    <a:pt x="150" y="2031"/>
                  </a:lnTo>
                  <a:lnTo>
                    <a:pt x="15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a:off x="4723325" y="1500600"/>
              <a:ext cx="3775" cy="50775"/>
            </a:xfrm>
            <a:custGeom>
              <a:rect b="b" l="l" r="r" t="t"/>
              <a:pathLst>
                <a:path extrusionOk="0" h="2031" w="151">
                  <a:moveTo>
                    <a:pt x="0" y="1"/>
                  </a:moveTo>
                  <a:lnTo>
                    <a:pt x="0" y="2031"/>
                  </a:lnTo>
                  <a:lnTo>
                    <a:pt x="150" y="2031"/>
                  </a:lnTo>
                  <a:lnTo>
                    <a:pt x="15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4755350" y="1500600"/>
              <a:ext cx="3800" cy="50775"/>
            </a:xfrm>
            <a:custGeom>
              <a:rect b="b" l="l" r="r" t="t"/>
              <a:pathLst>
                <a:path extrusionOk="0" h="2031" w="152">
                  <a:moveTo>
                    <a:pt x="1" y="1"/>
                  </a:moveTo>
                  <a:lnTo>
                    <a:pt x="1" y="2031"/>
                  </a:lnTo>
                  <a:lnTo>
                    <a:pt x="151" y="2031"/>
                  </a:lnTo>
                  <a:lnTo>
                    <a:pt x="1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a:off x="4736500" y="1500600"/>
              <a:ext cx="3775" cy="50775"/>
            </a:xfrm>
            <a:custGeom>
              <a:rect b="b" l="l" r="r" t="t"/>
              <a:pathLst>
                <a:path extrusionOk="0" h="2031" w="151">
                  <a:moveTo>
                    <a:pt x="0" y="1"/>
                  </a:moveTo>
                  <a:lnTo>
                    <a:pt x="0" y="2031"/>
                  </a:lnTo>
                  <a:lnTo>
                    <a:pt x="151" y="2031"/>
                  </a:lnTo>
                  <a:lnTo>
                    <a:pt x="1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a:off x="4764575" y="1500600"/>
              <a:ext cx="3775" cy="50775"/>
            </a:xfrm>
            <a:custGeom>
              <a:rect b="b" l="l" r="r" t="t"/>
              <a:pathLst>
                <a:path extrusionOk="0" h="2031" w="151">
                  <a:moveTo>
                    <a:pt x="0" y="1"/>
                  </a:moveTo>
                  <a:lnTo>
                    <a:pt x="0" y="2031"/>
                  </a:lnTo>
                  <a:lnTo>
                    <a:pt x="151" y="2031"/>
                  </a:lnTo>
                  <a:lnTo>
                    <a:pt x="1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p:nvPr/>
          </p:nvSpPr>
          <p:spPr>
            <a:xfrm>
              <a:off x="4810525" y="1175150"/>
              <a:ext cx="4875" cy="14300"/>
            </a:xfrm>
            <a:custGeom>
              <a:rect b="b" l="l" r="r" t="t"/>
              <a:pathLst>
                <a:path extrusionOk="0" h="572" w="195">
                  <a:moveTo>
                    <a:pt x="0" y="0"/>
                  </a:moveTo>
                  <a:lnTo>
                    <a:pt x="0"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4836350" y="1175150"/>
              <a:ext cx="4875" cy="14300"/>
            </a:xfrm>
            <a:custGeom>
              <a:rect b="b" l="l" r="r" t="t"/>
              <a:pathLst>
                <a:path extrusionOk="0" h="572" w="195">
                  <a:moveTo>
                    <a:pt x="0" y="0"/>
                  </a:moveTo>
                  <a:lnTo>
                    <a:pt x="0"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4849150" y="1175150"/>
              <a:ext cx="4900" cy="14300"/>
            </a:xfrm>
            <a:custGeom>
              <a:rect b="b" l="l" r="r" t="t"/>
              <a:pathLst>
                <a:path extrusionOk="0" h="572" w="196">
                  <a:moveTo>
                    <a:pt x="1" y="0"/>
                  </a:moveTo>
                  <a:lnTo>
                    <a:pt x="1"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4862000" y="1175150"/>
              <a:ext cx="4875" cy="14300"/>
            </a:xfrm>
            <a:custGeom>
              <a:rect b="b" l="l" r="r" t="t"/>
              <a:pathLst>
                <a:path extrusionOk="0" h="572" w="195">
                  <a:moveTo>
                    <a:pt x="0" y="0"/>
                  </a:moveTo>
                  <a:lnTo>
                    <a:pt x="0"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4875700" y="1175150"/>
              <a:ext cx="4900" cy="14300"/>
            </a:xfrm>
            <a:custGeom>
              <a:rect b="b" l="l" r="r" t="t"/>
              <a:pathLst>
                <a:path extrusionOk="0" h="572" w="196">
                  <a:moveTo>
                    <a:pt x="0" y="0"/>
                  </a:moveTo>
                  <a:lnTo>
                    <a:pt x="0"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4885925" y="1175150"/>
              <a:ext cx="4900" cy="14300"/>
            </a:xfrm>
            <a:custGeom>
              <a:rect b="b" l="l" r="r" t="t"/>
              <a:pathLst>
                <a:path extrusionOk="0" h="572" w="196">
                  <a:moveTo>
                    <a:pt x="1" y="0"/>
                  </a:moveTo>
                  <a:lnTo>
                    <a:pt x="1" y="571"/>
                  </a:lnTo>
                  <a:lnTo>
                    <a:pt x="196" y="571"/>
                  </a:lnTo>
                  <a:lnTo>
                    <a:pt x="1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4927400" y="1175150"/>
              <a:ext cx="4850" cy="14300"/>
            </a:xfrm>
            <a:custGeom>
              <a:rect b="b" l="l" r="r" t="t"/>
              <a:pathLst>
                <a:path extrusionOk="0" h="572" w="194">
                  <a:moveTo>
                    <a:pt x="0" y="0"/>
                  </a:moveTo>
                  <a:lnTo>
                    <a:pt x="0" y="571"/>
                  </a:lnTo>
                  <a:lnTo>
                    <a:pt x="194" y="571"/>
                  </a:lnTo>
                  <a:lnTo>
                    <a:pt x="19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4902975" y="1175150"/>
              <a:ext cx="4900" cy="14300"/>
            </a:xfrm>
            <a:custGeom>
              <a:rect b="b" l="l" r="r" t="t"/>
              <a:pathLst>
                <a:path extrusionOk="0" h="572" w="196">
                  <a:moveTo>
                    <a:pt x="1" y="0"/>
                  </a:moveTo>
                  <a:lnTo>
                    <a:pt x="1" y="571"/>
                  </a:lnTo>
                  <a:lnTo>
                    <a:pt x="196" y="571"/>
                  </a:lnTo>
                  <a:lnTo>
                    <a:pt x="1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4939300" y="1175150"/>
              <a:ext cx="4900" cy="14300"/>
            </a:xfrm>
            <a:custGeom>
              <a:rect b="b" l="l" r="r" t="t"/>
              <a:pathLst>
                <a:path extrusionOk="0" h="572" w="196">
                  <a:moveTo>
                    <a:pt x="1" y="0"/>
                  </a:moveTo>
                  <a:lnTo>
                    <a:pt x="1"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a:off x="4998925" y="1201400"/>
              <a:ext cx="10125" cy="10125"/>
            </a:xfrm>
            <a:custGeom>
              <a:rect b="b" l="l" r="r" t="t"/>
              <a:pathLst>
                <a:path extrusionOk="0" h="405" w="405">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4982225" y="1219700"/>
              <a:ext cx="10125" cy="10125"/>
            </a:xfrm>
            <a:custGeom>
              <a:rect b="b" l="l" r="r" t="t"/>
              <a:pathLst>
                <a:path extrusionOk="0" h="405" w="405">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4967700" y="1237975"/>
              <a:ext cx="10125" cy="10150"/>
            </a:xfrm>
            <a:custGeom>
              <a:rect b="b" l="l" r="r" t="t"/>
              <a:pathLst>
                <a:path extrusionOk="0" h="406" w="405">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4948825" y="1256275"/>
              <a:ext cx="10100" cy="10125"/>
            </a:xfrm>
            <a:custGeom>
              <a:rect b="b" l="l" r="r" t="t"/>
              <a:pathLst>
                <a:path extrusionOk="0" h="405" w="404">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4679950" y="1284400"/>
              <a:ext cx="10125" cy="10125"/>
            </a:xfrm>
            <a:custGeom>
              <a:rect b="b" l="l" r="r" t="t"/>
              <a:pathLst>
                <a:path extrusionOk="0" h="405" w="405">
                  <a:moveTo>
                    <a:pt x="202" y="0"/>
                  </a:moveTo>
                  <a:cubicBezTo>
                    <a:pt x="90" y="0"/>
                    <a:pt x="0" y="91"/>
                    <a:pt x="0" y="203"/>
                  </a:cubicBezTo>
                  <a:cubicBezTo>
                    <a:pt x="0" y="314"/>
                    <a:pt x="90" y="404"/>
                    <a:pt x="202" y="404"/>
                  </a:cubicBezTo>
                  <a:cubicBezTo>
                    <a:pt x="314" y="404"/>
                    <a:pt x="404" y="314"/>
                    <a:pt x="404" y="203"/>
                  </a:cubicBezTo>
                  <a:cubicBezTo>
                    <a:pt x="404" y="91"/>
                    <a:pt x="314" y="0"/>
                    <a:pt x="2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4698775" y="1283375"/>
              <a:ext cx="12125" cy="12150"/>
            </a:xfrm>
            <a:custGeom>
              <a:rect b="b" l="l" r="r" t="t"/>
              <a:pathLst>
                <a:path extrusionOk="0" h="486" w="485">
                  <a:moveTo>
                    <a:pt x="243" y="81"/>
                  </a:moveTo>
                  <a:cubicBezTo>
                    <a:pt x="332" y="81"/>
                    <a:pt x="404" y="154"/>
                    <a:pt x="404" y="244"/>
                  </a:cubicBezTo>
                  <a:cubicBezTo>
                    <a:pt x="404" y="333"/>
                    <a:pt x="332" y="405"/>
                    <a:pt x="243" y="405"/>
                  </a:cubicBezTo>
                  <a:cubicBezTo>
                    <a:pt x="153" y="405"/>
                    <a:pt x="80" y="333"/>
                    <a:pt x="80" y="244"/>
                  </a:cubicBezTo>
                  <a:cubicBezTo>
                    <a:pt x="80" y="154"/>
                    <a:pt x="153" y="81"/>
                    <a:pt x="243" y="81"/>
                  </a:cubicBezTo>
                  <a:close/>
                  <a:moveTo>
                    <a:pt x="243" y="1"/>
                  </a:moveTo>
                  <a:cubicBezTo>
                    <a:pt x="109" y="1"/>
                    <a:pt x="1" y="110"/>
                    <a:pt x="1" y="244"/>
                  </a:cubicBezTo>
                  <a:cubicBezTo>
                    <a:pt x="1" y="376"/>
                    <a:pt x="109" y="486"/>
                    <a:pt x="243" y="486"/>
                  </a:cubicBezTo>
                  <a:cubicBezTo>
                    <a:pt x="376" y="486"/>
                    <a:pt x="484" y="376"/>
                    <a:pt x="484" y="244"/>
                  </a:cubicBezTo>
                  <a:cubicBezTo>
                    <a:pt x="484" y="110"/>
                    <a:pt x="376" y="1"/>
                    <a:pt x="2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4719600" y="1284400"/>
              <a:ext cx="10125" cy="10125"/>
            </a:xfrm>
            <a:custGeom>
              <a:rect b="b" l="l" r="r" t="t"/>
              <a:pathLst>
                <a:path extrusionOk="0" h="405" w="405">
                  <a:moveTo>
                    <a:pt x="202" y="0"/>
                  </a:moveTo>
                  <a:cubicBezTo>
                    <a:pt x="91" y="0"/>
                    <a:pt x="1" y="91"/>
                    <a:pt x="1" y="203"/>
                  </a:cubicBezTo>
                  <a:cubicBezTo>
                    <a:pt x="1" y="314"/>
                    <a:pt x="91" y="404"/>
                    <a:pt x="202" y="404"/>
                  </a:cubicBezTo>
                  <a:cubicBezTo>
                    <a:pt x="314" y="404"/>
                    <a:pt x="405" y="314"/>
                    <a:pt x="405" y="203"/>
                  </a:cubicBezTo>
                  <a:cubicBezTo>
                    <a:pt x="405" y="91"/>
                    <a:pt x="314" y="0"/>
                    <a:pt x="2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4739425" y="1284400"/>
              <a:ext cx="10125" cy="10125"/>
            </a:xfrm>
            <a:custGeom>
              <a:rect b="b" l="l" r="r" t="t"/>
              <a:pathLst>
                <a:path extrusionOk="0" h="405" w="405">
                  <a:moveTo>
                    <a:pt x="203" y="0"/>
                  </a:moveTo>
                  <a:cubicBezTo>
                    <a:pt x="91" y="0"/>
                    <a:pt x="0" y="91"/>
                    <a:pt x="0" y="203"/>
                  </a:cubicBezTo>
                  <a:cubicBezTo>
                    <a:pt x="0" y="314"/>
                    <a:pt x="91" y="404"/>
                    <a:pt x="203" y="404"/>
                  </a:cubicBezTo>
                  <a:cubicBezTo>
                    <a:pt x="315" y="404"/>
                    <a:pt x="405" y="314"/>
                    <a:pt x="405" y="203"/>
                  </a:cubicBezTo>
                  <a:cubicBezTo>
                    <a:pt x="405" y="91"/>
                    <a:pt x="315" y="0"/>
                    <a:pt x="2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4759275" y="1284400"/>
              <a:ext cx="10125" cy="10125"/>
            </a:xfrm>
            <a:custGeom>
              <a:rect b="b" l="l" r="r" t="t"/>
              <a:pathLst>
                <a:path extrusionOk="0" h="405" w="405">
                  <a:moveTo>
                    <a:pt x="202" y="0"/>
                  </a:moveTo>
                  <a:cubicBezTo>
                    <a:pt x="91" y="0"/>
                    <a:pt x="0" y="91"/>
                    <a:pt x="0" y="203"/>
                  </a:cubicBezTo>
                  <a:cubicBezTo>
                    <a:pt x="0" y="314"/>
                    <a:pt x="91" y="404"/>
                    <a:pt x="202" y="404"/>
                  </a:cubicBezTo>
                  <a:cubicBezTo>
                    <a:pt x="314" y="404"/>
                    <a:pt x="404" y="314"/>
                    <a:pt x="404" y="203"/>
                  </a:cubicBezTo>
                  <a:cubicBezTo>
                    <a:pt x="404" y="91"/>
                    <a:pt x="314" y="0"/>
                    <a:pt x="2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4779075" y="1284400"/>
              <a:ext cx="10150" cy="10125"/>
            </a:xfrm>
            <a:custGeom>
              <a:rect b="b" l="l" r="r" t="t"/>
              <a:pathLst>
                <a:path extrusionOk="0" h="405" w="406">
                  <a:moveTo>
                    <a:pt x="204" y="0"/>
                  </a:moveTo>
                  <a:cubicBezTo>
                    <a:pt x="92" y="0"/>
                    <a:pt x="1" y="91"/>
                    <a:pt x="1" y="203"/>
                  </a:cubicBezTo>
                  <a:cubicBezTo>
                    <a:pt x="1" y="314"/>
                    <a:pt x="92" y="404"/>
                    <a:pt x="204" y="404"/>
                  </a:cubicBezTo>
                  <a:cubicBezTo>
                    <a:pt x="315" y="404"/>
                    <a:pt x="405" y="314"/>
                    <a:pt x="405" y="203"/>
                  </a:cubicBezTo>
                  <a:cubicBezTo>
                    <a:pt x="405" y="91"/>
                    <a:pt x="315" y="0"/>
                    <a:pt x="2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4964475" y="1401650"/>
              <a:ext cx="10125" cy="10125"/>
            </a:xfrm>
            <a:custGeom>
              <a:rect b="b" l="l" r="r" t="t"/>
              <a:pathLst>
                <a:path extrusionOk="0" h="405" w="405">
                  <a:moveTo>
                    <a:pt x="202" y="1"/>
                  </a:moveTo>
                  <a:cubicBezTo>
                    <a:pt x="90" y="1"/>
                    <a:pt x="0" y="91"/>
                    <a:pt x="0" y="202"/>
                  </a:cubicBezTo>
                  <a:cubicBezTo>
                    <a:pt x="0" y="314"/>
                    <a:pt x="90" y="405"/>
                    <a:pt x="202" y="405"/>
                  </a:cubicBezTo>
                  <a:cubicBezTo>
                    <a:pt x="314" y="405"/>
                    <a:pt x="405" y="314"/>
                    <a:pt x="405" y="202"/>
                  </a:cubicBezTo>
                  <a:cubicBezTo>
                    <a:pt x="405" y="91"/>
                    <a:pt x="314" y="1"/>
                    <a:pt x="2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
            <p:cNvSpPr/>
            <p:nvPr/>
          </p:nvSpPr>
          <p:spPr>
            <a:xfrm>
              <a:off x="4983300" y="1400650"/>
              <a:ext cx="12125" cy="12125"/>
            </a:xfrm>
            <a:custGeom>
              <a:rect b="b" l="l" r="r" t="t"/>
              <a:pathLst>
                <a:path extrusionOk="0" h="485" w="485">
                  <a:moveTo>
                    <a:pt x="243" y="81"/>
                  </a:moveTo>
                  <a:cubicBezTo>
                    <a:pt x="332" y="81"/>
                    <a:pt x="404" y="153"/>
                    <a:pt x="404" y="242"/>
                  </a:cubicBezTo>
                  <a:cubicBezTo>
                    <a:pt x="404" y="332"/>
                    <a:pt x="332" y="405"/>
                    <a:pt x="243" y="405"/>
                  </a:cubicBezTo>
                  <a:cubicBezTo>
                    <a:pt x="153" y="405"/>
                    <a:pt x="80" y="332"/>
                    <a:pt x="80" y="242"/>
                  </a:cubicBezTo>
                  <a:cubicBezTo>
                    <a:pt x="80" y="153"/>
                    <a:pt x="153" y="81"/>
                    <a:pt x="243" y="81"/>
                  </a:cubicBezTo>
                  <a:close/>
                  <a:moveTo>
                    <a:pt x="243" y="0"/>
                  </a:moveTo>
                  <a:cubicBezTo>
                    <a:pt x="109" y="0"/>
                    <a:pt x="1" y="109"/>
                    <a:pt x="1" y="242"/>
                  </a:cubicBezTo>
                  <a:cubicBezTo>
                    <a:pt x="1" y="376"/>
                    <a:pt x="109" y="484"/>
                    <a:pt x="243" y="484"/>
                  </a:cubicBezTo>
                  <a:cubicBezTo>
                    <a:pt x="376" y="484"/>
                    <a:pt x="485" y="376"/>
                    <a:pt x="485" y="242"/>
                  </a:cubicBezTo>
                  <a:cubicBezTo>
                    <a:pt x="485" y="109"/>
                    <a:pt x="376" y="0"/>
                    <a:pt x="2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5004125" y="1401650"/>
              <a:ext cx="10150" cy="10125"/>
            </a:xfrm>
            <a:custGeom>
              <a:rect b="b" l="l" r="r" t="t"/>
              <a:pathLst>
                <a:path extrusionOk="0" h="405" w="406">
                  <a:moveTo>
                    <a:pt x="203" y="1"/>
                  </a:moveTo>
                  <a:cubicBezTo>
                    <a:pt x="91" y="1"/>
                    <a:pt x="1" y="91"/>
                    <a:pt x="1" y="202"/>
                  </a:cubicBezTo>
                  <a:cubicBezTo>
                    <a:pt x="1" y="314"/>
                    <a:pt x="91" y="405"/>
                    <a:pt x="203" y="405"/>
                  </a:cubicBezTo>
                  <a:cubicBezTo>
                    <a:pt x="314" y="405"/>
                    <a:pt x="405" y="314"/>
                    <a:pt x="405" y="202"/>
                  </a:cubicBezTo>
                  <a:cubicBezTo>
                    <a:pt x="405" y="91"/>
                    <a:pt x="314" y="1"/>
                    <a:pt x="2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5023950" y="1401650"/>
              <a:ext cx="10150" cy="10125"/>
            </a:xfrm>
            <a:custGeom>
              <a:rect b="b" l="l" r="r" t="t"/>
              <a:pathLst>
                <a:path extrusionOk="0" h="405" w="406">
                  <a:moveTo>
                    <a:pt x="203" y="1"/>
                  </a:moveTo>
                  <a:cubicBezTo>
                    <a:pt x="92" y="1"/>
                    <a:pt x="1" y="91"/>
                    <a:pt x="1" y="202"/>
                  </a:cubicBezTo>
                  <a:cubicBezTo>
                    <a:pt x="1" y="314"/>
                    <a:pt x="92" y="405"/>
                    <a:pt x="203" y="405"/>
                  </a:cubicBezTo>
                  <a:cubicBezTo>
                    <a:pt x="315" y="405"/>
                    <a:pt x="405" y="314"/>
                    <a:pt x="405" y="202"/>
                  </a:cubicBezTo>
                  <a:cubicBezTo>
                    <a:pt x="405" y="91"/>
                    <a:pt x="315" y="1"/>
                    <a:pt x="2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5042800" y="1400650"/>
              <a:ext cx="12100" cy="12125"/>
            </a:xfrm>
            <a:custGeom>
              <a:rect b="b" l="l" r="r" t="t"/>
              <a:pathLst>
                <a:path extrusionOk="0" h="485" w="484">
                  <a:moveTo>
                    <a:pt x="242" y="81"/>
                  </a:moveTo>
                  <a:cubicBezTo>
                    <a:pt x="332" y="81"/>
                    <a:pt x="405" y="153"/>
                    <a:pt x="405" y="242"/>
                  </a:cubicBezTo>
                  <a:cubicBezTo>
                    <a:pt x="405" y="332"/>
                    <a:pt x="332" y="405"/>
                    <a:pt x="242" y="405"/>
                  </a:cubicBezTo>
                  <a:cubicBezTo>
                    <a:pt x="153" y="405"/>
                    <a:pt x="81" y="332"/>
                    <a:pt x="81" y="242"/>
                  </a:cubicBezTo>
                  <a:cubicBezTo>
                    <a:pt x="81" y="153"/>
                    <a:pt x="153" y="81"/>
                    <a:pt x="242" y="81"/>
                  </a:cubicBezTo>
                  <a:close/>
                  <a:moveTo>
                    <a:pt x="242" y="0"/>
                  </a:moveTo>
                  <a:cubicBezTo>
                    <a:pt x="109" y="0"/>
                    <a:pt x="0" y="109"/>
                    <a:pt x="0" y="242"/>
                  </a:cubicBezTo>
                  <a:cubicBezTo>
                    <a:pt x="0" y="376"/>
                    <a:pt x="109" y="484"/>
                    <a:pt x="242" y="484"/>
                  </a:cubicBezTo>
                  <a:cubicBezTo>
                    <a:pt x="376" y="484"/>
                    <a:pt x="484" y="376"/>
                    <a:pt x="484" y="242"/>
                  </a:cubicBezTo>
                  <a:cubicBezTo>
                    <a:pt x="484" y="109"/>
                    <a:pt x="376" y="0"/>
                    <a:pt x="2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5062625" y="1400650"/>
              <a:ext cx="12125" cy="12125"/>
            </a:xfrm>
            <a:custGeom>
              <a:rect b="b" l="l" r="r" t="t"/>
              <a:pathLst>
                <a:path extrusionOk="0" h="485" w="485">
                  <a:moveTo>
                    <a:pt x="243" y="81"/>
                  </a:moveTo>
                  <a:cubicBezTo>
                    <a:pt x="332" y="81"/>
                    <a:pt x="404" y="153"/>
                    <a:pt x="404" y="242"/>
                  </a:cubicBezTo>
                  <a:cubicBezTo>
                    <a:pt x="404" y="332"/>
                    <a:pt x="332" y="405"/>
                    <a:pt x="243" y="405"/>
                  </a:cubicBezTo>
                  <a:cubicBezTo>
                    <a:pt x="153" y="405"/>
                    <a:pt x="80" y="332"/>
                    <a:pt x="80" y="242"/>
                  </a:cubicBezTo>
                  <a:cubicBezTo>
                    <a:pt x="80" y="153"/>
                    <a:pt x="153" y="81"/>
                    <a:pt x="243" y="81"/>
                  </a:cubicBezTo>
                  <a:close/>
                  <a:moveTo>
                    <a:pt x="243" y="0"/>
                  </a:moveTo>
                  <a:cubicBezTo>
                    <a:pt x="109" y="0"/>
                    <a:pt x="1" y="109"/>
                    <a:pt x="1" y="242"/>
                  </a:cubicBezTo>
                  <a:cubicBezTo>
                    <a:pt x="1" y="376"/>
                    <a:pt x="109" y="484"/>
                    <a:pt x="243" y="484"/>
                  </a:cubicBezTo>
                  <a:cubicBezTo>
                    <a:pt x="376" y="484"/>
                    <a:pt x="485" y="376"/>
                    <a:pt x="485" y="242"/>
                  </a:cubicBezTo>
                  <a:cubicBezTo>
                    <a:pt x="485" y="109"/>
                    <a:pt x="376" y="0"/>
                    <a:pt x="2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4739075" y="1675150"/>
              <a:ext cx="10125" cy="10100"/>
            </a:xfrm>
            <a:custGeom>
              <a:rect b="b" l="l" r="r" t="t"/>
              <a:pathLst>
                <a:path extrusionOk="0" h="404" w="405">
                  <a:moveTo>
                    <a:pt x="203" y="0"/>
                  </a:moveTo>
                  <a:cubicBezTo>
                    <a:pt x="91" y="0"/>
                    <a:pt x="1" y="90"/>
                    <a:pt x="1" y="202"/>
                  </a:cubicBezTo>
                  <a:cubicBezTo>
                    <a:pt x="1"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a:off x="4757925" y="1674125"/>
              <a:ext cx="12100" cy="12125"/>
            </a:xfrm>
            <a:custGeom>
              <a:rect b="b" l="l" r="r" t="t"/>
              <a:pathLst>
                <a:path extrusionOk="0" h="485" w="484">
                  <a:moveTo>
                    <a:pt x="242" y="80"/>
                  </a:moveTo>
                  <a:cubicBezTo>
                    <a:pt x="331" y="80"/>
                    <a:pt x="404" y="154"/>
                    <a:pt x="404" y="243"/>
                  </a:cubicBezTo>
                  <a:cubicBezTo>
                    <a:pt x="404" y="332"/>
                    <a:pt x="331" y="405"/>
                    <a:pt x="242" y="405"/>
                  </a:cubicBezTo>
                  <a:cubicBezTo>
                    <a:pt x="153" y="405"/>
                    <a:pt x="79" y="332"/>
                    <a:pt x="79" y="243"/>
                  </a:cubicBezTo>
                  <a:cubicBezTo>
                    <a:pt x="79" y="154"/>
                    <a:pt x="153" y="80"/>
                    <a:pt x="242" y="80"/>
                  </a:cubicBezTo>
                  <a:close/>
                  <a:moveTo>
                    <a:pt x="242" y="1"/>
                  </a:moveTo>
                  <a:cubicBezTo>
                    <a:pt x="108" y="1"/>
                    <a:pt x="0" y="109"/>
                    <a:pt x="0" y="243"/>
                  </a:cubicBezTo>
                  <a:cubicBezTo>
                    <a:pt x="0" y="376"/>
                    <a:pt x="108" y="485"/>
                    <a:pt x="242" y="485"/>
                  </a:cubicBezTo>
                  <a:cubicBezTo>
                    <a:pt x="375" y="485"/>
                    <a:pt x="484" y="376"/>
                    <a:pt x="484" y="243"/>
                  </a:cubicBezTo>
                  <a:cubicBezTo>
                    <a:pt x="484" y="109"/>
                    <a:pt x="375" y="1"/>
                    <a:pt x="2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4777725" y="1674125"/>
              <a:ext cx="12150" cy="12125"/>
            </a:xfrm>
            <a:custGeom>
              <a:rect b="b" l="l" r="r" t="t"/>
              <a:pathLst>
                <a:path extrusionOk="0" h="485" w="486">
                  <a:moveTo>
                    <a:pt x="244" y="80"/>
                  </a:moveTo>
                  <a:cubicBezTo>
                    <a:pt x="333" y="80"/>
                    <a:pt x="405" y="154"/>
                    <a:pt x="405" y="243"/>
                  </a:cubicBezTo>
                  <a:cubicBezTo>
                    <a:pt x="405" y="332"/>
                    <a:pt x="333" y="405"/>
                    <a:pt x="244" y="405"/>
                  </a:cubicBezTo>
                  <a:cubicBezTo>
                    <a:pt x="154" y="405"/>
                    <a:pt x="81" y="332"/>
                    <a:pt x="81" y="243"/>
                  </a:cubicBezTo>
                  <a:cubicBezTo>
                    <a:pt x="81" y="154"/>
                    <a:pt x="154" y="80"/>
                    <a:pt x="244" y="80"/>
                  </a:cubicBezTo>
                  <a:close/>
                  <a:moveTo>
                    <a:pt x="244" y="1"/>
                  </a:moveTo>
                  <a:cubicBezTo>
                    <a:pt x="110" y="1"/>
                    <a:pt x="1" y="109"/>
                    <a:pt x="1" y="243"/>
                  </a:cubicBezTo>
                  <a:cubicBezTo>
                    <a:pt x="1" y="376"/>
                    <a:pt x="110" y="485"/>
                    <a:pt x="244" y="485"/>
                  </a:cubicBezTo>
                  <a:cubicBezTo>
                    <a:pt x="376" y="485"/>
                    <a:pt x="485" y="376"/>
                    <a:pt x="485" y="243"/>
                  </a:cubicBezTo>
                  <a:cubicBezTo>
                    <a:pt x="485" y="109"/>
                    <a:pt x="376" y="1"/>
                    <a:pt x="2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4798575" y="1675150"/>
              <a:ext cx="10125" cy="10100"/>
            </a:xfrm>
            <a:custGeom>
              <a:rect b="b" l="l" r="r" t="t"/>
              <a:pathLst>
                <a:path extrusionOk="0" h="404" w="405">
                  <a:moveTo>
                    <a:pt x="202" y="0"/>
                  </a:moveTo>
                  <a:cubicBezTo>
                    <a:pt x="91" y="0"/>
                    <a:pt x="1" y="90"/>
                    <a:pt x="1" y="202"/>
                  </a:cubicBezTo>
                  <a:cubicBezTo>
                    <a:pt x="1" y="314"/>
                    <a:pt x="91" y="404"/>
                    <a:pt x="202" y="404"/>
                  </a:cubicBezTo>
                  <a:cubicBezTo>
                    <a:pt x="314" y="404"/>
                    <a:pt x="404" y="314"/>
                    <a:pt x="404" y="202"/>
                  </a:cubicBezTo>
                  <a:cubicBezTo>
                    <a:pt x="404" y="90"/>
                    <a:pt x="314" y="0"/>
                    <a:pt x="2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4817400" y="1674125"/>
              <a:ext cx="12125" cy="12125"/>
            </a:xfrm>
            <a:custGeom>
              <a:rect b="b" l="l" r="r" t="t"/>
              <a:pathLst>
                <a:path extrusionOk="0" h="485" w="485">
                  <a:moveTo>
                    <a:pt x="243" y="80"/>
                  </a:moveTo>
                  <a:cubicBezTo>
                    <a:pt x="332" y="80"/>
                    <a:pt x="405" y="154"/>
                    <a:pt x="405" y="243"/>
                  </a:cubicBezTo>
                  <a:cubicBezTo>
                    <a:pt x="405" y="332"/>
                    <a:pt x="332" y="405"/>
                    <a:pt x="243" y="405"/>
                  </a:cubicBezTo>
                  <a:cubicBezTo>
                    <a:pt x="153" y="405"/>
                    <a:pt x="81" y="332"/>
                    <a:pt x="81" y="243"/>
                  </a:cubicBezTo>
                  <a:cubicBezTo>
                    <a:pt x="81" y="154"/>
                    <a:pt x="153" y="80"/>
                    <a:pt x="243" y="80"/>
                  </a:cubicBezTo>
                  <a:close/>
                  <a:moveTo>
                    <a:pt x="243" y="1"/>
                  </a:moveTo>
                  <a:cubicBezTo>
                    <a:pt x="109" y="1"/>
                    <a:pt x="0" y="109"/>
                    <a:pt x="0" y="243"/>
                  </a:cubicBezTo>
                  <a:cubicBezTo>
                    <a:pt x="0" y="376"/>
                    <a:pt x="109" y="485"/>
                    <a:pt x="243" y="485"/>
                  </a:cubicBezTo>
                  <a:cubicBezTo>
                    <a:pt x="376" y="485"/>
                    <a:pt x="485" y="376"/>
                    <a:pt x="485" y="243"/>
                  </a:cubicBezTo>
                  <a:cubicBezTo>
                    <a:pt x="485" y="109"/>
                    <a:pt x="376" y="1"/>
                    <a:pt x="2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4838250" y="1675150"/>
              <a:ext cx="10125" cy="10100"/>
            </a:xfrm>
            <a:custGeom>
              <a:rect b="b" l="l" r="r" t="t"/>
              <a:pathLst>
                <a:path extrusionOk="0" h="404" w="405">
                  <a:moveTo>
                    <a:pt x="202" y="0"/>
                  </a:moveTo>
                  <a:cubicBezTo>
                    <a:pt x="90" y="0"/>
                    <a:pt x="0" y="90"/>
                    <a:pt x="0" y="202"/>
                  </a:cubicBezTo>
                  <a:cubicBezTo>
                    <a:pt x="0" y="314"/>
                    <a:pt x="90" y="404"/>
                    <a:pt x="202" y="404"/>
                  </a:cubicBezTo>
                  <a:cubicBezTo>
                    <a:pt x="314" y="404"/>
                    <a:pt x="404" y="314"/>
                    <a:pt x="404" y="202"/>
                  </a:cubicBezTo>
                  <a:cubicBezTo>
                    <a:pt x="404" y="90"/>
                    <a:pt x="314" y="0"/>
                    <a:pt x="2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4648675" y="1343400"/>
              <a:ext cx="720050" cy="40975"/>
            </a:xfrm>
            <a:custGeom>
              <a:rect b="b" l="l" r="r" t="t"/>
              <a:pathLst>
                <a:path extrusionOk="0" h="1639" w="28802">
                  <a:moveTo>
                    <a:pt x="26073" y="0"/>
                  </a:moveTo>
                  <a:lnTo>
                    <a:pt x="24516" y="1558"/>
                  </a:lnTo>
                  <a:lnTo>
                    <a:pt x="1" y="1558"/>
                  </a:lnTo>
                  <a:lnTo>
                    <a:pt x="1" y="1638"/>
                  </a:lnTo>
                  <a:lnTo>
                    <a:pt x="24549" y="1638"/>
                  </a:lnTo>
                  <a:lnTo>
                    <a:pt x="26107" y="81"/>
                  </a:lnTo>
                  <a:lnTo>
                    <a:pt x="28802" y="81"/>
                  </a:lnTo>
                  <a:lnTo>
                    <a:pt x="288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4632825" y="1311800"/>
              <a:ext cx="670500" cy="53100"/>
            </a:xfrm>
            <a:custGeom>
              <a:rect b="b" l="l" r="r" t="t"/>
              <a:pathLst>
                <a:path extrusionOk="0" h="2124" w="26820">
                  <a:moveTo>
                    <a:pt x="26762" y="1"/>
                  </a:moveTo>
                  <a:lnTo>
                    <a:pt x="24720" y="2043"/>
                  </a:lnTo>
                  <a:lnTo>
                    <a:pt x="0" y="2043"/>
                  </a:lnTo>
                  <a:lnTo>
                    <a:pt x="0" y="2123"/>
                  </a:lnTo>
                  <a:lnTo>
                    <a:pt x="24753" y="2123"/>
                  </a:lnTo>
                  <a:lnTo>
                    <a:pt x="26819" y="58"/>
                  </a:lnTo>
                  <a:lnTo>
                    <a:pt x="2676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4633550" y="1118650"/>
              <a:ext cx="370425" cy="88825"/>
            </a:xfrm>
            <a:custGeom>
              <a:rect b="b" l="l" r="r" t="t"/>
              <a:pathLst>
                <a:path extrusionOk="0" h="3553" w="14817">
                  <a:moveTo>
                    <a:pt x="1" y="0"/>
                  </a:moveTo>
                  <a:lnTo>
                    <a:pt x="1" y="81"/>
                  </a:lnTo>
                  <a:lnTo>
                    <a:pt x="3098" y="81"/>
                  </a:lnTo>
                  <a:lnTo>
                    <a:pt x="6569" y="3552"/>
                  </a:lnTo>
                  <a:lnTo>
                    <a:pt x="14817" y="3552"/>
                  </a:lnTo>
                  <a:lnTo>
                    <a:pt x="14817" y="3473"/>
                  </a:lnTo>
                  <a:lnTo>
                    <a:pt x="6603" y="3473"/>
                  </a:lnTo>
                  <a:lnTo>
                    <a:pt x="313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4616850" y="1136950"/>
              <a:ext cx="370450" cy="88825"/>
            </a:xfrm>
            <a:custGeom>
              <a:rect b="b" l="l" r="r" t="t"/>
              <a:pathLst>
                <a:path extrusionOk="0" h="3553" w="14818">
                  <a:moveTo>
                    <a:pt x="1" y="0"/>
                  </a:moveTo>
                  <a:lnTo>
                    <a:pt x="1" y="80"/>
                  </a:lnTo>
                  <a:lnTo>
                    <a:pt x="3098" y="80"/>
                  </a:lnTo>
                  <a:lnTo>
                    <a:pt x="6569" y="3552"/>
                  </a:lnTo>
                  <a:lnTo>
                    <a:pt x="14817" y="3552"/>
                  </a:lnTo>
                  <a:lnTo>
                    <a:pt x="14817" y="3473"/>
                  </a:lnTo>
                  <a:lnTo>
                    <a:pt x="6603" y="3473"/>
                  </a:lnTo>
                  <a:lnTo>
                    <a:pt x="313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4600150" y="1155225"/>
              <a:ext cx="370450" cy="88825"/>
            </a:xfrm>
            <a:custGeom>
              <a:rect b="b" l="l" r="r" t="t"/>
              <a:pathLst>
                <a:path extrusionOk="0" h="3553" w="14818">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
            <p:cNvSpPr/>
            <p:nvPr/>
          </p:nvSpPr>
          <p:spPr>
            <a:xfrm>
              <a:off x="4583450" y="1173525"/>
              <a:ext cx="370450" cy="88825"/>
            </a:xfrm>
            <a:custGeom>
              <a:rect b="b" l="l" r="r" t="t"/>
              <a:pathLst>
                <a:path extrusionOk="0" h="3553" w="14818">
                  <a:moveTo>
                    <a:pt x="0" y="0"/>
                  </a:moveTo>
                  <a:lnTo>
                    <a:pt x="0" y="81"/>
                  </a:lnTo>
                  <a:lnTo>
                    <a:pt x="3097" y="81"/>
                  </a:lnTo>
                  <a:lnTo>
                    <a:pt x="6570" y="3552"/>
                  </a:lnTo>
                  <a:lnTo>
                    <a:pt x="14817" y="3552"/>
                  </a:lnTo>
                  <a:lnTo>
                    <a:pt x="14817" y="3473"/>
                  </a:lnTo>
                  <a:lnTo>
                    <a:pt x="6603" y="3473"/>
                  </a:lnTo>
                  <a:lnTo>
                    <a:pt x="31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_1_1_1_4_1">
    <p:bg>
      <p:bgPr>
        <a:solidFill>
          <a:schemeClr val="lt2"/>
        </a:solidFill>
      </p:bgPr>
    </p:bg>
    <p:spTree>
      <p:nvGrpSpPr>
        <p:cNvPr id="348" name="Shape 348"/>
        <p:cNvGrpSpPr/>
        <p:nvPr/>
      </p:nvGrpSpPr>
      <p:grpSpPr>
        <a:xfrm>
          <a:off x="0" y="0"/>
          <a:ext cx="0" cy="0"/>
          <a:chOff x="0" y="0"/>
          <a:chExt cx="0" cy="0"/>
        </a:xfrm>
      </p:grpSpPr>
      <p:sp>
        <p:nvSpPr>
          <p:cNvPr id="349" name="Google Shape;349;p21"/>
          <p:cNvSpPr txBox="1"/>
          <p:nvPr>
            <p:ph type="title"/>
          </p:nvPr>
        </p:nvSpPr>
        <p:spPr>
          <a:xfrm>
            <a:off x="4903660" y="1733905"/>
            <a:ext cx="3568800" cy="5757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350" name="Google Shape;350;p21"/>
          <p:cNvSpPr txBox="1"/>
          <p:nvPr>
            <p:ph idx="1" type="subTitle"/>
          </p:nvPr>
        </p:nvSpPr>
        <p:spPr>
          <a:xfrm>
            <a:off x="4903660" y="2693967"/>
            <a:ext cx="3217500" cy="133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351" name="Google Shape;351;p21"/>
          <p:cNvGrpSpPr/>
          <p:nvPr/>
        </p:nvGrpSpPr>
        <p:grpSpPr>
          <a:xfrm>
            <a:off x="5009778" y="2530258"/>
            <a:ext cx="916797" cy="98075"/>
            <a:chOff x="4810525" y="1175150"/>
            <a:chExt cx="133675" cy="14300"/>
          </a:xfrm>
        </p:grpSpPr>
        <p:sp>
          <p:nvSpPr>
            <p:cNvPr id="352" name="Google Shape;352;p21"/>
            <p:cNvSpPr/>
            <p:nvPr/>
          </p:nvSpPr>
          <p:spPr>
            <a:xfrm>
              <a:off x="4810525" y="1175150"/>
              <a:ext cx="4875" cy="14300"/>
            </a:xfrm>
            <a:custGeom>
              <a:rect b="b" l="l" r="r" t="t"/>
              <a:pathLst>
                <a:path extrusionOk="0" h="572" w="195">
                  <a:moveTo>
                    <a:pt x="0" y="0"/>
                  </a:moveTo>
                  <a:lnTo>
                    <a:pt x="0" y="571"/>
                  </a:lnTo>
                  <a:lnTo>
                    <a:pt x="195" y="571"/>
                  </a:lnTo>
                  <a:lnTo>
                    <a:pt x="1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1"/>
            <p:cNvSpPr/>
            <p:nvPr/>
          </p:nvSpPr>
          <p:spPr>
            <a:xfrm>
              <a:off x="4836350" y="1175150"/>
              <a:ext cx="4875" cy="14300"/>
            </a:xfrm>
            <a:custGeom>
              <a:rect b="b" l="l" r="r" t="t"/>
              <a:pathLst>
                <a:path extrusionOk="0" h="572" w="195">
                  <a:moveTo>
                    <a:pt x="0" y="0"/>
                  </a:moveTo>
                  <a:lnTo>
                    <a:pt x="0" y="571"/>
                  </a:lnTo>
                  <a:lnTo>
                    <a:pt x="195" y="571"/>
                  </a:lnTo>
                  <a:lnTo>
                    <a:pt x="1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1"/>
            <p:cNvSpPr/>
            <p:nvPr/>
          </p:nvSpPr>
          <p:spPr>
            <a:xfrm>
              <a:off x="4849150" y="1175150"/>
              <a:ext cx="4900" cy="14300"/>
            </a:xfrm>
            <a:custGeom>
              <a:rect b="b" l="l" r="r" t="t"/>
              <a:pathLst>
                <a:path extrusionOk="0" h="572" w="196">
                  <a:moveTo>
                    <a:pt x="1" y="0"/>
                  </a:moveTo>
                  <a:lnTo>
                    <a:pt x="1" y="571"/>
                  </a:lnTo>
                  <a:lnTo>
                    <a:pt x="195" y="571"/>
                  </a:lnTo>
                  <a:lnTo>
                    <a:pt x="1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1"/>
            <p:cNvSpPr/>
            <p:nvPr/>
          </p:nvSpPr>
          <p:spPr>
            <a:xfrm>
              <a:off x="4862000" y="1175150"/>
              <a:ext cx="4875" cy="14300"/>
            </a:xfrm>
            <a:custGeom>
              <a:rect b="b" l="l" r="r" t="t"/>
              <a:pathLst>
                <a:path extrusionOk="0" h="572" w="195">
                  <a:moveTo>
                    <a:pt x="0" y="0"/>
                  </a:moveTo>
                  <a:lnTo>
                    <a:pt x="0" y="571"/>
                  </a:lnTo>
                  <a:lnTo>
                    <a:pt x="195" y="571"/>
                  </a:lnTo>
                  <a:lnTo>
                    <a:pt x="1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1"/>
            <p:cNvSpPr/>
            <p:nvPr/>
          </p:nvSpPr>
          <p:spPr>
            <a:xfrm>
              <a:off x="4875700" y="1175150"/>
              <a:ext cx="4900" cy="14300"/>
            </a:xfrm>
            <a:custGeom>
              <a:rect b="b" l="l" r="r" t="t"/>
              <a:pathLst>
                <a:path extrusionOk="0" h="572" w="196">
                  <a:moveTo>
                    <a:pt x="0" y="0"/>
                  </a:moveTo>
                  <a:lnTo>
                    <a:pt x="0" y="571"/>
                  </a:lnTo>
                  <a:lnTo>
                    <a:pt x="195" y="571"/>
                  </a:lnTo>
                  <a:lnTo>
                    <a:pt x="1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1"/>
            <p:cNvSpPr/>
            <p:nvPr/>
          </p:nvSpPr>
          <p:spPr>
            <a:xfrm>
              <a:off x="4885925" y="1175150"/>
              <a:ext cx="4900" cy="14300"/>
            </a:xfrm>
            <a:custGeom>
              <a:rect b="b" l="l" r="r" t="t"/>
              <a:pathLst>
                <a:path extrusionOk="0" h="572" w="196">
                  <a:moveTo>
                    <a:pt x="1" y="0"/>
                  </a:moveTo>
                  <a:lnTo>
                    <a:pt x="1" y="571"/>
                  </a:lnTo>
                  <a:lnTo>
                    <a:pt x="196" y="571"/>
                  </a:lnTo>
                  <a:lnTo>
                    <a:pt x="19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1"/>
            <p:cNvSpPr/>
            <p:nvPr/>
          </p:nvSpPr>
          <p:spPr>
            <a:xfrm>
              <a:off x="4927400" y="1175150"/>
              <a:ext cx="4850" cy="14300"/>
            </a:xfrm>
            <a:custGeom>
              <a:rect b="b" l="l" r="r" t="t"/>
              <a:pathLst>
                <a:path extrusionOk="0" h="572" w="194">
                  <a:moveTo>
                    <a:pt x="0" y="0"/>
                  </a:moveTo>
                  <a:lnTo>
                    <a:pt x="0" y="571"/>
                  </a:lnTo>
                  <a:lnTo>
                    <a:pt x="194" y="571"/>
                  </a:lnTo>
                  <a:lnTo>
                    <a:pt x="19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1"/>
            <p:cNvSpPr/>
            <p:nvPr/>
          </p:nvSpPr>
          <p:spPr>
            <a:xfrm>
              <a:off x="4902975" y="1175150"/>
              <a:ext cx="4900" cy="14300"/>
            </a:xfrm>
            <a:custGeom>
              <a:rect b="b" l="l" r="r" t="t"/>
              <a:pathLst>
                <a:path extrusionOk="0" h="572" w="196">
                  <a:moveTo>
                    <a:pt x="1" y="0"/>
                  </a:moveTo>
                  <a:lnTo>
                    <a:pt x="1" y="571"/>
                  </a:lnTo>
                  <a:lnTo>
                    <a:pt x="196" y="571"/>
                  </a:lnTo>
                  <a:lnTo>
                    <a:pt x="19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1"/>
            <p:cNvSpPr/>
            <p:nvPr/>
          </p:nvSpPr>
          <p:spPr>
            <a:xfrm>
              <a:off x="4939300" y="1175150"/>
              <a:ext cx="4900" cy="14300"/>
            </a:xfrm>
            <a:custGeom>
              <a:rect b="b" l="l" r="r" t="t"/>
              <a:pathLst>
                <a:path extrusionOk="0" h="572" w="196">
                  <a:moveTo>
                    <a:pt x="1" y="0"/>
                  </a:moveTo>
                  <a:lnTo>
                    <a:pt x="1" y="571"/>
                  </a:lnTo>
                  <a:lnTo>
                    <a:pt x="195" y="571"/>
                  </a:lnTo>
                  <a:lnTo>
                    <a:pt x="1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1" name="Google Shape;361;p21"/>
          <p:cNvGrpSpPr/>
          <p:nvPr/>
        </p:nvGrpSpPr>
        <p:grpSpPr>
          <a:xfrm rot="10800000">
            <a:off x="7326970" y="299184"/>
            <a:ext cx="4640293" cy="480636"/>
            <a:chOff x="4612950" y="1991350"/>
            <a:chExt cx="5002471" cy="518150"/>
          </a:xfrm>
        </p:grpSpPr>
        <p:sp>
          <p:nvSpPr>
            <p:cNvPr id="362" name="Google Shape;362;p21"/>
            <p:cNvSpPr/>
            <p:nvPr/>
          </p:nvSpPr>
          <p:spPr>
            <a:xfrm>
              <a:off x="4720109" y="2234932"/>
              <a:ext cx="4861318" cy="274568"/>
            </a:xfrm>
            <a:custGeom>
              <a:rect b="b" l="l" r="r" t="t"/>
              <a:pathLst>
                <a:path extrusionOk="0" h="1914" w="33888">
                  <a:moveTo>
                    <a:pt x="30679" y="1"/>
                  </a:moveTo>
                  <a:lnTo>
                    <a:pt x="28847" y="1834"/>
                  </a:lnTo>
                  <a:lnTo>
                    <a:pt x="0" y="1834"/>
                  </a:lnTo>
                  <a:lnTo>
                    <a:pt x="0" y="1914"/>
                  </a:lnTo>
                  <a:lnTo>
                    <a:pt x="28880" y="1914"/>
                  </a:lnTo>
                  <a:lnTo>
                    <a:pt x="30713" y="81"/>
                  </a:lnTo>
                  <a:lnTo>
                    <a:pt x="33887" y="81"/>
                  </a:lnTo>
                  <a:lnTo>
                    <a:pt x="3388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1"/>
            <p:cNvSpPr/>
            <p:nvPr/>
          </p:nvSpPr>
          <p:spPr>
            <a:xfrm>
              <a:off x="9547138" y="2206672"/>
              <a:ext cx="68283" cy="68283"/>
            </a:xfrm>
            <a:custGeom>
              <a:rect b="b" l="l" r="r" t="t"/>
              <a:pathLst>
                <a:path extrusionOk="0" h="476" w="476">
                  <a:moveTo>
                    <a:pt x="238" y="0"/>
                  </a:moveTo>
                  <a:cubicBezTo>
                    <a:pt x="107" y="0"/>
                    <a:pt x="1" y="107"/>
                    <a:pt x="1" y="238"/>
                  </a:cubicBezTo>
                  <a:cubicBezTo>
                    <a:pt x="1" y="370"/>
                    <a:pt x="107" y="475"/>
                    <a:pt x="238" y="475"/>
                  </a:cubicBezTo>
                  <a:cubicBezTo>
                    <a:pt x="369" y="475"/>
                    <a:pt x="476" y="370"/>
                    <a:pt x="476" y="238"/>
                  </a:cubicBezTo>
                  <a:cubicBezTo>
                    <a:pt x="476" y="107"/>
                    <a:pt x="369" y="0"/>
                    <a:pt x="2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1"/>
            <p:cNvSpPr/>
            <p:nvPr/>
          </p:nvSpPr>
          <p:spPr>
            <a:xfrm>
              <a:off x="4612950" y="2021332"/>
              <a:ext cx="4526070" cy="356623"/>
            </a:xfrm>
            <a:custGeom>
              <a:rect b="b" l="l" r="r" t="t"/>
              <a:pathLst>
                <a:path extrusionOk="0" h="2486" w="31551">
                  <a:moveTo>
                    <a:pt x="31494" y="1"/>
                  </a:moveTo>
                  <a:lnTo>
                    <a:pt x="29088" y="2406"/>
                  </a:lnTo>
                  <a:lnTo>
                    <a:pt x="1" y="2406"/>
                  </a:lnTo>
                  <a:lnTo>
                    <a:pt x="1" y="2486"/>
                  </a:lnTo>
                  <a:lnTo>
                    <a:pt x="29121" y="2486"/>
                  </a:lnTo>
                  <a:lnTo>
                    <a:pt x="31550" y="58"/>
                  </a:lnTo>
                  <a:lnTo>
                    <a:pt x="3149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1"/>
            <p:cNvSpPr/>
            <p:nvPr/>
          </p:nvSpPr>
          <p:spPr>
            <a:xfrm>
              <a:off x="9100714" y="1991350"/>
              <a:ext cx="68283" cy="68427"/>
            </a:xfrm>
            <a:custGeom>
              <a:rect b="b" l="l" r="r" t="t"/>
              <a:pathLst>
                <a:path extrusionOk="0" h="477" w="476">
                  <a:moveTo>
                    <a:pt x="238" y="0"/>
                  </a:moveTo>
                  <a:cubicBezTo>
                    <a:pt x="107" y="0"/>
                    <a:pt x="0" y="107"/>
                    <a:pt x="0" y="238"/>
                  </a:cubicBezTo>
                  <a:cubicBezTo>
                    <a:pt x="0" y="370"/>
                    <a:pt x="107" y="476"/>
                    <a:pt x="238" y="476"/>
                  </a:cubicBezTo>
                  <a:cubicBezTo>
                    <a:pt x="369" y="476"/>
                    <a:pt x="476" y="370"/>
                    <a:pt x="476" y="238"/>
                  </a:cubicBezTo>
                  <a:cubicBezTo>
                    <a:pt x="476" y="107"/>
                    <a:pt x="369" y="0"/>
                    <a:pt x="23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2_1_1_1_1">
    <p:bg>
      <p:bgPr>
        <a:solidFill>
          <a:schemeClr val="lt2"/>
        </a:solidFill>
      </p:bgPr>
    </p:bg>
    <p:spTree>
      <p:nvGrpSpPr>
        <p:cNvPr id="366" name="Shape 366"/>
        <p:cNvGrpSpPr/>
        <p:nvPr/>
      </p:nvGrpSpPr>
      <p:grpSpPr>
        <a:xfrm>
          <a:off x="0" y="0"/>
          <a:ext cx="0" cy="0"/>
          <a:chOff x="0" y="0"/>
          <a:chExt cx="0" cy="0"/>
        </a:xfrm>
      </p:grpSpPr>
      <p:sp>
        <p:nvSpPr>
          <p:cNvPr id="367" name="Google Shape;367;p22"/>
          <p:cNvSpPr txBox="1"/>
          <p:nvPr>
            <p:ph type="title"/>
          </p:nvPr>
        </p:nvSpPr>
        <p:spPr>
          <a:xfrm>
            <a:off x="713225" y="539500"/>
            <a:ext cx="7759200" cy="6129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grpSp>
        <p:nvGrpSpPr>
          <p:cNvPr id="368" name="Google Shape;368;p22"/>
          <p:cNvGrpSpPr/>
          <p:nvPr/>
        </p:nvGrpSpPr>
        <p:grpSpPr>
          <a:xfrm flipH="1">
            <a:off x="8266742" y="4335325"/>
            <a:ext cx="3832313" cy="360575"/>
            <a:chOff x="1518200" y="4742325"/>
            <a:chExt cx="1982675" cy="133675"/>
          </a:xfrm>
        </p:grpSpPr>
        <p:sp>
          <p:nvSpPr>
            <p:cNvPr id="369" name="Google Shape;369;p22"/>
            <p:cNvSpPr/>
            <p:nvPr/>
          </p:nvSpPr>
          <p:spPr>
            <a:xfrm>
              <a:off x="1545800" y="4805200"/>
              <a:ext cx="1946275" cy="70800"/>
            </a:xfrm>
            <a:custGeom>
              <a:rect b="b" l="l" r="r" t="t"/>
              <a:pathLst>
                <a:path extrusionOk="0" h="2832" w="77851">
                  <a:moveTo>
                    <a:pt x="73102" y="1"/>
                  </a:moveTo>
                  <a:lnTo>
                    <a:pt x="70389" y="2713"/>
                  </a:lnTo>
                  <a:lnTo>
                    <a:pt x="1" y="2713"/>
                  </a:lnTo>
                  <a:lnTo>
                    <a:pt x="1" y="2831"/>
                  </a:lnTo>
                  <a:lnTo>
                    <a:pt x="70438" y="2831"/>
                  </a:lnTo>
                  <a:lnTo>
                    <a:pt x="73152" y="118"/>
                  </a:lnTo>
                  <a:lnTo>
                    <a:pt x="77850" y="118"/>
                  </a:lnTo>
                  <a:lnTo>
                    <a:pt x="778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2"/>
            <p:cNvSpPr/>
            <p:nvPr/>
          </p:nvSpPr>
          <p:spPr>
            <a:xfrm>
              <a:off x="3483250" y="4797875"/>
              <a:ext cx="17625" cy="17600"/>
            </a:xfrm>
            <a:custGeom>
              <a:rect b="b" l="l" r="r" t="t"/>
              <a:pathLst>
                <a:path extrusionOk="0" h="704" w="705">
                  <a:moveTo>
                    <a:pt x="352" y="0"/>
                  </a:moveTo>
                  <a:cubicBezTo>
                    <a:pt x="158" y="0"/>
                    <a:pt x="0" y="158"/>
                    <a:pt x="0" y="352"/>
                  </a:cubicBezTo>
                  <a:cubicBezTo>
                    <a:pt x="0" y="547"/>
                    <a:pt x="158" y="704"/>
                    <a:pt x="352" y="704"/>
                  </a:cubicBezTo>
                  <a:cubicBezTo>
                    <a:pt x="547" y="704"/>
                    <a:pt x="704" y="547"/>
                    <a:pt x="704" y="352"/>
                  </a:cubicBezTo>
                  <a:cubicBezTo>
                    <a:pt x="704" y="158"/>
                    <a:pt x="547" y="0"/>
                    <a:pt x="3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2"/>
            <p:cNvSpPr/>
            <p:nvPr/>
          </p:nvSpPr>
          <p:spPr>
            <a:xfrm>
              <a:off x="1518200" y="4750075"/>
              <a:ext cx="1859750" cy="92025"/>
            </a:xfrm>
            <a:custGeom>
              <a:rect b="b" l="l" r="r" t="t"/>
              <a:pathLst>
                <a:path extrusionOk="0" h="3681" w="74390">
                  <a:moveTo>
                    <a:pt x="74306" y="1"/>
                  </a:moveTo>
                  <a:lnTo>
                    <a:pt x="70745" y="3562"/>
                  </a:lnTo>
                  <a:lnTo>
                    <a:pt x="0" y="3562"/>
                  </a:lnTo>
                  <a:lnTo>
                    <a:pt x="0" y="3680"/>
                  </a:lnTo>
                  <a:lnTo>
                    <a:pt x="70794" y="3680"/>
                  </a:lnTo>
                  <a:lnTo>
                    <a:pt x="74390" y="85"/>
                  </a:lnTo>
                  <a:lnTo>
                    <a:pt x="743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2"/>
            <p:cNvSpPr/>
            <p:nvPr/>
          </p:nvSpPr>
          <p:spPr>
            <a:xfrm>
              <a:off x="3368075" y="4742325"/>
              <a:ext cx="17625" cy="17625"/>
            </a:xfrm>
            <a:custGeom>
              <a:rect b="b" l="l" r="r" t="t"/>
              <a:pathLst>
                <a:path extrusionOk="0" h="705" w="705">
                  <a:moveTo>
                    <a:pt x="353" y="1"/>
                  </a:moveTo>
                  <a:cubicBezTo>
                    <a:pt x="159" y="1"/>
                    <a:pt x="1" y="159"/>
                    <a:pt x="1" y="353"/>
                  </a:cubicBezTo>
                  <a:cubicBezTo>
                    <a:pt x="1" y="548"/>
                    <a:pt x="159" y="705"/>
                    <a:pt x="353" y="705"/>
                  </a:cubicBezTo>
                  <a:cubicBezTo>
                    <a:pt x="547" y="705"/>
                    <a:pt x="705" y="548"/>
                    <a:pt x="705" y="353"/>
                  </a:cubicBezTo>
                  <a:cubicBezTo>
                    <a:pt x="705" y="159"/>
                    <a:pt x="547" y="1"/>
                    <a:pt x="35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3" name="Google Shape;373;p22"/>
          <p:cNvGrpSpPr/>
          <p:nvPr/>
        </p:nvGrpSpPr>
        <p:grpSpPr>
          <a:xfrm>
            <a:off x="713225" y="4615875"/>
            <a:ext cx="928550" cy="99334"/>
            <a:chOff x="7596525" y="772450"/>
            <a:chExt cx="928550" cy="99334"/>
          </a:xfrm>
        </p:grpSpPr>
        <p:sp>
          <p:nvSpPr>
            <p:cNvPr id="374" name="Google Shape;374;p22"/>
            <p:cNvSpPr/>
            <p:nvPr/>
          </p:nvSpPr>
          <p:spPr>
            <a:xfrm>
              <a:off x="7596525" y="772450"/>
              <a:ext cx="33863" cy="99334"/>
            </a:xfrm>
            <a:custGeom>
              <a:rect b="b" l="l" r="r" t="t"/>
              <a:pathLst>
                <a:path extrusionOk="0" h="572" w="195">
                  <a:moveTo>
                    <a:pt x="0" y="0"/>
                  </a:moveTo>
                  <a:lnTo>
                    <a:pt x="0" y="571"/>
                  </a:lnTo>
                  <a:lnTo>
                    <a:pt x="195" y="571"/>
                  </a:lnTo>
                  <a:lnTo>
                    <a:pt x="1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2"/>
            <p:cNvSpPr/>
            <p:nvPr/>
          </p:nvSpPr>
          <p:spPr>
            <a:xfrm>
              <a:off x="7775914" y="772450"/>
              <a:ext cx="33863" cy="99334"/>
            </a:xfrm>
            <a:custGeom>
              <a:rect b="b" l="l" r="r" t="t"/>
              <a:pathLst>
                <a:path extrusionOk="0" h="572" w="195">
                  <a:moveTo>
                    <a:pt x="0" y="0"/>
                  </a:moveTo>
                  <a:lnTo>
                    <a:pt x="0" y="571"/>
                  </a:lnTo>
                  <a:lnTo>
                    <a:pt x="195" y="571"/>
                  </a:lnTo>
                  <a:lnTo>
                    <a:pt x="1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2"/>
            <p:cNvSpPr/>
            <p:nvPr/>
          </p:nvSpPr>
          <p:spPr>
            <a:xfrm>
              <a:off x="7864827" y="772450"/>
              <a:ext cx="34037" cy="99334"/>
            </a:xfrm>
            <a:custGeom>
              <a:rect b="b" l="l" r="r" t="t"/>
              <a:pathLst>
                <a:path extrusionOk="0" h="572" w="196">
                  <a:moveTo>
                    <a:pt x="1" y="0"/>
                  </a:moveTo>
                  <a:lnTo>
                    <a:pt x="1" y="571"/>
                  </a:lnTo>
                  <a:lnTo>
                    <a:pt x="195" y="571"/>
                  </a:lnTo>
                  <a:lnTo>
                    <a:pt x="1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2"/>
            <p:cNvSpPr/>
            <p:nvPr/>
          </p:nvSpPr>
          <p:spPr>
            <a:xfrm>
              <a:off x="7954087" y="772450"/>
              <a:ext cx="33863" cy="99334"/>
            </a:xfrm>
            <a:custGeom>
              <a:rect b="b" l="l" r="r" t="t"/>
              <a:pathLst>
                <a:path extrusionOk="0" h="572" w="195">
                  <a:moveTo>
                    <a:pt x="0" y="0"/>
                  </a:moveTo>
                  <a:lnTo>
                    <a:pt x="0" y="571"/>
                  </a:lnTo>
                  <a:lnTo>
                    <a:pt x="195" y="571"/>
                  </a:lnTo>
                  <a:lnTo>
                    <a:pt x="1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2"/>
            <p:cNvSpPr/>
            <p:nvPr/>
          </p:nvSpPr>
          <p:spPr>
            <a:xfrm>
              <a:off x="8049252" y="772450"/>
              <a:ext cx="34037" cy="99334"/>
            </a:xfrm>
            <a:custGeom>
              <a:rect b="b" l="l" r="r" t="t"/>
              <a:pathLst>
                <a:path extrusionOk="0" h="572" w="196">
                  <a:moveTo>
                    <a:pt x="0" y="0"/>
                  </a:moveTo>
                  <a:lnTo>
                    <a:pt x="0" y="571"/>
                  </a:lnTo>
                  <a:lnTo>
                    <a:pt x="195" y="571"/>
                  </a:lnTo>
                  <a:lnTo>
                    <a:pt x="1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2"/>
            <p:cNvSpPr/>
            <p:nvPr/>
          </p:nvSpPr>
          <p:spPr>
            <a:xfrm>
              <a:off x="8120278" y="772450"/>
              <a:ext cx="34037" cy="99334"/>
            </a:xfrm>
            <a:custGeom>
              <a:rect b="b" l="l" r="r" t="t"/>
              <a:pathLst>
                <a:path extrusionOk="0" h="572" w="196">
                  <a:moveTo>
                    <a:pt x="1" y="0"/>
                  </a:moveTo>
                  <a:lnTo>
                    <a:pt x="1" y="571"/>
                  </a:lnTo>
                  <a:lnTo>
                    <a:pt x="196" y="571"/>
                  </a:lnTo>
                  <a:lnTo>
                    <a:pt x="19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2"/>
            <p:cNvSpPr/>
            <p:nvPr/>
          </p:nvSpPr>
          <p:spPr>
            <a:xfrm>
              <a:off x="8408377" y="772450"/>
              <a:ext cx="33690" cy="99334"/>
            </a:xfrm>
            <a:custGeom>
              <a:rect b="b" l="l" r="r" t="t"/>
              <a:pathLst>
                <a:path extrusionOk="0" h="572" w="194">
                  <a:moveTo>
                    <a:pt x="0" y="0"/>
                  </a:moveTo>
                  <a:lnTo>
                    <a:pt x="0" y="571"/>
                  </a:lnTo>
                  <a:lnTo>
                    <a:pt x="194" y="571"/>
                  </a:lnTo>
                  <a:lnTo>
                    <a:pt x="19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2"/>
            <p:cNvSpPr/>
            <p:nvPr/>
          </p:nvSpPr>
          <p:spPr>
            <a:xfrm>
              <a:off x="8238713" y="772450"/>
              <a:ext cx="34037" cy="99334"/>
            </a:xfrm>
            <a:custGeom>
              <a:rect b="b" l="l" r="r" t="t"/>
              <a:pathLst>
                <a:path extrusionOk="0" h="572" w="196">
                  <a:moveTo>
                    <a:pt x="1" y="0"/>
                  </a:moveTo>
                  <a:lnTo>
                    <a:pt x="1" y="571"/>
                  </a:lnTo>
                  <a:lnTo>
                    <a:pt x="196" y="571"/>
                  </a:lnTo>
                  <a:lnTo>
                    <a:pt x="19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2"/>
            <p:cNvSpPr/>
            <p:nvPr/>
          </p:nvSpPr>
          <p:spPr>
            <a:xfrm>
              <a:off x="8491038" y="772450"/>
              <a:ext cx="34037" cy="99334"/>
            </a:xfrm>
            <a:custGeom>
              <a:rect b="b" l="l" r="r" t="t"/>
              <a:pathLst>
                <a:path extrusionOk="0" h="572" w="196">
                  <a:moveTo>
                    <a:pt x="1" y="0"/>
                  </a:moveTo>
                  <a:lnTo>
                    <a:pt x="1" y="571"/>
                  </a:lnTo>
                  <a:lnTo>
                    <a:pt x="195" y="571"/>
                  </a:lnTo>
                  <a:lnTo>
                    <a:pt x="1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CUSTOM_2_1_1_1_1_1">
    <p:bg>
      <p:bgPr>
        <a:solidFill>
          <a:schemeClr val="lt2"/>
        </a:solidFill>
      </p:bgPr>
    </p:bg>
    <p:spTree>
      <p:nvGrpSpPr>
        <p:cNvPr id="383" name="Shape 383"/>
        <p:cNvGrpSpPr/>
        <p:nvPr/>
      </p:nvGrpSpPr>
      <p:grpSpPr>
        <a:xfrm>
          <a:off x="0" y="0"/>
          <a:ext cx="0" cy="0"/>
          <a:chOff x="0" y="0"/>
          <a:chExt cx="0" cy="0"/>
        </a:xfrm>
      </p:grpSpPr>
      <p:sp>
        <p:nvSpPr>
          <p:cNvPr id="384" name="Google Shape;384;p23"/>
          <p:cNvSpPr txBox="1"/>
          <p:nvPr>
            <p:ph type="title"/>
          </p:nvPr>
        </p:nvSpPr>
        <p:spPr>
          <a:xfrm>
            <a:off x="713225" y="539500"/>
            <a:ext cx="7759200" cy="6129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385" name="Google Shape;385;p23"/>
          <p:cNvSpPr txBox="1"/>
          <p:nvPr>
            <p:ph idx="1" type="subTitle"/>
          </p:nvPr>
        </p:nvSpPr>
        <p:spPr>
          <a:xfrm>
            <a:off x="713225" y="2133850"/>
            <a:ext cx="3676800" cy="1911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Char char="●"/>
              <a:defRPr sz="1200"/>
            </a:lvl1pPr>
            <a:lvl2pPr lvl="1">
              <a:spcBef>
                <a:spcPts val="0"/>
              </a:spcBef>
              <a:spcAft>
                <a:spcPts val="0"/>
              </a:spcAft>
              <a:buSzPts val="1400"/>
              <a:buChar char="○"/>
              <a:defRPr/>
            </a:lvl2pPr>
            <a:lvl3pPr lvl="2">
              <a:spcBef>
                <a:spcPts val="1600"/>
              </a:spcBef>
              <a:spcAft>
                <a:spcPts val="0"/>
              </a:spcAft>
              <a:buSzPts val="1400"/>
              <a:buChar char="■"/>
              <a:defRPr/>
            </a:lvl3pPr>
            <a:lvl4pPr lvl="3">
              <a:spcBef>
                <a:spcPts val="1600"/>
              </a:spcBef>
              <a:spcAft>
                <a:spcPts val="0"/>
              </a:spcAft>
              <a:buSzPts val="1400"/>
              <a:buChar char="●"/>
              <a:defRPr/>
            </a:lvl4pPr>
            <a:lvl5pPr lvl="4">
              <a:spcBef>
                <a:spcPts val="1600"/>
              </a:spcBef>
              <a:spcAft>
                <a:spcPts val="0"/>
              </a:spcAft>
              <a:buSzPts val="1400"/>
              <a:buChar char="○"/>
              <a:defRPr/>
            </a:lvl5pPr>
            <a:lvl6pPr lvl="5">
              <a:spcBef>
                <a:spcPts val="1600"/>
              </a:spcBef>
              <a:spcAft>
                <a:spcPts val="0"/>
              </a:spcAft>
              <a:buSzPts val="1400"/>
              <a:buChar char="■"/>
              <a:defRPr/>
            </a:lvl6pPr>
            <a:lvl7pPr lvl="6">
              <a:spcBef>
                <a:spcPts val="1600"/>
              </a:spcBef>
              <a:spcAft>
                <a:spcPts val="0"/>
              </a:spcAft>
              <a:buSzPts val="1400"/>
              <a:buChar char="●"/>
              <a:defRPr/>
            </a:lvl7pPr>
            <a:lvl8pPr lvl="7">
              <a:spcBef>
                <a:spcPts val="1600"/>
              </a:spcBef>
              <a:spcAft>
                <a:spcPts val="0"/>
              </a:spcAft>
              <a:buSzPts val="1400"/>
              <a:buChar char="○"/>
              <a:defRPr/>
            </a:lvl8pPr>
            <a:lvl9pPr lvl="8">
              <a:spcBef>
                <a:spcPts val="1600"/>
              </a:spcBef>
              <a:spcAft>
                <a:spcPts val="1600"/>
              </a:spcAft>
              <a:buSzPts val="1400"/>
              <a:buChar char="■"/>
              <a:defRPr/>
            </a:lvl9pPr>
          </a:lstStyle>
          <a:p/>
        </p:txBody>
      </p:sp>
      <p:sp>
        <p:nvSpPr>
          <p:cNvPr id="386" name="Google Shape;386;p23"/>
          <p:cNvSpPr txBox="1"/>
          <p:nvPr/>
        </p:nvSpPr>
        <p:spPr>
          <a:xfrm>
            <a:off x="713225" y="1543950"/>
            <a:ext cx="7614600" cy="61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Nunito"/>
                <a:ea typeface="Nunito"/>
                <a:cs typeface="Nunito"/>
                <a:sym typeface="Nunito"/>
              </a:rPr>
              <a:t>Did you like the resources on this template? Get them for free at our other websites.</a:t>
            </a:r>
            <a:endParaRPr>
              <a:solidFill>
                <a:schemeClr val="dk1"/>
              </a:solidFill>
              <a:latin typeface="Nunito"/>
              <a:ea typeface="Nunito"/>
              <a:cs typeface="Nunito"/>
              <a:sym typeface="Nuni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3">
    <p:bg>
      <p:bgPr>
        <a:solidFill>
          <a:schemeClr val="lt2"/>
        </a:solidFill>
      </p:bgPr>
    </p:bg>
    <p:spTree>
      <p:nvGrpSpPr>
        <p:cNvPr id="387" name="Shape 387"/>
        <p:cNvGrpSpPr/>
        <p:nvPr/>
      </p:nvGrpSpPr>
      <p:grpSpPr>
        <a:xfrm>
          <a:off x="0" y="0"/>
          <a:ext cx="0" cy="0"/>
          <a:chOff x="0" y="0"/>
          <a:chExt cx="0" cy="0"/>
        </a:xfrm>
      </p:grpSpPr>
      <p:sp>
        <p:nvSpPr>
          <p:cNvPr id="388" name="Google Shape;388;p24"/>
          <p:cNvSpPr txBox="1"/>
          <p:nvPr>
            <p:ph type="title"/>
          </p:nvPr>
        </p:nvSpPr>
        <p:spPr>
          <a:xfrm>
            <a:off x="713225" y="539500"/>
            <a:ext cx="7759200" cy="6129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2800"/>
              <a:buNone/>
              <a:defRPr>
                <a:latin typeface="Roboto"/>
                <a:ea typeface="Roboto"/>
                <a:cs typeface="Roboto"/>
                <a:sym typeface="Roboto"/>
              </a:defRPr>
            </a:lvl2pPr>
            <a:lvl3pPr lvl="2">
              <a:spcBef>
                <a:spcPts val="0"/>
              </a:spcBef>
              <a:spcAft>
                <a:spcPts val="0"/>
              </a:spcAft>
              <a:buSzPts val="2800"/>
              <a:buNone/>
              <a:defRPr>
                <a:latin typeface="Roboto"/>
                <a:ea typeface="Roboto"/>
                <a:cs typeface="Roboto"/>
                <a:sym typeface="Roboto"/>
              </a:defRPr>
            </a:lvl3pPr>
            <a:lvl4pPr lvl="3">
              <a:spcBef>
                <a:spcPts val="0"/>
              </a:spcBef>
              <a:spcAft>
                <a:spcPts val="0"/>
              </a:spcAft>
              <a:buSzPts val="2800"/>
              <a:buNone/>
              <a:defRPr>
                <a:latin typeface="Roboto"/>
                <a:ea typeface="Roboto"/>
                <a:cs typeface="Roboto"/>
                <a:sym typeface="Roboto"/>
              </a:defRPr>
            </a:lvl4pPr>
            <a:lvl5pPr lvl="4">
              <a:spcBef>
                <a:spcPts val="0"/>
              </a:spcBef>
              <a:spcAft>
                <a:spcPts val="0"/>
              </a:spcAft>
              <a:buSzPts val="2800"/>
              <a:buNone/>
              <a:defRPr>
                <a:latin typeface="Roboto"/>
                <a:ea typeface="Roboto"/>
                <a:cs typeface="Roboto"/>
                <a:sym typeface="Roboto"/>
              </a:defRPr>
            </a:lvl5pPr>
            <a:lvl6pPr lvl="5">
              <a:spcBef>
                <a:spcPts val="0"/>
              </a:spcBef>
              <a:spcAft>
                <a:spcPts val="0"/>
              </a:spcAft>
              <a:buSzPts val="2800"/>
              <a:buNone/>
              <a:defRPr>
                <a:latin typeface="Roboto"/>
                <a:ea typeface="Roboto"/>
                <a:cs typeface="Roboto"/>
                <a:sym typeface="Roboto"/>
              </a:defRPr>
            </a:lvl6pPr>
            <a:lvl7pPr lvl="6">
              <a:spcBef>
                <a:spcPts val="0"/>
              </a:spcBef>
              <a:spcAft>
                <a:spcPts val="0"/>
              </a:spcAft>
              <a:buSzPts val="2800"/>
              <a:buNone/>
              <a:defRPr>
                <a:latin typeface="Roboto"/>
                <a:ea typeface="Roboto"/>
                <a:cs typeface="Roboto"/>
                <a:sym typeface="Roboto"/>
              </a:defRPr>
            </a:lvl7pPr>
            <a:lvl8pPr lvl="7">
              <a:spcBef>
                <a:spcPts val="0"/>
              </a:spcBef>
              <a:spcAft>
                <a:spcPts val="0"/>
              </a:spcAft>
              <a:buSzPts val="2800"/>
              <a:buNone/>
              <a:defRPr>
                <a:latin typeface="Roboto"/>
                <a:ea typeface="Roboto"/>
                <a:cs typeface="Roboto"/>
                <a:sym typeface="Roboto"/>
              </a:defRPr>
            </a:lvl8pPr>
            <a:lvl9pPr lvl="8">
              <a:spcBef>
                <a:spcPts val="0"/>
              </a:spcBef>
              <a:spcAft>
                <a:spcPts val="0"/>
              </a:spcAft>
              <a:buSzPts val="2800"/>
              <a:buNone/>
              <a:defRPr>
                <a:latin typeface="Roboto"/>
                <a:ea typeface="Roboto"/>
                <a:cs typeface="Roboto"/>
                <a:sym typeface="Roboto"/>
              </a:defRPr>
            </a:lvl9pPr>
          </a:lstStyle>
          <a:p/>
        </p:txBody>
      </p:sp>
      <p:sp>
        <p:nvSpPr>
          <p:cNvPr id="389" name="Google Shape;389;p24"/>
          <p:cNvSpPr txBox="1"/>
          <p:nvPr>
            <p:ph idx="1" type="subTitle"/>
          </p:nvPr>
        </p:nvSpPr>
        <p:spPr>
          <a:xfrm>
            <a:off x="1298175" y="1730625"/>
            <a:ext cx="1431000" cy="32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accent1"/>
                </a:solidFill>
                <a:latin typeface="Saira SemiBold"/>
                <a:ea typeface="Saira SemiBold"/>
                <a:cs typeface="Saira SemiBold"/>
                <a:sym typeface="Saira SemiBold"/>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90" name="Google Shape;390;p24"/>
          <p:cNvSpPr txBox="1"/>
          <p:nvPr>
            <p:ph idx="2" type="subTitle"/>
          </p:nvPr>
        </p:nvSpPr>
        <p:spPr>
          <a:xfrm>
            <a:off x="817825" y="2069213"/>
            <a:ext cx="2028300" cy="56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91" name="Google Shape;391;p24"/>
          <p:cNvSpPr txBox="1"/>
          <p:nvPr>
            <p:ph idx="3" type="subTitle"/>
          </p:nvPr>
        </p:nvSpPr>
        <p:spPr>
          <a:xfrm>
            <a:off x="1298075" y="3202275"/>
            <a:ext cx="1431000" cy="32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accent1"/>
                </a:solidFill>
                <a:latin typeface="Saira SemiBold"/>
                <a:ea typeface="Saira SemiBold"/>
                <a:cs typeface="Saira SemiBold"/>
                <a:sym typeface="Saira SemiBold"/>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92" name="Google Shape;392;p24"/>
          <p:cNvSpPr txBox="1"/>
          <p:nvPr>
            <p:ph idx="4" type="subTitle"/>
          </p:nvPr>
        </p:nvSpPr>
        <p:spPr>
          <a:xfrm>
            <a:off x="817825" y="3540862"/>
            <a:ext cx="2028300" cy="56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93" name="Google Shape;393;p24"/>
          <p:cNvSpPr txBox="1"/>
          <p:nvPr>
            <p:ph idx="5" type="subTitle"/>
          </p:nvPr>
        </p:nvSpPr>
        <p:spPr>
          <a:xfrm>
            <a:off x="4034463" y="1730625"/>
            <a:ext cx="1431000" cy="32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accent1"/>
                </a:solidFill>
                <a:latin typeface="Saira SemiBold"/>
                <a:ea typeface="Saira SemiBold"/>
                <a:cs typeface="Saira SemiBold"/>
                <a:sym typeface="Saira SemiBold"/>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94" name="Google Shape;394;p24"/>
          <p:cNvSpPr txBox="1"/>
          <p:nvPr>
            <p:ph idx="6" type="subTitle"/>
          </p:nvPr>
        </p:nvSpPr>
        <p:spPr>
          <a:xfrm>
            <a:off x="3557850" y="2069213"/>
            <a:ext cx="2028300" cy="56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95" name="Google Shape;395;p24"/>
          <p:cNvSpPr txBox="1"/>
          <p:nvPr>
            <p:ph idx="7" type="subTitle"/>
          </p:nvPr>
        </p:nvSpPr>
        <p:spPr>
          <a:xfrm>
            <a:off x="3988975" y="3202275"/>
            <a:ext cx="1431000" cy="32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accent1"/>
                </a:solidFill>
                <a:latin typeface="Saira SemiBold"/>
                <a:ea typeface="Saira SemiBold"/>
                <a:cs typeface="Saira SemiBold"/>
                <a:sym typeface="Saira SemiBold"/>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96" name="Google Shape;396;p24"/>
          <p:cNvSpPr txBox="1"/>
          <p:nvPr>
            <p:ph idx="8" type="subTitle"/>
          </p:nvPr>
        </p:nvSpPr>
        <p:spPr>
          <a:xfrm>
            <a:off x="3557850" y="3540862"/>
            <a:ext cx="2028300" cy="56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97" name="Google Shape;397;p24"/>
          <p:cNvSpPr txBox="1"/>
          <p:nvPr>
            <p:ph idx="9" type="subTitle"/>
          </p:nvPr>
        </p:nvSpPr>
        <p:spPr>
          <a:xfrm>
            <a:off x="6770750" y="1730625"/>
            <a:ext cx="1431000" cy="32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accent1"/>
                </a:solidFill>
                <a:latin typeface="Saira SemiBold"/>
                <a:ea typeface="Saira SemiBold"/>
                <a:cs typeface="Saira SemiBold"/>
                <a:sym typeface="Saira SemiBold"/>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98" name="Google Shape;398;p24"/>
          <p:cNvSpPr txBox="1"/>
          <p:nvPr>
            <p:ph idx="13" type="subTitle"/>
          </p:nvPr>
        </p:nvSpPr>
        <p:spPr>
          <a:xfrm>
            <a:off x="6339625" y="2069213"/>
            <a:ext cx="2028300" cy="56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99" name="Google Shape;399;p24"/>
          <p:cNvSpPr txBox="1"/>
          <p:nvPr>
            <p:ph idx="14" type="subTitle"/>
          </p:nvPr>
        </p:nvSpPr>
        <p:spPr>
          <a:xfrm>
            <a:off x="6770823" y="3202275"/>
            <a:ext cx="1431000" cy="32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accent1"/>
                </a:solidFill>
                <a:latin typeface="Saira SemiBold"/>
                <a:ea typeface="Saira SemiBold"/>
                <a:cs typeface="Saira SemiBold"/>
                <a:sym typeface="Saira SemiBold"/>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400" name="Google Shape;400;p24"/>
          <p:cNvSpPr txBox="1"/>
          <p:nvPr>
            <p:ph idx="15" type="subTitle"/>
          </p:nvPr>
        </p:nvSpPr>
        <p:spPr>
          <a:xfrm>
            <a:off x="6339625" y="3540862"/>
            <a:ext cx="2028300" cy="56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grpSp>
        <p:nvGrpSpPr>
          <p:cNvPr id="401" name="Google Shape;401;p24"/>
          <p:cNvGrpSpPr/>
          <p:nvPr/>
        </p:nvGrpSpPr>
        <p:grpSpPr>
          <a:xfrm>
            <a:off x="7753570" y="539512"/>
            <a:ext cx="718876" cy="104530"/>
            <a:chOff x="7458947" y="539500"/>
            <a:chExt cx="1013500" cy="147350"/>
          </a:xfrm>
        </p:grpSpPr>
        <p:sp>
          <p:nvSpPr>
            <p:cNvPr id="402" name="Google Shape;402;p24"/>
            <p:cNvSpPr/>
            <p:nvPr/>
          </p:nvSpPr>
          <p:spPr>
            <a:xfrm>
              <a:off x="7458947" y="539500"/>
              <a:ext cx="147350" cy="147350"/>
            </a:xfrm>
            <a:custGeom>
              <a:rect b="b" l="l" r="r" t="t"/>
              <a:pathLst>
                <a:path extrusionOk="0" h="788" w="788">
                  <a:moveTo>
                    <a:pt x="0" y="1"/>
                  </a:moveTo>
                  <a:lnTo>
                    <a:pt x="0" y="788"/>
                  </a:lnTo>
                  <a:lnTo>
                    <a:pt x="787" y="788"/>
                  </a:lnTo>
                  <a:lnTo>
                    <a:pt x="78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4"/>
            <p:cNvSpPr/>
            <p:nvPr/>
          </p:nvSpPr>
          <p:spPr>
            <a:xfrm>
              <a:off x="7675484" y="539500"/>
              <a:ext cx="147163" cy="147350"/>
            </a:xfrm>
            <a:custGeom>
              <a:rect b="b" l="l" r="r" t="t"/>
              <a:pathLst>
                <a:path extrusionOk="0" h="788" w="787">
                  <a:moveTo>
                    <a:pt x="0" y="1"/>
                  </a:moveTo>
                  <a:lnTo>
                    <a:pt x="0" y="788"/>
                  </a:lnTo>
                  <a:lnTo>
                    <a:pt x="787" y="788"/>
                  </a:lnTo>
                  <a:lnTo>
                    <a:pt x="78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4"/>
            <p:cNvSpPr/>
            <p:nvPr/>
          </p:nvSpPr>
          <p:spPr>
            <a:xfrm>
              <a:off x="7892022" y="539500"/>
              <a:ext cx="147350" cy="147350"/>
            </a:xfrm>
            <a:custGeom>
              <a:rect b="b" l="l" r="r" t="t"/>
              <a:pathLst>
                <a:path extrusionOk="0" h="788" w="788">
                  <a:moveTo>
                    <a:pt x="1" y="1"/>
                  </a:moveTo>
                  <a:lnTo>
                    <a:pt x="1" y="788"/>
                  </a:lnTo>
                  <a:lnTo>
                    <a:pt x="787" y="788"/>
                  </a:lnTo>
                  <a:lnTo>
                    <a:pt x="78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4"/>
            <p:cNvSpPr/>
            <p:nvPr/>
          </p:nvSpPr>
          <p:spPr>
            <a:xfrm>
              <a:off x="8108559" y="539500"/>
              <a:ext cx="147350" cy="147350"/>
            </a:xfrm>
            <a:custGeom>
              <a:rect b="b" l="l" r="r" t="t"/>
              <a:pathLst>
                <a:path extrusionOk="0" h="788" w="788">
                  <a:moveTo>
                    <a:pt x="1" y="1"/>
                  </a:moveTo>
                  <a:lnTo>
                    <a:pt x="1" y="788"/>
                  </a:lnTo>
                  <a:lnTo>
                    <a:pt x="787" y="788"/>
                  </a:lnTo>
                  <a:lnTo>
                    <a:pt x="78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4"/>
            <p:cNvSpPr/>
            <p:nvPr/>
          </p:nvSpPr>
          <p:spPr>
            <a:xfrm>
              <a:off x="8325284" y="539500"/>
              <a:ext cx="147163" cy="147350"/>
            </a:xfrm>
            <a:custGeom>
              <a:rect b="b" l="l" r="r" t="t"/>
              <a:pathLst>
                <a:path extrusionOk="0" h="788" w="787">
                  <a:moveTo>
                    <a:pt x="0" y="1"/>
                  </a:moveTo>
                  <a:lnTo>
                    <a:pt x="0" y="788"/>
                  </a:lnTo>
                  <a:lnTo>
                    <a:pt x="787" y="788"/>
                  </a:lnTo>
                  <a:lnTo>
                    <a:pt x="78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7" name="Google Shape;407;p24"/>
          <p:cNvGrpSpPr/>
          <p:nvPr/>
        </p:nvGrpSpPr>
        <p:grpSpPr>
          <a:xfrm>
            <a:off x="-247440" y="4303633"/>
            <a:ext cx="2346768" cy="661569"/>
            <a:chOff x="4583450" y="1155225"/>
            <a:chExt cx="394375" cy="111175"/>
          </a:xfrm>
        </p:grpSpPr>
        <p:sp>
          <p:nvSpPr>
            <p:cNvPr id="408" name="Google Shape;408;p24"/>
            <p:cNvSpPr/>
            <p:nvPr/>
          </p:nvSpPr>
          <p:spPr>
            <a:xfrm>
              <a:off x="4600150" y="1155225"/>
              <a:ext cx="370450" cy="88825"/>
            </a:xfrm>
            <a:custGeom>
              <a:rect b="b" l="l" r="r" t="t"/>
              <a:pathLst>
                <a:path extrusionOk="0" h="3553" w="14818">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4"/>
            <p:cNvSpPr/>
            <p:nvPr/>
          </p:nvSpPr>
          <p:spPr>
            <a:xfrm>
              <a:off x="4967700" y="1237975"/>
              <a:ext cx="10125" cy="10150"/>
            </a:xfrm>
            <a:custGeom>
              <a:rect b="b" l="l" r="r" t="t"/>
              <a:pathLst>
                <a:path extrusionOk="0" h="406" w="405">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4"/>
            <p:cNvSpPr/>
            <p:nvPr/>
          </p:nvSpPr>
          <p:spPr>
            <a:xfrm>
              <a:off x="4583450" y="1173525"/>
              <a:ext cx="370450" cy="88825"/>
            </a:xfrm>
            <a:custGeom>
              <a:rect b="b" l="l" r="r" t="t"/>
              <a:pathLst>
                <a:path extrusionOk="0" h="3553" w="14818">
                  <a:moveTo>
                    <a:pt x="0" y="0"/>
                  </a:moveTo>
                  <a:lnTo>
                    <a:pt x="0" y="81"/>
                  </a:lnTo>
                  <a:lnTo>
                    <a:pt x="3097" y="81"/>
                  </a:lnTo>
                  <a:lnTo>
                    <a:pt x="6570" y="3552"/>
                  </a:lnTo>
                  <a:lnTo>
                    <a:pt x="14817" y="3552"/>
                  </a:lnTo>
                  <a:lnTo>
                    <a:pt x="14817" y="3473"/>
                  </a:lnTo>
                  <a:lnTo>
                    <a:pt x="6603" y="3473"/>
                  </a:lnTo>
                  <a:lnTo>
                    <a:pt x="313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4"/>
            <p:cNvSpPr/>
            <p:nvPr/>
          </p:nvSpPr>
          <p:spPr>
            <a:xfrm>
              <a:off x="4948825" y="1256275"/>
              <a:ext cx="10100" cy="10125"/>
            </a:xfrm>
            <a:custGeom>
              <a:rect b="b" l="l" r="r" t="t"/>
              <a:pathLst>
                <a:path extrusionOk="0" h="405" w="404">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bg>
      <p:bgPr>
        <a:solidFill>
          <a:schemeClr val="dk1"/>
        </a:solidFill>
      </p:bgPr>
    </p:bg>
    <p:spTree>
      <p:nvGrpSpPr>
        <p:cNvPr id="412" name="Shape 412"/>
        <p:cNvGrpSpPr/>
        <p:nvPr/>
      </p:nvGrpSpPr>
      <p:grpSpPr>
        <a:xfrm>
          <a:off x="0" y="0"/>
          <a:ext cx="0" cy="0"/>
          <a:chOff x="0" y="0"/>
          <a:chExt cx="0" cy="0"/>
        </a:xfrm>
      </p:grpSpPr>
      <p:sp>
        <p:nvSpPr>
          <p:cNvPr id="413" name="Google Shape;413;p25"/>
          <p:cNvSpPr txBox="1"/>
          <p:nvPr>
            <p:ph idx="1" type="subTitle"/>
          </p:nvPr>
        </p:nvSpPr>
        <p:spPr>
          <a:xfrm>
            <a:off x="713225" y="1743950"/>
            <a:ext cx="3207900" cy="354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a:solidFill>
                  <a:schemeClr val="accent5"/>
                </a:solidFill>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414" name="Google Shape;414;p25"/>
          <p:cNvSpPr txBox="1"/>
          <p:nvPr>
            <p:ph type="title"/>
          </p:nvPr>
        </p:nvSpPr>
        <p:spPr>
          <a:xfrm>
            <a:off x="713225" y="1082625"/>
            <a:ext cx="3207900" cy="589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5"/>
              </a:buClr>
              <a:buSzPts val="3600"/>
              <a:buNone/>
              <a:defRPr sz="4800">
                <a:solidFill>
                  <a:schemeClr val="accent5"/>
                </a:solidFill>
              </a:defRPr>
            </a:lvl1pPr>
            <a:lvl2pPr lvl="1">
              <a:spcBef>
                <a:spcPts val="0"/>
              </a:spcBef>
              <a:spcAft>
                <a:spcPts val="0"/>
              </a:spcAft>
              <a:buClr>
                <a:schemeClr val="accent5"/>
              </a:buClr>
              <a:buSzPts val="2800"/>
              <a:buNone/>
              <a:defRPr>
                <a:solidFill>
                  <a:schemeClr val="accent5"/>
                </a:solidFill>
                <a:latin typeface="Roboto"/>
                <a:ea typeface="Roboto"/>
                <a:cs typeface="Roboto"/>
                <a:sym typeface="Roboto"/>
              </a:defRPr>
            </a:lvl2pPr>
            <a:lvl3pPr lvl="2">
              <a:spcBef>
                <a:spcPts val="0"/>
              </a:spcBef>
              <a:spcAft>
                <a:spcPts val="0"/>
              </a:spcAft>
              <a:buClr>
                <a:schemeClr val="accent5"/>
              </a:buClr>
              <a:buSzPts val="2800"/>
              <a:buNone/>
              <a:defRPr>
                <a:solidFill>
                  <a:schemeClr val="accent5"/>
                </a:solidFill>
                <a:latin typeface="Roboto"/>
                <a:ea typeface="Roboto"/>
                <a:cs typeface="Roboto"/>
                <a:sym typeface="Roboto"/>
              </a:defRPr>
            </a:lvl3pPr>
            <a:lvl4pPr lvl="3">
              <a:spcBef>
                <a:spcPts val="0"/>
              </a:spcBef>
              <a:spcAft>
                <a:spcPts val="0"/>
              </a:spcAft>
              <a:buClr>
                <a:schemeClr val="accent5"/>
              </a:buClr>
              <a:buSzPts val="2800"/>
              <a:buNone/>
              <a:defRPr>
                <a:solidFill>
                  <a:schemeClr val="accent5"/>
                </a:solidFill>
                <a:latin typeface="Roboto"/>
                <a:ea typeface="Roboto"/>
                <a:cs typeface="Roboto"/>
                <a:sym typeface="Roboto"/>
              </a:defRPr>
            </a:lvl4pPr>
            <a:lvl5pPr lvl="4">
              <a:spcBef>
                <a:spcPts val="0"/>
              </a:spcBef>
              <a:spcAft>
                <a:spcPts val="0"/>
              </a:spcAft>
              <a:buClr>
                <a:schemeClr val="accent5"/>
              </a:buClr>
              <a:buSzPts val="2800"/>
              <a:buNone/>
              <a:defRPr>
                <a:solidFill>
                  <a:schemeClr val="accent5"/>
                </a:solidFill>
                <a:latin typeface="Roboto"/>
                <a:ea typeface="Roboto"/>
                <a:cs typeface="Roboto"/>
                <a:sym typeface="Roboto"/>
              </a:defRPr>
            </a:lvl5pPr>
            <a:lvl6pPr lvl="5">
              <a:spcBef>
                <a:spcPts val="0"/>
              </a:spcBef>
              <a:spcAft>
                <a:spcPts val="0"/>
              </a:spcAft>
              <a:buClr>
                <a:schemeClr val="accent5"/>
              </a:buClr>
              <a:buSzPts val="2800"/>
              <a:buNone/>
              <a:defRPr>
                <a:solidFill>
                  <a:schemeClr val="accent5"/>
                </a:solidFill>
                <a:latin typeface="Roboto"/>
                <a:ea typeface="Roboto"/>
                <a:cs typeface="Roboto"/>
                <a:sym typeface="Roboto"/>
              </a:defRPr>
            </a:lvl6pPr>
            <a:lvl7pPr lvl="6">
              <a:spcBef>
                <a:spcPts val="0"/>
              </a:spcBef>
              <a:spcAft>
                <a:spcPts val="0"/>
              </a:spcAft>
              <a:buClr>
                <a:schemeClr val="accent5"/>
              </a:buClr>
              <a:buSzPts val="2800"/>
              <a:buNone/>
              <a:defRPr>
                <a:solidFill>
                  <a:schemeClr val="accent5"/>
                </a:solidFill>
                <a:latin typeface="Roboto"/>
                <a:ea typeface="Roboto"/>
                <a:cs typeface="Roboto"/>
                <a:sym typeface="Roboto"/>
              </a:defRPr>
            </a:lvl7pPr>
            <a:lvl8pPr lvl="7">
              <a:spcBef>
                <a:spcPts val="0"/>
              </a:spcBef>
              <a:spcAft>
                <a:spcPts val="0"/>
              </a:spcAft>
              <a:buClr>
                <a:schemeClr val="accent5"/>
              </a:buClr>
              <a:buSzPts val="2800"/>
              <a:buNone/>
              <a:defRPr>
                <a:solidFill>
                  <a:schemeClr val="accent5"/>
                </a:solidFill>
                <a:latin typeface="Roboto"/>
                <a:ea typeface="Roboto"/>
                <a:cs typeface="Roboto"/>
                <a:sym typeface="Roboto"/>
              </a:defRPr>
            </a:lvl8pPr>
            <a:lvl9pPr lvl="8">
              <a:spcBef>
                <a:spcPts val="0"/>
              </a:spcBef>
              <a:spcAft>
                <a:spcPts val="0"/>
              </a:spcAft>
              <a:buClr>
                <a:schemeClr val="accent5"/>
              </a:buClr>
              <a:buSzPts val="2800"/>
              <a:buNone/>
              <a:defRPr>
                <a:solidFill>
                  <a:schemeClr val="accent5"/>
                </a:solidFill>
                <a:latin typeface="Roboto"/>
                <a:ea typeface="Roboto"/>
                <a:cs typeface="Roboto"/>
                <a:sym typeface="Roboto"/>
              </a:defRPr>
            </a:lvl9pPr>
          </a:lstStyle>
          <a:p/>
        </p:txBody>
      </p:sp>
      <p:sp>
        <p:nvSpPr>
          <p:cNvPr id="415" name="Google Shape;415;p25"/>
          <p:cNvSpPr txBox="1"/>
          <p:nvPr/>
        </p:nvSpPr>
        <p:spPr>
          <a:xfrm>
            <a:off x="3547475" y="4089800"/>
            <a:ext cx="4925100" cy="589500"/>
          </a:xfrm>
          <a:prstGeom prst="rect">
            <a:avLst/>
          </a:prstGeom>
          <a:noFill/>
          <a:ln>
            <a:noFill/>
          </a:ln>
        </p:spPr>
        <p:txBody>
          <a:bodyPr anchorCtr="0" anchor="t" bIns="91425" lIns="91425" spcFirstLastPara="1" rIns="91425" wrap="square" tIns="91425">
            <a:noAutofit/>
          </a:bodyPr>
          <a:lstStyle/>
          <a:p>
            <a:pPr indent="0" lvl="0" marL="0" rtl="0" algn="r">
              <a:spcBef>
                <a:spcPts val="300"/>
              </a:spcBef>
              <a:spcAft>
                <a:spcPts val="0"/>
              </a:spcAft>
              <a:buNone/>
            </a:pPr>
            <a:r>
              <a:rPr lang="en" sz="1200">
                <a:solidFill>
                  <a:schemeClr val="accent5"/>
                </a:solidFill>
                <a:latin typeface="Nunito"/>
                <a:ea typeface="Nunito"/>
                <a:cs typeface="Nunito"/>
                <a:sym typeface="Nunito"/>
              </a:rPr>
              <a:t>CREDITS: This presentation template was created by </a:t>
            </a:r>
            <a:r>
              <a:rPr lang="en" sz="1200">
                <a:solidFill>
                  <a:schemeClr val="accent5"/>
                </a:solidFill>
                <a:uFill>
                  <a:noFill/>
                </a:uFill>
                <a:latin typeface="Nunito"/>
                <a:ea typeface="Nunito"/>
                <a:cs typeface="Nunito"/>
                <a:sym typeface="Nunito"/>
                <a:hlinkClick r:id="rId2">
                  <a:extLst>
                    <a:ext uri="{A12FA001-AC4F-418D-AE19-62706E023703}">
                      <ahyp:hlinkClr val="tx"/>
                    </a:ext>
                  </a:extLst>
                </a:hlinkClick>
              </a:rPr>
              <a:t>Slidesgo</a:t>
            </a:r>
            <a:r>
              <a:rPr lang="en" sz="1200">
                <a:solidFill>
                  <a:schemeClr val="accent5"/>
                </a:solidFill>
                <a:latin typeface="Nunito"/>
                <a:ea typeface="Nunito"/>
                <a:cs typeface="Nunito"/>
                <a:sym typeface="Nunito"/>
              </a:rPr>
              <a:t>, including icons by </a:t>
            </a:r>
            <a:r>
              <a:rPr lang="en" sz="1200">
                <a:solidFill>
                  <a:schemeClr val="accent5"/>
                </a:solidFill>
                <a:uFill>
                  <a:noFill/>
                </a:uFill>
                <a:latin typeface="Nunito"/>
                <a:ea typeface="Nunito"/>
                <a:cs typeface="Nunito"/>
                <a:sym typeface="Nunito"/>
                <a:hlinkClick r:id="rId3">
                  <a:extLst>
                    <a:ext uri="{A12FA001-AC4F-418D-AE19-62706E023703}">
                      <ahyp:hlinkClr val="tx"/>
                    </a:ext>
                  </a:extLst>
                </a:hlinkClick>
              </a:rPr>
              <a:t>Flaticon</a:t>
            </a:r>
            <a:r>
              <a:rPr lang="en" sz="1200">
                <a:solidFill>
                  <a:schemeClr val="accent5"/>
                </a:solidFill>
                <a:latin typeface="Nunito"/>
                <a:ea typeface="Nunito"/>
                <a:cs typeface="Nunito"/>
                <a:sym typeface="Nunito"/>
              </a:rPr>
              <a:t>, and infographics &amp; images by </a:t>
            </a:r>
            <a:r>
              <a:rPr lang="en" sz="1200">
                <a:solidFill>
                  <a:schemeClr val="accent5"/>
                </a:solidFill>
                <a:uFill>
                  <a:noFill/>
                </a:uFill>
                <a:latin typeface="Nunito"/>
                <a:ea typeface="Nunito"/>
                <a:cs typeface="Nunito"/>
                <a:sym typeface="Nunito"/>
                <a:hlinkClick r:id="rId4">
                  <a:extLst>
                    <a:ext uri="{A12FA001-AC4F-418D-AE19-62706E023703}">
                      <ahyp:hlinkClr val="tx"/>
                    </a:ext>
                  </a:extLst>
                </a:hlinkClick>
              </a:rPr>
              <a:t>Freepik</a:t>
            </a:r>
            <a:r>
              <a:rPr lang="en" sz="1200">
                <a:solidFill>
                  <a:schemeClr val="accent5"/>
                </a:solidFill>
                <a:latin typeface="Nunito"/>
                <a:ea typeface="Nunito"/>
                <a:cs typeface="Nunito"/>
                <a:sym typeface="Nunito"/>
              </a:rPr>
              <a:t>.</a:t>
            </a:r>
            <a:endParaRPr sz="1200">
              <a:solidFill>
                <a:schemeClr val="accent5"/>
              </a:solidFill>
              <a:latin typeface="Nunito"/>
              <a:ea typeface="Nunito"/>
              <a:cs typeface="Nunito"/>
              <a:sym typeface="Nunito"/>
            </a:endParaRPr>
          </a:p>
        </p:txBody>
      </p:sp>
      <p:sp>
        <p:nvSpPr>
          <p:cNvPr id="416" name="Google Shape;416;p25"/>
          <p:cNvSpPr txBox="1"/>
          <p:nvPr>
            <p:ph idx="2" type="subTitle"/>
          </p:nvPr>
        </p:nvSpPr>
        <p:spPr>
          <a:xfrm>
            <a:off x="1221875" y="2467450"/>
            <a:ext cx="2325600" cy="1332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grpSp>
        <p:nvGrpSpPr>
          <p:cNvPr id="417" name="Google Shape;417;p25"/>
          <p:cNvGrpSpPr/>
          <p:nvPr/>
        </p:nvGrpSpPr>
        <p:grpSpPr>
          <a:xfrm>
            <a:off x="7324982" y="3559570"/>
            <a:ext cx="1001486" cy="107122"/>
            <a:chOff x="6308362" y="2194519"/>
            <a:chExt cx="1268185" cy="135666"/>
          </a:xfrm>
        </p:grpSpPr>
        <p:sp>
          <p:nvSpPr>
            <p:cNvPr id="418" name="Google Shape;418;p25"/>
            <p:cNvSpPr/>
            <p:nvPr/>
          </p:nvSpPr>
          <p:spPr>
            <a:xfrm flipH="1">
              <a:off x="7530297" y="2194519"/>
              <a:ext cx="46250" cy="135666"/>
            </a:xfrm>
            <a:custGeom>
              <a:rect b="b" l="l" r="r" t="t"/>
              <a:pathLst>
                <a:path extrusionOk="0" h="572" w="195">
                  <a:moveTo>
                    <a:pt x="0" y="0"/>
                  </a:moveTo>
                  <a:lnTo>
                    <a:pt x="0"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5"/>
            <p:cNvSpPr/>
            <p:nvPr/>
          </p:nvSpPr>
          <p:spPr>
            <a:xfrm flipH="1">
              <a:off x="7285294" y="2194519"/>
              <a:ext cx="46250" cy="135666"/>
            </a:xfrm>
            <a:custGeom>
              <a:rect b="b" l="l" r="r" t="t"/>
              <a:pathLst>
                <a:path extrusionOk="0" h="572" w="195">
                  <a:moveTo>
                    <a:pt x="0" y="0"/>
                  </a:moveTo>
                  <a:lnTo>
                    <a:pt x="0"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5"/>
            <p:cNvSpPr/>
            <p:nvPr/>
          </p:nvSpPr>
          <p:spPr>
            <a:xfrm flipH="1">
              <a:off x="7163622" y="2194519"/>
              <a:ext cx="46487" cy="135666"/>
            </a:xfrm>
            <a:custGeom>
              <a:rect b="b" l="l" r="r" t="t"/>
              <a:pathLst>
                <a:path extrusionOk="0" h="572" w="196">
                  <a:moveTo>
                    <a:pt x="1" y="0"/>
                  </a:moveTo>
                  <a:lnTo>
                    <a:pt x="1"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5"/>
            <p:cNvSpPr/>
            <p:nvPr/>
          </p:nvSpPr>
          <p:spPr>
            <a:xfrm flipH="1">
              <a:off x="7041950" y="2194519"/>
              <a:ext cx="46250" cy="135666"/>
            </a:xfrm>
            <a:custGeom>
              <a:rect b="b" l="l" r="r" t="t"/>
              <a:pathLst>
                <a:path extrusionOk="0" h="572" w="195">
                  <a:moveTo>
                    <a:pt x="0" y="0"/>
                  </a:moveTo>
                  <a:lnTo>
                    <a:pt x="0"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5"/>
            <p:cNvSpPr/>
            <p:nvPr/>
          </p:nvSpPr>
          <p:spPr>
            <a:xfrm flipH="1">
              <a:off x="6911740" y="2194519"/>
              <a:ext cx="46487" cy="135666"/>
            </a:xfrm>
            <a:custGeom>
              <a:rect b="b" l="l" r="r" t="t"/>
              <a:pathLst>
                <a:path extrusionOk="0" h="572" w="196">
                  <a:moveTo>
                    <a:pt x="0" y="0"/>
                  </a:moveTo>
                  <a:lnTo>
                    <a:pt x="0"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5"/>
            <p:cNvSpPr/>
            <p:nvPr/>
          </p:nvSpPr>
          <p:spPr>
            <a:xfrm flipH="1">
              <a:off x="6814735" y="2194519"/>
              <a:ext cx="46487" cy="135666"/>
            </a:xfrm>
            <a:custGeom>
              <a:rect b="b" l="l" r="r" t="t"/>
              <a:pathLst>
                <a:path extrusionOk="0" h="572" w="196">
                  <a:moveTo>
                    <a:pt x="1" y="0"/>
                  </a:moveTo>
                  <a:lnTo>
                    <a:pt x="1" y="571"/>
                  </a:lnTo>
                  <a:lnTo>
                    <a:pt x="196" y="571"/>
                  </a:lnTo>
                  <a:lnTo>
                    <a:pt x="1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5"/>
            <p:cNvSpPr/>
            <p:nvPr/>
          </p:nvSpPr>
          <p:spPr>
            <a:xfrm flipH="1">
              <a:off x="6421733" y="2194519"/>
              <a:ext cx="46012" cy="135666"/>
            </a:xfrm>
            <a:custGeom>
              <a:rect b="b" l="l" r="r" t="t"/>
              <a:pathLst>
                <a:path extrusionOk="0" h="572" w="194">
                  <a:moveTo>
                    <a:pt x="0" y="0"/>
                  </a:moveTo>
                  <a:lnTo>
                    <a:pt x="0" y="571"/>
                  </a:lnTo>
                  <a:lnTo>
                    <a:pt x="194" y="571"/>
                  </a:lnTo>
                  <a:lnTo>
                    <a:pt x="19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5"/>
            <p:cNvSpPr/>
            <p:nvPr/>
          </p:nvSpPr>
          <p:spPr>
            <a:xfrm flipH="1">
              <a:off x="6652980" y="2194519"/>
              <a:ext cx="46487" cy="135666"/>
            </a:xfrm>
            <a:custGeom>
              <a:rect b="b" l="l" r="r" t="t"/>
              <a:pathLst>
                <a:path extrusionOk="0" h="572" w="196">
                  <a:moveTo>
                    <a:pt x="1" y="0"/>
                  </a:moveTo>
                  <a:lnTo>
                    <a:pt x="1" y="571"/>
                  </a:lnTo>
                  <a:lnTo>
                    <a:pt x="196" y="571"/>
                  </a:lnTo>
                  <a:lnTo>
                    <a:pt x="1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5"/>
            <p:cNvSpPr/>
            <p:nvPr/>
          </p:nvSpPr>
          <p:spPr>
            <a:xfrm flipH="1">
              <a:off x="6308362" y="2194519"/>
              <a:ext cx="46487" cy="135666"/>
            </a:xfrm>
            <a:custGeom>
              <a:rect b="b" l="l" r="r" t="t"/>
              <a:pathLst>
                <a:path extrusionOk="0" h="572" w="196">
                  <a:moveTo>
                    <a:pt x="1" y="0"/>
                  </a:moveTo>
                  <a:lnTo>
                    <a:pt x="1"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7" name="Google Shape;427;p25"/>
          <p:cNvGrpSpPr/>
          <p:nvPr/>
        </p:nvGrpSpPr>
        <p:grpSpPr>
          <a:xfrm flipH="1">
            <a:off x="5669562" y="658842"/>
            <a:ext cx="2802891" cy="1883694"/>
            <a:chOff x="4583450" y="1118650"/>
            <a:chExt cx="844575" cy="567600"/>
          </a:xfrm>
        </p:grpSpPr>
        <p:sp>
          <p:nvSpPr>
            <p:cNvPr id="428" name="Google Shape;428;p25"/>
            <p:cNvSpPr/>
            <p:nvPr/>
          </p:nvSpPr>
          <p:spPr>
            <a:xfrm>
              <a:off x="4648675" y="1183350"/>
              <a:ext cx="565225" cy="302300"/>
            </a:xfrm>
            <a:custGeom>
              <a:rect b="b" l="l" r="r" t="t"/>
              <a:pathLst>
                <a:path extrusionOk="0" h="12092" w="22609">
                  <a:moveTo>
                    <a:pt x="21237" y="0"/>
                  </a:moveTo>
                  <a:lnTo>
                    <a:pt x="16774" y="4464"/>
                  </a:lnTo>
                  <a:lnTo>
                    <a:pt x="13175" y="4464"/>
                  </a:lnTo>
                  <a:lnTo>
                    <a:pt x="5786" y="11852"/>
                  </a:lnTo>
                  <a:lnTo>
                    <a:pt x="3809" y="11852"/>
                  </a:lnTo>
                  <a:lnTo>
                    <a:pt x="2291" y="10335"/>
                  </a:lnTo>
                  <a:lnTo>
                    <a:pt x="1" y="10335"/>
                  </a:lnTo>
                  <a:lnTo>
                    <a:pt x="1" y="10574"/>
                  </a:lnTo>
                  <a:lnTo>
                    <a:pt x="2192" y="10574"/>
                  </a:lnTo>
                  <a:lnTo>
                    <a:pt x="3710" y="12092"/>
                  </a:lnTo>
                  <a:lnTo>
                    <a:pt x="5886" y="12092"/>
                  </a:lnTo>
                  <a:lnTo>
                    <a:pt x="13273" y="4703"/>
                  </a:lnTo>
                  <a:lnTo>
                    <a:pt x="16873" y="4703"/>
                  </a:lnTo>
                  <a:lnTo>
                    <a:pt x="21336" y="241"/>
                  </a:lnTo>
                  <a:lnTo>
                    <a:pt x="22609" y="241"/>
                  </a:lnTo>
                  <a:lnTo>
                    <a:pt x="2260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5"/>
            <p:cNvSpPr/>
            <p:nvPr/>
          </p:nvSpPr>
          <p:spPr>
            <a:xfrm>
              <a:off x="4648675" y="1425725"/>
              <a:ext cx="529925" cy="187725"/>
            </a:xfrm>
            <a:custGeom>
              <a:rect b="b" l="l" r="r" t="t"/>
              <a:pathLst>
                <a:path extrusionOk="0" h="7509" w="21197">
                  <a:moveTo>
                    <a:pt x="16250" y="1"/>
                  </a:moveTo>
                  <a:lnTo>
                    <a:pt x="14812" y="1439"/>
                  </a:lnTo>
                  <a:lnTo>
                    <a:pt x="11617" y="1439"/>
                  </a:lnTo>
                  <a:lnTo>
                    <a:pt x="5786" y="7270"/>
                  </a:lnTo>
                  <a:lnTo>
                    <a:pt x="1" y="7270"/>
                  </a:lnTo>
                  <a:lnTo>
                    <a:pt x="1" y="7509"/>
                  </a:lnTo>
                  <a:lnTo>
                    <a:pt x="5886" y="7509"/>
                  </a:lnTo>
                  <a:lnTo>
                    <a:pt x="11717" y="1678"/>
                  </a:lnTo>
                  <a:lnTo>
                    <a:pt x="14911" y="1678"/>
                  </a:lnTo>
                  <a:lnTo>
                    <a:pt x="16349" y="240"/>
                  </a:lnTo>
                  <a:lnTo>
                    <a:pt x="19524" y="240"/>
                  </a:lnTo>
                  <a:lnTo>
                    <a:pt x="21027" y="1743"/>
                  </a:lnTo>
                  <a:lnTo>
                    <a:pt x="21196" y="1573"/>
                  </a:lnTo>
                  <a:lnTo>
                    <a:pt x="1962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5"/>
            <p:cNvSpPr/>
            <p:nvPr/>
          </p:nvSpPr>
          <p:spPr>
            <a:xfrm>
              <a:off x="5169475" y="1461825"/>
              <a:ext cx="29350" cy="29375"/>
            </a:xfrm>
            <a:custGeom>
              <a:rect b="b" l="l" r="r" t="t"/>
              <a:pathLst>
                <a:path extrusionOk="0" h="1175" w="1174">
                  <a:moveTo>
                    <a:pt x="587" y="240"/>
                  </a:moveTo>
                  <a:cubicBezTo>
                    <a:pt x="778" y="240"/>
                    <a:pt x="934" y="396"/>
                    <a:pt x="934" y="588"/>
                  </a:cubicBezTo>
                  <a:cubicBezTo>
                    <a:pt x="934" y="779"/>
                    <a:pt x="778" y="935"/>
                    <a:pt x="587" y="935"/>
                  </a:cubicBezTo>
                  <a:cubicBezTo>
                    <a:pt x="396" y="935"/>
                    <a:pt x="239" y="779"/>
                    <a:pt x="239" y="588"/>
                  </a:cubicBezTo>
                  <a:cubicBezTo>
                    <a:pt x="239" y="396"/>
                    <a:pt x="396" y="240"/>
                    <a:pt x="587" y="240"/>
                  </a:cubicBezTo>
                  <a:close/>
                  <a:moveTo>
                    <a:pt x="587" y="1"/>
                  </a:moveTo>
                  <a:cubicBezTo>
                    <a:pt x="263" y="1"/>
                    <a:pt x="0" y="264"/>
                    <a:pt x="0" y="588"/>
                  </a:cubicBezTo>
                  <a:cubicBezTo>
                    <a:pt x="0" y="912"/>
                    <a:pt x="263" y="1174"/>
                    <a:pt x="587" y="1174"/>
                  </a:cubicBezTo>
                  <a:cubicBezTo>
                    <a:pt x="910" y="1174"/>
                    <a:pt x="1174" y="912"/>
                    <a:pt x="1174" y="588"/>
                  </a:cubicBezTo>
                  <a:cubicBezTo>
                    <a:pt x="1174" y="264"/>
                    <a:pt x="910" y="1"/>
                    <a:pt x="5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5"/>
            <p:cNvSpPr/>
            <p:nvPr/>
          </p:nvSpPr>
          <p:spPr>
            <a:xfrm>
              <a:off x="4648675" y="1310925"/>
              <a:ext cx="770650" cy="346450"/>
            </a:xfrm>
            <a:custGeom>
              <a:rect b="b" l="l" r="r" t="t"/>
              <a:pathLst>
                <a:path extrusionOk="0" h="13858" w="30826">
                  <a:moveTo>
                    <a:pt x="30587" y="0"/>
                  </a:moveTo>
                  <a:lnTo>
                    <a:pt x="30587" y="2296"/>
                  </a:lnTo>
                  <a:lnTo>
                    <a:pt x="28550" y="4333"/>
                  </a:lnTo>
                  <a:lnTo>
                    <a:pt x="26453" y="4333"/>
                  </a:lnTo>
                  <a:lnTo>
                    <a:pt x="23038" y="7747"/>
                  </a:lnTo>
                  <a:lnTo>
                    <a:pt x="12615" y="7747"/>
                  </a:lnTo>
                  <a:lnTo>
                    <a:pt x="6745" y="13618"/>
                  </a:lnTo>
                  <a:lnTo>
                    <a:pt x="1" y="13618"/>
                  </a:lnTo>
                  <a:lnTo>
                    <a:pt x="1" y="13858"/>
                  </a:lnTo>
                  <a:lnTo>
                    <a:pt x="6844" y="13858"/>
                  </a:lnTo>
                  <a:lnTo>
                    <a:pt x="12715" y="7987"/>
                  </a:lnTo>
                  <a:lnTo>
                    <a:pt x="23138" y="7987"/>
                  </a:lnTo>
                  <a:lnTo>
                    <a:pt x="26553" y="4573"/>
                  </a:lnTo>
                  <a:lnTo>
                    <a:pt x="28649" y="4573"/>
                  </a:lnTo>
                  <a:lnTo>
                    <a:pt x="30826" y="2396"/>
                  </a:lnTo>
                  <a:lnTo>
                    <a:pt x="3082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5"/>
            <p:cNvSpPr/>
            <p:nvPr/>
          </p:nvSpPr>
          <p:spPr>
            <a:xfrm>
              <a:off x="4648675" y="1272475"/>
              <a:ext cx="579225" cy="299050"/>
            </a:xfrm>
            <a:custGeom>
              <a:rect b="b" l="l" r="r" t="t"/>
              <a:pathLst>
                <a:path extrusionOk="0" h="11962" w="23169">
                  <a:moveTo>
                    <a:pt x="20264" y="0"/>
                  </a:moveTo>
                  <a:lnTo>
                    <a:pt x="17367" y="2896"/>
                  </a:lnTo>
                  <a:lnTo>
                    <a:pt x="13733" y="2896"/>
                  </a:lnTo>
                  <a:lnTo>
                    <a:pt x="4908" y="11721"/>
                  </a:lnTo>
                  <a:lnTo>
                    <a:pt x="1" y="11721"/>
                  </a:lnTo>
                  <a:lnTo>
                    <a:pt x="1" y="11962"/>
                  </a:lnTo>
                  <a:lnTo>
                    <a:pt x="5007" y="11962"/>
                  </a:lnTo>
                  <a:lnTo>
                    <a:pt x="13833" y="3135"/>
                  </a:lnTo>
                  <a:lnTo>
                    <a:pt x="17467" y="3135"/>
                  </a:lnTo>
                  <a:lnTo>
                    <a:pt x="20362" y="240"/>
                  </a:lnTo>
                  <a:lnTo>
                    <a:pt x="23169" y="240"/>
                  </a:lnTo>
                  <a:lnTo>
                    <a:pt x="2316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5"/>
            <p:cNvSpPr/>
            <p:nvPr/>
          </p:nvSpPr>
          <p:spPr>
            <a:xfrm>
              <a:off x="5072275" y="1334475"/>
              <a:ext cx="23375" cy="23400"/>
            </a:xfrm>
            <a:custGeom>
              <a:rect b="b" l="l" r="r" t="t"/>
              <a:pathLst>
                <a:path extrusionOk="0" h="936" w="935">
                  <a:moveTo>
                    <a:pt x="467" y="1"/>
                  </a:moveTo>
                  <a:cubicBezTo>
                    <a:pt x="210" y="1"/>
                    <a:pt x="0" y="211"/>
                    <a:pt x="0" y="468"/>
                  </a:cubicBezTo>
                  <a:cubicBezTo>
                    <a:pt x="0" y="727"/>
                    <a:pt x="210" y="935"/>
                    <a:pt x="467" y="935"/>
                  </a:cubicBezTo>
                  <a:cubicBezTo>
                    <a:pt x="725" y="935"/>
                    <a:pt x="934" y="727"/>
                    <a:pt x="934" y="468"/>
                  </a:cubicBezTo>
                  <a:cubicBezTo>
                    <a:pt x="934" y="211"/>
                    <a:pt x="725" y="1"/>
                    <a:pt x="4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5"/>
            <p:cNvSpPr/>
            <p:nvPr/>
          </p:nvSpPr>
          <p:spPr>
            <a:xfrm>
              <a:off x="5404650" y="1299225"/>
              <a:ext cx="23375" cy="23400"/>
            </a:xfrm>
            <a:custGeom>
              <a:rect b="b" l="l" r="r" t="t"/>
              <a:pathLst>
                <a:path extrusionOk="0" h="936" w="935">
                  <a:moveTo>
                    <a:pt x="467" y="1"/>
                  </a:moveTo>
                  <a:cubicBezTo>
                    <a:pt x="210" y="1"/>
                    <a:pt x="0" y="210"/>
                    <a:pt x="0" y="468"/>
                  </a:cubicBezTo>
                  <a:cubicBezTo>
                    <a:pt x="0" y="726"/>
                    <a:pt x="210" y="935"/>
                    <a:pt x="467" y="935"/>
                  </a:cubicBezTo>
                  <a:cubicBezTo>
                    <a:pt x="726" y="935"/>
                    <a:pt x="934" y="726"/>
                    <a:pt x="934" y="468"/>
                  </a:cubicBezTo>
                  <a:cubicBezTo>
                    <a:pt x="934" y="210"/>
                    <a:pt x="726" y="1"/>
                    <a:pt x="46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5"/>
            <p:cNvSpPr/>
            <p:nvPr/>
          </p:nvSpPr>
          <p:spPr>
            <a:xfrm>
              <a:off x="4912575" y="1640025"/>
              <a:ext cx="19675" cy="19675"/>
            </a:xfrm>
            <a:custGeom>
              <a:rect b="b" l="l" r="r" t="t"/>
              <a:pathLst>
                <a:path extrusionOk="0" h="787" w="787">
                  <a:moveTo>
                    <a:pt x="0" y="0"/>
                  </a:moveTo>
                  <a:lnTo>
                    <a:pt x="0" y="787"/>
                  </a:lnTo>
                  <a:lnTo>
                    <a:pt x="787" y="787"/>
                  </a:lnTo>
                  <a:lnTo>
                    <a:pt x="78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5"/>
            <p:cNvSpPr/>
            <p:nvPr/>
          </p:nvSpPr>
          <p:spPr>
            <a:xfrm>
              <a:off x="4941500" y="1640025"/>
              <a:ext cx="19725" cy="19675"/>
            </a:xfrm>
            <a:custGeom>
              <a:rect b="b" l="l" r="r" t="t"/>
              <a:pathLst>
                <a:path extrusionOk="0" h="787" w="789">
                  <a:moveTo>
                    <a:pt x="1" y="0"/>
                  </a:moveTo>
                  <a:lnTo>
                    <a:pt x="1" y="787"/>
                  </a:lnTo>
                  <a:lnTo>
                    <a:pt x="789" y="787"/>
                  </a:lnTo>
                  <a:lnTo>
                    <a:pt x="78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5"/>
            <p:cNvSpPr/>
            <p:nvPr/>
          </p:nvSpPr>
          <p:spPr>
            <a:xfrm>
              <a:off x="4970475" y="1640025"/>
              <a:ext cx="19700" cy="19675"/>
            </a:xfrm>
            <a:custGeom>
              <a:rect b="b" l="l" r="r" t="t"/>
              <a:pathLst>
                <a:path extrusionOk="0" h="787" w="788">
                  <a:moveTo>
                    <a:pt x="1" y="0"/>
                  </a:moveTo>
                  <a:lnTo>
                    <a:pt x="1" y="787"/>
                  </a:lnTo>
                  <a:lnTo>
                    <a:pt x="787" y="787"/>
                  </a:lnTo>
                  <a:lnTo>
                    <a:pt x="78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5"/>
            <p:cNvSpPr/>
            <p:nvPr/>
          </p:nvSpPr>
          <p:spPr>
            <a:xfrm>
              <a:off x="4999425" y="1640025"/>
              <a:ext cx="19700" cy="19675"/>
            </a:xfrm>
            <a:custGeom>
              <a:rect b="b" l="l" r="r" t="t"/>
              <a:pathLst>
                <a:path extrusionOk="0" h="787" w="788">
                  <a:moveTo>
                    <a:pt x="0" y="0"/>
                  </a:moveTo>
                  <a:lnTo>
                    <a:pt x="0" y="787"/>
                  </a:lnTo>
                  <a:lnTo>
                    <a:pt x="787" y="787"/>
                  </a:lnTo>
                  <a:lnTo>
                    <a:pt x="78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5"/>
            <p:cNvSpPr/>
            <p:nvPr/>
          </p:nvSpPr>
          <p:spPr>
            <a:xfrm>
              <a:off x="5028400" y="1640025"/>
              <a:ext cx="19675" cy="19675"/>
            </a:xfrm>
            <a:custGeom>
              <a:rect b="b" l="l" r="r" t="t"/>
              <a:pathLst>
                <a:path extrusionOk="0" h="787" w="787">
                  <a:moveTo>
                    <a:pt x="0" y="0"/>
                  </a:moveTo>
                  <a:lnTo>
                    <a:pt x="0" y="787"/>
                  </a:lnTo>
                  <a:lnTo>
                    <a:pt x="787" y="787"/>
                  </a:lnTo>
                  <a:lnTo>
                    <a:pt x="78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5"/>
            <p:cNvSpPr/>
            <p:nvPr/>
          </p:nvSpPr>
          <p:spPr>
            <a:xfrm>
              <a:off x="4677900" y="1396850"/>
              <a:ext cx="19675" cy="19725"/>
            </a:xfrm>
            <a:custGeom>
              <a:rect b="b" l="l" r="r" t="t"/>
              <a:pathLst>
                <a:path extrusionOk="0" h="789" w="787">
                  <a:moveTo>
                    <a:pt x="0" y="1"/>
                  </a:moveTo>
                  <a:lnTo>
                    <a:pt x="0" y="788"/>
                  </a:lnTo>
                  <a:lnTo>
                    <a:pt x="787" y="788"/>
                  </a:lnTo>
                  <a:lnTo>
                    <a:pt x="78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5"/>
            <p:cNvSpPr/>
            <p:nvPr/>
          </p:nvSpPr>
          <p:spPr>
            <a:xfrm>
              <a:off x="4706825" y="1396850"/>
              <a:ext cx="19725" cy="19725"/>
            </a:xfrm>
            <a:custGeom>
              <a:rect b="b" l="l" r="r" t="t"/>
              <a:pathLst>
                <a:path extrusionOk="0" h="789" w="789">
                  <a:moveTo>
                    <a:pt x="1" y="1"/>
                  </a:moveTo>
                  <a:lnTo>
                    <a:pt x="1" y="788"/>
                  </a:lnTo>
                  <a:lnTo>
                    <a:pt x="788" y="788"/>
                  </a:lnTo>
                  <a:lnTo>
                    <a:pt x="7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5"/>
            <p:cNvSpPr/>
            <p:nvPr/>
          </p:nvSpPr>
          <p:spPr>
            <a:xfrm>
              <a:off x="4735800" y="1396850"/>
              <a:ext cx="19700" cy="19725"/>
            </a:xfrm>
            <a:custGeom>
              <a:rect b="b" l="l" r="r" t="t"/>
              <a:pathLst>
                <a:path extrusionOk="0" h="789" w="788">
                  <a:moveTo>
                    <a:pt x="1" y="1"/>
                  </a:moveTo>
                  <a:lnTo>
                    <a:pt x="1" y="788"/>
                  </a:lnTo>
                  <a:lnTo>
                    <a:pt x="787" y="788"/>
                  </a:lnTo>
                  <a:lnTo>
                    <a:pt x="78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5"/>
            <p:cNvSpPr/>
            <p:nvPr/>
          </p:nvSpPr>
          <p:spPr>
            <a:xfrm>
              <a:off x="4764750" y="1396850"/>
              <a:ext cx="19700" cy="19725"/>
            </a:xfrm>
            <a:custGeom>
              <a:rect b="b" l="l" r="r" t="t"/>
              <a:pathLst>
                <a:path extrusionOk="0" h="789" w="788">
                  <a:moveTo>
                    <a:pt x="0" y="1"/>
                  </a:moveTo>
                  <a:lnTo>
                    <a:pt x="0" y="788"/>
                  </a:lnTo>
                  <a:lnTo>
                    <a:pt x="788" y="788"/>
                  </a:lnTo>
                  <a:lnTo>
                    <a:pt x="7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5"/>
            <p:cNvSpPr/>
            <p:nvPr/>
          </p:nvSpPr>
          <p:spPr>
            <a:xfrm>
              <a:off x="4793700" y="1396850"/>
              <a:ext cx="19700" cy="19725"/>
            </a:xfrm>
            <a:custGeom>
              <a:rect b="b" l="l" r="r" t="t"/>
              <a:pathLst>
                <a:path extrusionOk="0" h="789" w="788">
                  <a:moveTo>
                    <a:pt x="1" y="1"/>
                  </a:moveTo>
                  <a:lnTo>
                    <a:pt x="1" y="788"/>
                  </a:lnTo>
                  <a:lnTo>
                    <a:pt x="788" y="788"/>
                  </a:lnTo>
                  <a:lnTo>
                    <a:pt x="7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5"/>
            <p:cNvSpPr/>
            <p:nvPr/>
          </p:nvSpPr>
          <p:spPr>
            <a:xfrm>
              <a:off x="4665025" y="1500600"/>
              <a:ext cx="3800" cy="50775"/>
            </a:xfrm>
            <a:custGeom>
              <a:rect b="b" l="l" r="r" t="t"/>
              <a:pathLst>
                <a:path extrusionOk="0" h="2031" w="152">
                  <a:moveTo>
                    <a:pt x="1" y="1"/>
                  </a:moveTo>
                  <a:lnTo>
                    <a:pt x="1" y="2031"/>
                  </a:lnTo>
                  <a:lnTo>
                    <a:pt x="151" y="2031"/>
                  </a:lnTo>
                  <a:lnTo>
                    <a:pt x="1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5"/>
            <p:cNvSpPr/>
            <p:nvPr/>
          </p:nvSpPr>
          <p:spPr>
            <a:xfrm>
              <a:off x="4684975" y="1500600"/>
              <a:ext cx="3800" cy="50775"/>
            </a:xfrm>
            <a:custGeom>
              <a:rect b="b" l="l" r="r" t="t"/>
              <a:pathLst>
                <a:path extrusionOk="0" h="2031" w="152">
                  <a:moveTo>
                    <a:pt x="1" y="1"/>
                  </a:moveTo>
                  <a:lnTo>
                    <a:pt x="1" y="2031"/>
                  </a:lnTo>
                  <a:lnTo>
                    <a:pt x="151" y="2031"/>
                  </a:lnTo>
                  <a:lnTo>
                    <a:pt x="1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5"/>
            <p:cNvSpPr/>
            <p:nvPr/>
          </p:nvSpPr>
          <p:spPr>
            <a:xfrm>
              <a:off x="4694900" y="1500600"/>
              <a:ext cx="3775" cy="50775"/>
            </a:xfrm>
            <a:custGeom>
              <a:rect b="b" l="l" r="r" t="t"/>
              <a:pathLst>
                <a:path extrusionOk="0" h="2031" w="151">
                  <a:moveTo>
                    <a:pt x="0" y="1"/>
                  </a:moveTo>
                  <a:lnTo>
                    <a:pt x="0" y="2031"/>
                  </a:lnTo>
                  <a:lnTo>
                    <a:pt x="150" y="2031"/>
                  </a:lnTo>
                  <a:lnTo>
                    <a:pt x="15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5"/>
            <p:cNvSpPr/>
            <p:nvPr/>
          </p:nvSpPr>
          <p:spPr>
            <a:xfrm>
              <a:off x="4704825" y="1500600"/>
              <a:ext cx="3775" cy="50775"/>
            </a:xfrm>
            <a:custGeom>
              <a:rect b="b" l="l" r="r" t="t"/>
              <a:pathLst>
                <a:path extrusionOk="0" h="2031" w="151">
                  <a:moveTo>
                    <a:pt x="1" y="1"/>
                  </a:moveTo>
                  <a:lnTo>
                    <a:pt x="1" y="2031"/>
                  </a:lnTo>
                  <a:lnTo>
                    <a:pt x="151" y="2031"/>
                  </a:lnTo>
                  <a:lnTo>
                    <a:pt x="1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5"/>
            <p:cNvSpPr/>
            <p:nvPr/>
          </p:nvSpPr>
          <p:spPr>
            <a:xfrm>
              <a:off x="4715425" y="1500600"/>
              <a:ext cx="3775" cy="50775"/>
            </a:xfrm>
            <a:custGeom>
              <a:rect b="b" l="l" r="r" t="t"/>
              <a:pathLst>
                <a:path extrusionOk="0" h="2031" w="151">
                  <a:moveTo>
                    <a:pt x="0" y="1"/>
                  </a:moveTo>
                  <a:lnTo>
                    <a:pt x="0" y="2031"/>
                  </a:lnTo>
                  <a:lnTo>
                    <a:pt x="150" y="2031"/>
                  </a:lnTo>
                  <a:lnTo>
                    <a:pt x="15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5"/>
            <p:cNvSpPr/>
            <p:nvPr/>
          </p:nvSpPr>
          <p:spPr>
            <a:xfrm>
              <a:off x="4723325" y="1500600"/>
              <a:ext cx="3775" cy="50775"/>
            </a:xfrm>
            <a:custGeom>
              <a:rect b="b" l="l" r="r" t="t"/>
              <a:pathLst>
                <a:path extrusionOk="0" h="2031" w="151">
                  <a:moveTo>
                    <a:pt x="0" y="1"/>
                  </a:moveTo>
                  <a:lnTo>
                    <a:pt x="0" y="2031"/>
                  </a:lnTo>
                  <a:lnTo>
                    <a:pt x="150" y="2031"/>
                  </a:lnTo>
                  <a:lnTo>
                    <a:pt x="15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5"/>
            <p:cNvSpPr/>
            <p:nvPr/>
          </p:nvSpPr>
          <p:spPr>
            <a:xfrm>
              <a:off x="4755350" y="1500600"/>
              <a:ext cx="3800" cy="50775"/>
            </a:xfrm>
            <a:custGeom>
              <a:rect b="b" l="l" r="r" t="t"/>
              <a:pathLst>
                <a:path extrusionOk="0" h="2031" w="152">
                  <a:moveTo>
                    <a:pt x="1" y="1"/>
                  </a:moveTo>
                  <a:lnTo>
                    <a:pt x="1" y="2031"/>
                  </a:lnTo>
                  <a:lnTo>
                    <a:pt x="151" y="2031"/>
                  </a:lnTo>
                  <a:lnTo>
                    <a:pt x="1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5"/>
            <p:cNvSpPr/>
            <p:nvPr/>
          </p:nvSpPr>
          <p:spPr>
            <a:xfrm>
              <a:off x="4736500" y="1500600"/>
              <a:ext cx="3775" cy="50775"/>
            </a:xfrm>
            <a:custGeom>
              <a:rect b="b" l="l" r="r" t="t"/>
              <a:pathLst>
                <a:path extrusionOk="0" h="2031" w="151">
                  <a:moveTo>
                    <a:pt x="0" y="1"/>
                  </a:moveTo>
                  <a:lnTo>
                    <a:pt x="0" y="2031"/>
                  </a:lnTo>
                  <a:lnTo>
                    <a:pt x="151" y="2031"/>
                  </a:lnTo>
                  <a:lnTo>
                    <a:pt x="1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5"/>
            <p:cNvSpPr/>
            <p:nvPr/>
          </p:nvSpPr>
          <p:spPr>
            <a:xfrm>
              <a:off x="4764575" y="1500600"/>
              <a:ext cx="3775" cy="50775"/>
            </a:xfrm>
            <a:custGeom>
              <a:rect b="b" l="l" r="r" t="t"/>
              <a:pathLst>
                <a:path extrusionOk="0" h="2031" w="151">
                  <a:moveTo>
                    <a:pt x="0" y="1"/>
                  </a:moveTo>
                  <a:lnTo>
                    <a:pt x="0" y="2031"/>
                  </a:lnTo>
                  <a:lnTo>
                    <a:pt x="151" y="2031"/>
                  </a:lnTo>
                  <a:lnTo>
                    <a:pt x="1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5"/>
            <p:cNvSpPr/>
            <p:nvPr/>
          </p:nvSpPr>
          <p:spPr>
            <a:xfrm>
              <a:off x="4810525" y="1175150"/>
              <a:ext cx="4875" cy="14300"/>
            </a:xfrm>
            <a:custGeom>
              <a:rect b="b" l="l" r="r" t="t"/>
              <a:pathLst>
                <a:path extrusionOk="0" h="572" w="195">
                  <a:moveTo>
                    <a:pt x="0" y="0"/>
                  </a:moveTo>
                  <a:lnTo>
                    <a:pt x="0"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5"/>
            <p:cNvSpPr/>
            <p:nvPr/>
          </p:nvSpPr>
          <p:spPr>
            <a:xfrm>
              <a:off x="4836350" y="1175150"/>
              <a:ext cx="4875" cy="14300"/>
            </a:xfrm>
            <a:custGeom>
              <a:rect b="b" l="l" r="r" t="t"/>
              <a:pathLst>
                <a:path extrusionOk="0" h="572" w="195">
                  <a:moveTo>
                    <a:pt x="0" y="0"/>
                  </a:moveTo>
                  <a:lnTo>
                    <a:pt x="0"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5"/>
            <p:cNvSpPr/>
            <p:nvPr/>
          </p:nvSpPr>
          <p:spPr>
            <a:xfrm>
              <a:off x="4849150" y="1175150"/>
              <a:ext cx="4900" cy="14300"/>
            </a:xfrm>
            <a:custGeom>
              <a:rect b="b" l="l" r="r" t="t"/>
              <a:pathLst>
                <a:path extrusionOk="0" h="572" w="196">
                  <a:moveTo>
                    <a:pt x="1" y="0"/>
                  </a:moveTo>
                  <a:lnTo>
                    <a:pt x="1"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5"/>
            <p:cNvSpPr/>
            <p:nvPr/>
          </p:nvSpPr>
          <p:spPr>
            <a:xfrm>
              <a:off x="4862000" y="1175150"/>
              <a:ext cx="4875" cy="14300"/>
            </a:xfrm>
            <a:custGeom>
              <a:rect b="b" l="l" r="r" t="t"/>
              <a:pathLst>
                <a:path extrusionOk="0" h="572" w="195">
                  <a:moveTo>
                    <a:pt x="0" y="0"/>
                  </a:moveTo>
                  <a:lnTo>
                    <a:pt x="0"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5"/>
            <p:cNvSpPr/>
            <p:nvPr/>
          </p:nvSpPr>
          <p:spPr>
            <a:xfrm>
              <a:off x="4875700" y="1175150"/>
              <a:ext cx="4900" cy="14300"/>
            </a:xfrm>
            <a:custGeom>
              <a:rect b="b" l="l" r="r" t="t"/>
              <a:pathLst>
                <a:path extrusionOk="0" h="572" w="196">
                  <a:moveTo>
                    <a:pt x="0" y="0"/>
                  </a:moveTo>
                  <a:lnTo>
                    <a:pt x="0"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5"/>
            <p:cNvSpPr/>
            <p:nvPr/>
          </p:nvSpPr>
          <p:spPr>
            <a:xfrm>
              <a:off x="4885925" y="1175150"/>
              <a:ext cx="4900" cy="14300"/>
            </a:xfrm>
            <a:custGeom>
              <a:rect b="b" l="l" r="r" t="t"/>
              <a:pathLst>
                <a:path extrusionOk="0" h="572" w="196">
                  <a:moveTo>
                    <a:pt x="1" y="0"/>
                  </a:moveTo>
                  <a:lnTo>
                    <a:pt x="1" y="571"/>
                  </a:lnTo>
                  <a:lnTo>
                    <a:pt x="196" y="571"/>
                  </a:lnTo>
                  <a:lnTo>
                    <a:pt x="1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5"/>
            <p:cNvSpPr/>
            <p:nvPr/>
          </p:nvSpPr>
          <p:spPr>
            <a:xfrm>
              <a:off x="4927400" y="1175150"/>
              <a:ext cx="4850" cy="14300"/>
            </a:xfrm>
            <a:custGeom>
              <a:rect b="b" l="l" r="r" t="t"/>
              <a:pathLst>
                <a:path extrusionOk="0" h="572" w="194">
                  <a:moveTo>
                    <a:pt x="0" y="0"/>
                  </a:moveTo>
                  <a:lnTo>
                    <a:pt x="0" y="571"/>
                  </a:lnTo>
                  <a:lnTo>
                    <a:pt x="194" y="571"/>
                  </a:lnTo>
                  <a:lnTo>
                    <a:pt x="19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5"/>
            <p:cNvSpPr/>
            <p:nvPr/>
          </p:nvSpPr>
          <p:spPr>
            <a:xfrm>
              <a:off x="4902975" y="1175150"/>
              <a:ext cx="4900" cy="14300"/>
            </a:xfrm>
            <a:custGeom>
              <a:rect b="b" l="l" r="r" t="t"/>
              <a:pathLst>
                <a:path extrusionOk="0" h="572" w="196">
                  <a:moveTo>
                    <a:pt x="1" y="0"/>
                  </a:moveTo>
                  <a:lnTo>
                    <a:pt x="1" y="571"/>
                  </a:lnTo>
                  <a:lnTo>
                    <a:pt x="196" y="571"/>
                  </a:lnTo>
                  <a:lnTo>
                    <a:pt x="1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5"/>
            <p:cNvSpPr/>
            <p:nvPr/>
          </p:nvSpPr>
          <p:spPr>
            <a:xfrm>
              <a:off x="4939300" y="1175150"/>
              <a:ext cx="4900" cy="14300"/>
            </a:xfrm>
            <a:custGeom>
              <a:rect b="b" l="l" r="r" t="t"/>
              <a:pathLst>
                <a:path extrusionOk="0" h="572" w="196">
                  <a:moveTo>
                    <a:pt x="1" y="0"/>
                  </a:moveTo>
                  <a:lnTo>
                    <a:pt x="1"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5"/>
            <p:cNvSpPr/>
            <p:nvPr/>
          </p:nvSpPr>
          <p:spPr>
            <a:xfrm>
              <a:off x="4633550" y="1118650"/>
              <a:ext cx="370425" cy="88825"/>
            </a:xfrm>
            <a:custGeom>
              <a:rect b="b" l="l" r="r" t="t"/>
              <a:pathLst>
                <a:path extrusionOk="0" h="3553" w="14817">
                  <a:moveTo>
                    <a:pt x="1" y="0"/>
                  </a:moveTo>
                  <a:lnTo>
                    <a:pt x="1" y="81"/>
                  </a:lnTo>
                  <a:lnTo>
                    <a:pt x="3098" y="81"/>
                  </a:lnTo>
                  <a:lnTo>
                    <a:pt x="6569" y="3552"/>
                  </a:lnTo>
                  <a:lnTo>
                    <a:pt x="14817" y="3552"/>
                  </a:lnTo>
                  <a:lnTo>
                    <a:pt x="14817" y="3473"/>
                  </a:lnTo>
                  <a:lnTo>
                    <a:pt x="6603" y="3473"/>
                  </a:lnTo>
                  <a:lnTo>
                    <a:pt x="313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5"/>
            <p:cNvSpPr/>
            <p:nvPr/>
          </p:nvSpPr>
          <p:spPr>
            <a:xfrm>
              <a:off x="4998925" y="1201400"/>
              <a:ext cx="10125" cy="10125"/>
            </a:xfrm>
            <a:custGeom>
              <a:rect b="b" l="l" r="r" t="t"/>
              <a:pathLst>
                <a:path extrusionOk="0" h="405" w="405">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5"/>
            <p:cNvSpPr/>
            <p:nvPr/>
          </p:nvSpPr>
          <p:spPr>
            <a:xfrm>
              <a:off x="4616850" y="1136950"/>
              <a:ext cx="370450" cy="88825"/>
            </a:xfrm>
            <a:custGeom>
              <a:rect b="b" l="l" r="r" t="t"/>
              <a:pathLst>
                <a:path extrusionOk="0" h="3553" w="14818">
                  <a:moveTo>
                    <a:pt x="1" y="0"/>
                  </a:moveTo>
                  <a:lnTo>
                    <a:pt x="1" y="80"/>
                  </a:lnTo>
                  <a:lnTo>
                    <a:pt x="3098" y="80"/>
                  </a:lnTo>
                  <a:lnTo>
                    <a:pt x="6569" y="3552"/>
                  </a:lnTo>
                  <a:lnTo>
                    <a:pt x="14817" y="3552"/>
                  </a:lnTo>
                  <a:lnTo>
                    <a:pt x="14817" y="3473"/>
                  </a:lnTo>
                  <a:lnTo>
                    <a:pt x="6603" y="3473"/>
                  </a:lnTo>
                  <a:lnTo>
                    <a:pt x="313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5"/>
            <p:cNvSpPr/>
            <p:nvPr/>
          </p:nvSpPr>
          <p:spPr>
            <a:xfrm>
              <a:off x="4982225" y="1219700"/>
              <a:ext cx="10125" cy="10125"/>
            </a:xfrm>
            <a:custGeom>
              <a:rect b="b" l="l" r="r" t="t"/>
              <a:pathLst>
                <a:path extrusionOk="0" h="405" w="405">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5"/>
            <p:cNvSpPr/>
            <p:nvPr/>
          </p:nvSpPr>
          <p:spPr>
            <a:xfrm>
              <a:off x="4600150" y="1155225"/>
              <a:ext cx="370450" cy="88825"/>
            </a:xfrm>
            <a:custGeom>
              <a:rect b="b" l="l" r="r" t="t"/>
              <a:pathLst>
                <a:path extrusionOk="0" h="3553" w="14818">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5"/>
            <p:cNvSpPr/>
            <p:nvPr/>
          </p:nvSpPr>
          <p:spPr>
            <a:xfrm>
              <a:off x="4967700" y="1237975"/>
              <a:ext cx="10125" cy="10150"/>
            </a:xfrm>
            <a:custGeom>
              <a:rect b="b" l="l" r="r" t="t"/>
              <a:pathLst>
                <a:path extrusionOk="0" h="406" w="405">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5"/>
            <p:cNvSpPr/>
            <p:nvPr/>
          </p:nvSpPr>
          <p:spPr>
            <a:xfrm>
              <a:off x="4583450" y="1173525"/>
              <a:ext cx="370450" cy="88825"/>
            </a:xfrm>
            <a:custGeom>
              <a:rect b="b" l="l" r="r" t="t"/>
              <a:pathLst>
                <a:path extrusionOk="0" h="3553" w="14818">
                  <a:moveTo>
                    <a:pt x="0" y="0"/>
                  </a:moveTo>
                  <a:lnTo>
                    <a:pt x="0" y="81"/>
                  </a:lnTo>
                  <a:lnTo>
                    <a:pt x="3097" y="81"/>
                  </a:lnTo>
                  <a:lnTo>
                    <a:pt x="6570" y="3552"/>
                  </a:lnTo>
                  <a:lnTo>
                    <a:pt x="14817" y="3552"/>
                  </a:lnTo>
                  <a:lnTo>
                    <a:pt x="14817" y="3473"/>
                  </a:lnTo>
                  <a:lnTo>
                    <a:pt x="6603" y="3473"/>
                  </a:lnTo>
                  <a:lnTo>
                    <a:pt x="31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5"/>
            <p:cNvSpPr/>
            <p:nvPr/>
          </p:nvSpPr>
          <p:spPr>
            <a:xfrm>
              <a:off x="4948825" y="1256275"/>
              <a:ext cx="10100" cy="10125"/>
            </a:xfrm>
            <a:custGeom>
              <a:rect b="b" l="l" r="r" t="t"/>
              <a:pathLst>
                <a:path extrusionOk="0" h="405" w="404">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5"/>
            <p:cNvSpPr/>
            <p:nvPr/>
          </p:nvSpPr>
          <p:spPr>
            <a:xfrm>
              <a:off x="4679950" y="1284400"/>
              <a:ext cx="10125" cy="10125"/>
            </a:xfrm>
            <a:custGeom>
              <a:rect b="b" l="l" r="r" t="t"/>
              <a:pathLst>
                <a:path extrusionOk="0" h="405" w="405">
                  <a:moveTo>
                    <a:pt x="202" y="0"/>
                  </a:moveTo>
                  <a:cubicBezTo>
                    <a:pt x="90" y="0"/>
                    <a:pt x="0" y="91"/>
                    <a:pt x="0" y="203"/>
                  </a:cubicBezTo>
                  <a:cubicBezTo>
                    <a:pt x="0" y="314"/>
                    <a:pt x="90" y="404"/>
                    <a:pt x="202" y="404"/>
                  </a:cubicBezTo>
                  <a:cubicBezTo>
                    <a:pt x="314" y="404"/>
                    <a:pt x="404" y="314"/>
                    <a:pt x="404" y="203"/>
                  </a:cubicBezTo>
                  <a:cubicBezTo>
                    <a:pt x="404" y="91"/>
                    <a:pt x="314" y="0"/>
                    <a:pt x="2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5"/>
            <p:cNvSpPr/>
            <p:nvPr/>
          </p:nvSpPr>
          <p:spPr>
            <a:xfrm>
              <a:off x="4698775" y="1283375"/>
              <a:ext cx="12125" cy="12150"/>
            </a:xfrm>
            <a:custGeom>
              <a:rect b="b" l="l" r="r" t="t"/>
              <a:pathLst>
                <a:path extrusionOk="0" h="486" w="485">
                  <a:moveTo>
                    <a:pt x="243" y="81"/>
                  </a:moveTo>
                  <a:cubicBezTo>
                    <a:pt x="332" y="81"/>
                    <a:pt x="404" y="154"/>
                    <a:pt x="404" y="244"/>
                  </a:cubicBezTo>
                  <a:cubicBezTo>
                    <a:pt x="404" y="333"/>
                    <a:pt x="332" y="405"/>
                    <a:pt x="243" y="405"/>
                  </a:cubicBezTo>
                  <a:cubicBezTo>
                    <a:pt x="153" y="405"/>
                    <a:pt x="80" y="333"/>
                    <a:pt x="80" y="244"/>
                  </a:cubicBezTo>
                  <a:cubicBezTo>
                    <a:pt x="80" y="154"/>
                    <a:pt x="153" y="81"/>
                    <a:pt x="243" y="81"/>
                  </a:cubicBezTo>
                  <a:close/>
                  <a:moveTo>
                    <a:pt x="243" y="1"/>
                  </a:moveTo>
                  <a:cubicBezTo>
                    <a:pt x="109" y="1"/>
                    <a:pt x="1" y="110"/>
                    <a:pt x="1" y="244"/>
                  </a:cubicBezTo>
                  <a:cubicBezTo>
                    <a:pt x="1" y="376"/>
                    <a:pt x="109" y="486"/>
                    <a:pt x="243" y="486"/>
                  </a:cubicBezTo>
                  <a:cubicBezTo>
                    <a:pt x="376" y="486"/>
                    <a:pt x="484" y="376"/>
                    <a:pt x="484" y="244"/>
                  </a:cubicBezTo>
                  <a:cubicBezTo>
                    <a:pt x="484" y="110"/>
                    <a:pt x="376" y="1"/>
                    <a:pt x="2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5"/>
            <p:cNvSpPr/>
            <p:nvPr/>
          </p:nvSpPr>
          <p:spPr>
            <a:xfrm>
              <a:off x="4719600" y="1284400"/>
              <a:ext cx="10125" cy="10125"/>
            </a:xfrm>
            <a:custGeom>
              <a:rect b="b" l="l" r="r" t="t"/>
              <a:pathLst>
                <a:path extrusionOk="0" h="405" w="405">
                  <a:moveTo>
                    <a:pt x="202" y="0"/>
                  </a:moveTo>
                  <a:cubicBezTo>
                    <a:pt x="91" y="0"/>
                    <a:pt x="1" y="91"/>
                    <a:pt x="1" y="203"/>
                  </a:cubicBezTo>
                  <a:cubicBezTo>
                    <a:pt x="1" y="314"/>
                    <a:pt x="91" y="404"/>
                    <a:pt x="202" y="404"/>
                  </a:cubicBezTo>
                  <a:cubicBezTo>
                    <a:pt x="314" y="404"/>
                    <a:pt x="405" y="314"/>
                    <a:pt x="405" y="203"/>
                  </a:cubicBezTo>
                  <a:cubicBezTo>
                    <a:pt x="405" y="91"/>
                    <a:pt x="314" y="0"/>
                    <a:pt x="2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5"/>
            <p:cNvSpPr/>
            <p:nvPr/>
          </p:nvSpPr>
          <p:spPr>
            <a:xfrm>
              <a:off x="4739425" y="1284400"/>
              <a:ext cx="10125" cy="10125"/>
            </a:xfrm>
            <a:custGeom>
              <a:rect b="b" l="l" r="r" t="t"/>
              <a:pathLst>
                <a:path extrusionOk="0" h="405" w="405">
                  <a:moveTo>
                    <a:pt x="203" y="0"/>
                  </a:moveTo>
                  <a:cubicBezTo>
                    <a:pt x="91" y="0"/>
                    <a:pt x="0" y="91"/>
                    <a:pt x="0" y="203"/>
                  </a:cubicBezTo>
                  <a:cubicBezTo>
                    <a:pt x="0" y="314"/>
                    <a:pt x="91" y="404"/>
                    <a:pt x="203" y="404"/>
                  </a:cubicBezTo>
                  <a:cubicBezTo>
                    <a:pt x="315" y="404"/>
                    <a:pt x="405" y="314"/>
                    <a:pt x="405" y="203"/>
                  </a:cubicBezTo>
                  <a:cubicBezTo>
                    <a:pt x="405" y="91"/>
                    <a:pt x="315" y="0"/>
                    <a:pt x="2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5"/>
            <p:cNvSpPr/>
            <p:nvPr/>
          </p:nvSpPr>
          <p:spPr>
            <a:xfrm>
              <a:off x="4759275" y="1284400"/>
              <a:ext cx="10125" cy="10125"/>
            </a:xfrm>
            <a:custGeom>
              <a:rect b="b" l="l" r="r" t="t"/>
              <a:pathLst>
                <a:path extrusionOk="0" h="405" w="405">
                  <a:moveTo>
                    <a:pt x="202" y="0"/>
                  </a:moveTo>
                  <a:cubicBezTo>
                    <a:pt x="91" y="0"/>
                    <a:pt x="0" y="91"/>
                    <a:pt x="0" y="203"/>
                  </a:cubicBezTo>
                  <a:cubicBezTo>
                    <a:pt x="0" y="314"/>
                    <a:pt x="91" y="404"/>
                    <a:pt x="202" y="404"/>
                  </a:cubicBezTo>
                  <a:cubicBezTo>
                    <a:pt x="314" y="404"/>
                    <a:pt x="404" y="314"/>
                    <a:pt x="404" y="203"/>
                  </a:cubicBezTo>
                  <a:cubicBezTo>
                    <a:pt x="404" y="91"/>
                    <a:pt x="314" y="0"/>
                    <a:pt x="2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5"/>
            <p:cNvSpPr/>
            <p:nvPr/>
          </p:nvSpPr>
          <p:spPr>
            <a:xfrm>
              <a:off x="4779075" y="1284400"/>
              <a:ext cx="10150" cy="10125"/>
            </a:xfrm>
            <a:custGeom>
              <a:rect b="b" l="l" r="r" t="t"/>
              <a:pathLst>
                <a:path extrusionOk="0" h="405" w="406">
                  <a:moveTo>
                    <a:pt x="204" y="0"/>
                  </a:moveTo>
                  <a:cubicBezTo>
                    <a:pt x="92" y="0"/>
                    <a:pt x="1" y="91"/>
                    <a:pt x="1" y="203"/>
                  </a:cubicBezTo>
                  <a:cubicBezTo>
                    <a:pt x="1" y="314"/>
                    <a:pt x="92" y="404"/>
                    <a:pt x="204" y="404"/>
                  </a:cubicBezTo>
                  <a:cubicBezTo>
                    <a:pt x="315" y="404"/>
                    <a:pt x="405" y="314"/>
                    <a:pt x="405" y="203"/>
                  </a:cubicBezTo>
                  <a:cubicBezTo>
                    <a:pt x="405" y="91"/>
                    <a:pt x="315" y="0"/>
                    <a:pt x="2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5"/>
            <p:cNvSpPr/>
            <p:nvPr/>
          </p:nvSpPr>
          <p:spPr>
            <a:xfrm>
              <a:off x="4964475" y="1401650"/>
              <a:ext cx="10125" cy="10125"/>
            </a:xfrm>
            <a:custGeom>
              <a:rect b="b" l="l" r="r" t="t"/>
              <a:pathLst>
                <a:path extrusionOk="0" h="405" w="405">
                  <a:moveTo>
                    <a:pt x="202" y="1"/>
                  </a:moveTo>
                  <a:cubicBezTo>
                    <a:pt x="90" y="1"/>
                    <a:pt x="0" y="91"/>
                    <a:pt x="0" y="202"/>
                  </a:cubicBezTo>
                  <a:cubicBezTo>
                    <a:pt x="0" y="314"/>
                    <a:pt x="90" y="405"/>
                    <a:pt x="202" y="405"/>
                  </a:cubicBezTo>
                  <a:cubicBezTo>
                    <a:pt x="314" y="405"/>
                    <a:pt x="405" y="314"/>
                    <a:pt x="405" y="202"/>
                  </a:cubicBezTo>
                  <a:cubicBezTo>
                    <a:pt x="405" y="91"/>
                    <a:pt x="314" y="1"/>
                    <a:pt x="2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5"/>
            <p:cNvSpPr/>
            <p:nvPr/>
          </p:nvSpPr>
          <p:spPr>
            <a:xfrm>
              <a:off x="4983300" y="1400650"/>
              <a:ext cx="12125" cy="12125"/>
            </a:xfrm>
            <a:custGeom>
              <a:rect b="b" l="l" r="r" t="t"/>
              <a:pathLst>
                <a:path extrusionOk="0" h="485" w="485">
                  <a:moveTo>
                    <a:pt x="243" y="81"/>
                  </a:moveTo>
                  <a:cubicBezTo>
                    <a:pt x="332" y="81"/>
                    <a:pt x="404" y="153"/>
                    <a:pt x="404" y="242"/>
                  </a:cubicBezTo>
                  <a:cubicBezTo>
                    <a:pt x="404" y="332"/>
                    <a:pt x="332" y="405"/>
                    <a:pt x="243" y="405"/>
                  </a:cubicBezTo>
                  <a:cubicBezTo>
                    <a:pt x="153" y="405"/>
                    <a:pt x="80" y="332"/>
                    <a:pt x="80" y="242"/>
                  </a:cubicBezTo>
                  <a:cubicBezTo>
                    <a:pt x="80" y="153"/>
                    <a:pt x="153" y="81"/>
                    <a:pt x="243" y="81"/>
                  </a:cubicBezTo>
                  <a:close/>
                  <a:moveTo>
                    <a:pt x="243" y="0"/>
                  </a:moveTo>
                  <a:cubicBezTo>
                    <a:pt x="109" y="0"/>
                    <a:pt x="1" y="109"/>
                    <a:pt x="1" y="242"/>
                  </a:cubicBezTo>
                  <a:cubicBezTo>
                    <a:pt x="1" y="376"/>
                    <a:pt x="109" y="484"/>
                    <a:pt x="243" y="484"/>
                  </a:cubicBezTo>
                  <a:cubicBezTo>
                    <a:pt x="376" y="484"/>
                    <a:pt x="485" y="376"/>
                    <a:pt x="485" y="242"/>
                  </a:cubicBezTo>
                  <a:cubicBezTo>
                    <a:pt x="485" y="109"/>
                    <a:pt x="376" y="0"/>
                    <a:pt x="2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5"/>
            <p:cNvSpPr/>
            <p:nvPr/>
          </p:nvSpPr>
          <p:spPr>
            <a:xfrm>
              <a:off x="5004125" y="1401650"/>
              <a:ext cx="10150" cy="10125"/>
            </a:xfrm>
            <a:custGeom>
              <a:rect b="b" l="l" r="r" t="t"/>
              <a:pathLst>
                <a:path extrusionOk="0" h="405" w="406">
                  <a:moveTo>
                    <a:pt x="203" y="1"/>
                  </a:moveTo>
                  <a:cubicBezTo>
                    <a:pt x="91" y="1"/>
                    <a:pt x="1" y="91"/>
                    <a:pt x="1" y="202"/>
                  </a:cubicBezTo>
                  <a:cubicBezTo>
                    <a:pt x="1" y="314"/>
                    <a:pt x="91" y="405"/>
                    <a:pt x="203" y="405"/>
                  </a:cubicBezTo>
                  <a:cubicBezTo>
                    <a:pt x="314" y="405"/>
                    <a:pt x="405" y="314"/>
                    <a:pt x="405" y="202"/>
                  </a:cubicBezTo>
                  <a:cubicBezTo>
                    <a:pt x="405" y="91"/>
                    <a:pt x="314" y="1"/>
                    <a:pt x="2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5"/>
            <p:cNvSpPr/>
            <p:nvPr/>
          </p:nvSpPr>
          <p:spPr>
            <a:xfrm>
              <a:off x="5023950" y="1401650"/>
              <a:ext cx="10150" cy="10125"/>
            </a:xfrm>
            <a:custGeom>
              <a:rect b="b" l="l" r="r" t="t"/>
              <a:pathLst>
                <a:path extrusionOk="0" h="405" w="406">
                  <a:moveTo>
                    <a:pt x="203" y="1"/>
                  </a:moveTo>
                  <a:cubicBezTo>
                    <a:pt x="92" y="1"/>
                    <a:pt x="1" y="91"/>
                    <a:pt x="1" y="202"/>
                  </a:cubicBezTo>
                  <a:cubicBezTo>
                    <a:pt x="1" y="314"/>
                    <a:pt x="92" y="405"/>
                    <a:pt x="203" y="405"/>
                  </a:cubicBezTo>
                  <a:cubicBezTo>
                    <a:pt x="315" y="405"/>
                    <a:pt x="405" y="314"/>
                    <a:pt x="405" y="202"/>
                  </a:cubicBezTo>
                  <a:cubicBezTo>
                    <a:pt x="405" y="91"/>
                    <a:pt x="315" y="1"/>
                    <a:pt x="2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5"/>
            <p:cNvSpPr/>
            <p:nvPr/>
          </p:nvSpPr>
          <p:spPr>
            <a:xfrm>
              <a:off x="5042800" y="1400650"/>
              <a:ext cx="12100" cy="12125"/>
            </a:xfrm>
            <a:custGeom>
              <a:rect b="b" l="l" r="r" t="t"/>
              <a:pathLst>
                <a:path extrusionOk="0" h="485" w="484">
                  <a:moveTo>
                    <a:pt x="242" y="81"/>
                  </a:moveTo>
                  <a:cubicBezTo>
                    <a:pt x="332" y="81"/>
                    <a:pt x="405" y="153"/>
                    <a:pt x="405" y="242"/>
                  </a:cubicBezTo>
                  <a:cubicBezTo>
                    <a:pt x="405" y="332"/>
                    <a:pt x="332" y="405"/>
                    <a:pt x="242" y="405"/>
                  </a:cubicBezTo>
                  <a:cubicBezTo>
                    <a:pt x="153" y="405"/>
                    <a:pt x="81" y="332"/>
                    <a:pt x="81" y="242"/>
                  </a:cubicBezTo>
                  <a:cubicBezTo>
                    <a:pt x="81" y="153"/>
                    <a:pt x="153" y="81"/>
                    <a:pt x="242" y="81"/>
                  </a:cubicBezTo>
                  <a:close/>
                  <a:moveTo>
                    <a:pt x="242" y="0"/>
                  </a:moveTo>
                  <a:cubicBezTo>
                    <a:pt x="109" y="0"/>
                    <a:pt x="0" y="109"/>
                    <a:pt x="0" y="242"/>
                  </a:cubicBezTo>
                  <a:cubicBezTo>
                    <a:pt x="0" y="376"/>
                    <a:pt x="109" y="484"/>
                    <a:pt x="242" y="484"/>
                  </a:cubicBezTo>
                  <a:cubicBezTo>
                    <a:pt x="376" y="484"/>
                    <a:pt x="484" y="376"/>
                    <a:pt x="484" y="242"/>
                  </a:cubicBezTo>
                  <a:cubicBezTo>
                    <a:pt x="484" y="109"/>
                    <a:pt x="376" y="0"/>
                    <a:pt x="2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5"/>
            <p:cNvSpPr/>
            <p:nvPr/>
          </p:nvSpPr>
          <p:spPr>
            <a:xfrm>
              <a:off x="5062625" y="1400650"/>
              <a:ext cx="12125" cy="12125"/>
            </a:xfrm>
            <a:custGeom>
              <a:rect b="b" l="l" r="r" t="t"/>
              <a:pathLst>
                <a:path extrusionOk="0" h="485" w="485">
                  <a:moveTo>
                    <a:pt x="243" y="81"/>
                  </a:moveTo>
                  <a:cubicBezTo>
                    <a:pt x="332" y="81"/>
                    <a:pt x="404" y="153"/>
                    <a:pt x="404" y="242"/>
                  </a:cubicBezTo>
                  <a:cubicBezTo>
                    <a:pt x="404" y="332"/>
                    <a:pt x="332" y="405"/>
                    <a:pt x="243" y="405"/>
                  </a:cubicBezTo>
                  <a:cubicBezTo>
                    <a:pt x="153" y="405"/>
                    <a:pt x="80" y="332"/>
                    <a:pt x="80" y="242"/>
                  </a:cubicBezTo>
                  <a:cubicBezTo>
                    <a:pt x="80" y="153"/>
                    <a:pt x="153" y="81"/>
                    <a:pt x="243" y="81"/>
                  </a:cubicBezTo>
                  <a:close/>
                  <a:moveTo>
                    <a:pt x="243" y="0"/>
                  </a:moveTo>
                  <a:cubicBezTo>
                    <a:pt x="109" y="0"/>
                    <a:pt x="1" y="109"/>
                    <a:pt x="1" y="242"/>
                  </a:cubicBezTo>
                  <a:cubicBezTo>
                    <a:pt x="1" y="376"/>
                    <a:pt x="109" y="484"/>
                    <a:pt x="243" y="484"/>
                  </a:cubicBezTo>
                  <a:cubicBezTo>
                    <a:pt x="376" y="484"/>
                    <a:pt x="485" y="376"/>
                    <a:pt x="485" y="242"/>
                  </a:cubicBezTo>
                  <a:cubicBezTo>
                    <a:pt x="485" y="109"/>
                    <a:pt x="376" y="0"/>
                    <a:pt x="2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5"/>
            <p:cNvSpPr/>
            <p:nvPr/>
          </p:nvSpPr>
          <p:spPr>
            <a:xfrm>
              <a:off x="4739075" y="1675150"/>
              <a:ext cx="10125" cy="10100"/>
            </a:xfrm>
            <a:custGeom>
              <a:rect b="b" l="l" r="r" t="t"/>
              <a:pathLst>
                <a:path extrusionOk="0" h="404" w="405">
                  <a:moveTo>
                    <a:pt x="203" y="0"/>
                  </a:moveTo>
                  <a:cubicBezTo>
                    <a:pt x="91" y="0"/>
                    <a:pt x="1" y="90"/>
                    <a:pt x="1" y="202"/>
                  </a:cubicBezTo>
                  <a:cubicBezTo>
                    <a:pt x="1"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5"/>
            <p:cNvSpPr/>
            <p:nvPr/>
          </p:nvSpPr>
          <p:spPr>
            <a:xfrm>
              <a:off x="4757925" y="1674125"/>
              <a:ext cx="12100" cy="12125"/>
            </a:xfrm>
            <a:custGeom>
              <a:rect b="b" l="l" r="r" t="t"/>
              <a:pathLst>
                <a:path extrusionOk="0" h="485" w="484">
                  <a:moveTo>
                    <a:pt x="242" y="80"/>
                  </a:moveTo>
                  <a:cubicBezTo>
                    <a:pt x="331" y="80"/>
                    <a:pt x="404" y="154"/>
                    <a:pt x="404" y="243"/>
                  </a:cubicBezTo>
                  <a:cubicBezTo>
                    <a:pt x="404" y="332"/>
                    <a:pt x="331" y="405"/>
                    <a:pt x="242" y="405"/>
                  </a:cubicBezTo>
                  <a:cubicBezTo>
                    <a:pt x="153" y="405"/>
                    <a:pt x="79" y="332"/>
                    <a:pt x="79" y="243"/>
                  </a:cubicBezTo>
                  <a:cubicBezTo>
                    <a:pt x="79" y="154"/>
                    <a:pt x="153" y="80"/>
                    <a:pt x="242" y="80"/>
                  </a:cubicBezTo>
                  <a:close/>
                  <a:moveTo>
                    <a:pt x="242" y="1"/>
                  </a:moveTo>
                  <a:cubicBezTo>
                    <a:pt x="108" y="1"/>
                    <a:pt x="0" y="109"/>
                    <a:pt x="0" y="243"/>
                  </a:cubicBezTo>
                  <a:cubicBezTo>
                    <a:pt x="0" y="376"/>
                    <a:pt x="108" y="485"/>
                    <a:pt x="242" y="485"/>
                  </a:cubicBezTo>
                  <a:cubicBezTo>
                    <a:pt x="375" y="485"/>
                    <a:pt x="484" y="376"/>
                    <a:pt x="484" y="243"/>
                  </a:cubicBezTo>
                  <a:cubicBezTo>
                    <a:pt x="484" y="109"/>
                    <a:pt x="375" y="1"/>
                    <a:pt x="2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5"/>
            <p:cNvSpPr/>
            <p:nvPr/>
          </p:nvSpPr>
          <p:spPr>
            <a:xfrm>
              <a:off x="4777725" y="1674125"/>
              <a:ext cx="12150" cy="12125"/>
            </a:xfrm>
            <a:custGeom>
              <a:rect b="b" l="l" r="r" t="t"/>
              <a:pathLst>
                <a:path extrusionOk="0" h="485" w="486">
                  <a:moveTo>
                    <a:pt x="244" y="80"/>
                  </a:moveTo>
                  <a:cubicBezTo>
                    <a:pt x="333" y="80"/>
                    <a:pt x="405" y="154"/>
                    <a:pt x="405" y="243"/>
                  </a:cubicBezTo>
                  <a:cubicBezTo>
                    <a:pt x="405" y="332"/>
                    <a:pt x="333" y="405"/>
                    <a:pt x="244" y="405"/>
                  </a:cubicBezTo>
                  <a:cubicBezTo>
                    <a:pt x="154" y="405"/>
                    <a:pt x="81" y="332"/>
                    <a:pt x="81" y="243"/>
                  </a:cubicBezTo>
                  <a:cubicBezTo>
                    <a:pt x="81" y="154"/>
                    <a:pt x="154" y="80"/>
                    <a:pt x="244" y="80"/>
                  </a:cubicBezTo>
                  <a:close/>
                  <a:moveTo>
                    <a:pt x="244" y="1"/>
                  </a:moveTo>
                  <a:cubicBezTo>
                    <a:pt x="110" y="1"/>
                    <a:pt x="1" y="109"/>
                    <a:pt x="1" y="243"/>
                  </a:cubicBezTo>
                  <a:cubicBezTo>
                    <a:pt x="1" y="376"/>
                    <a:pt x="110" y="485"/>
                    <a:pt x="244" y="485"/>
                  </a:cubicBezTo>
                  <a:cubicBezTo>
                    <a:pt x="376" y="485"/>
                    <a:pt x="485" y="376"/>
                    <a:pt x="485" y="243"/>
                  </a:cubicBezTo>
                  <a:cubicBezTo>
                    <a:pt x="485" y="109"/>
                    <a:pt x="376" y="1"/>
                    <a:pt x="2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5"/>
            <p:cNvSpPr/>
            <p:nvPr/>
          </p:nvSpPr>
          <p:spPr>
            <a:xfrm>
              <a:off x="4798575" y="1675150"/>
              <a:ext cx="10125" cy="10100"/>
            </a:xfrm>
            <a:custGeom>
              <a:rect b="b" l="l" r="r" t="t"/>
              <a:pathLst>
                <a:path extrusionOk="0" h="404" w="405">
                  <a:moveTo>
                    <a:pt x="202" y="0"/>
                  </a:moveTo>
                  <a:cubicBezTo>
                    <a:pt x="91" y="0"/>
                    <a:pt x="1" y="90"/>
                    <a:pt x="1" y="202"/>
                  </a:cubicBezTo>
                  <a:cubicBezTo>
                    <a:pt x="1" y="314"/>
                    <a:pt x="91" y="404"/>
                    <a:pt x="202" y="404"/>
                  </a:cubicBezTo>
                  <a:cubicBezTo>
                    <a:pt x="314" y="404"/>
                    <a:pt x="404" y="314"/>
                    <a:pt x="404" y="202"/>
                  </a:cubicBezTo>
                  <a:cubicBezTo>
                    <a:pt x="404" y="90"/>
                    <a:pt x="314" y="0"/>
                    <a:pt x="2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5"/>
            <p:cNvSpPr/>
            <p:nvPr/>
          </p:nvSpPr>
          <p:spPr>
            <a:xfrm>
              <a:off x="4817400" y="1674125"/>
              <a:ext cx="12125" cy="12125"/>
            </a:xfrm>
            <a:custGeom>
              <a:rect b="b" l="l" r="r" t="t"/>
              <a:pathLst>
                <a:path extrusionOk="0" h="485" w="485">
                  <a:moveTo>
                    <a:pt x="243" y="80"/>
                  </a:moveTo>
                  <a:cubicBezTo>
                    <a:pt x="332" y="80"/>
                    <a:pt x="405" y="154"/>
                    <a:pt x="405" y="243"/>
                  </a:cubicBezTo>
                  <a:cubicBezTo>
                    <a:pt x="405" y="332"/>
                    <a:pt x="332" y="405"/>
                    <a:pt x="243" y="405"/>
                  </a:cubicBezTo>
                  <a:cubicBezTo>
                    <a:pt x="153" y="405"/>
                    <a:pt x="81" y="332"/>
                    <a:pt x="81" y="243"/>
                  </a:cubicBezTo>
                  <a:cubicBezTo>
                    <a:pt x="81" y="154"/>
                    <a:pt x="153" y="80"/>
                    <a:pt x="243" y="80"/>
                  </a:cubicBezTo>
                  <a:close/>
                  <a:moveTo>
                    <a:pt x="243" y="1"/>
                  </a:moveTo>
                  <a:cubicBezTo>
                    <a:pt x="109" y="1"/>
                    <a:pt x="0" y="109"/>
                    <a:pt x="0" y="243"/>
                  </a:cubicBezTo>
                  <a:cubicBezTo>
                    <a:pt x="0" y="376"/>
                    <a:pt x="109" y="485"/>
                    <a:pt x="243" y="485"/>
                  </a:cubicBezTo>
                  <a:cubicBezTo>
                    <a:pt x="376" y="485"/>
                    <a:pt x="485" y="376"/>
                    <a:pt x="485" y="243"/>
                  </a:cubicBezTo>
                  <a:cubicBezTo>
                    <a:pt x="485" y="109"/>
                    <a:pt x="376" y="1"/>
                    <a:pt x="2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5"/>
            <p:cNvSpPr/>
            <p:nvPr/>
          </p:nvSpPr>
          <p:spPr>
            <a:xfrm>
              <a:off x="4838250" y="1675150"/>
              <a:ext cx="10125" cy="10100"/>
            </a:xfrm>
            <a:custGeom>
              <a:rect b="b" l="l" r="r" t="t"/>
              <a:pathLst>
                <a:path extrusionOk="0" h="404" w="405">
                  <a:moveTo>
                    <a:pt x="202" y="0"/>
                  </a:moveTo>
                  <a:cubicBezTo>
                    <a:pt x="90" y="0"/>
                    <a:pt x="0" y="90"/>
                    <a:pt x="0" y="202"/>
                  </a:cubicBezTo>
                  <a:cubicBezTo>
                    <a:pt x="0" y="314"/>
                    <a:pt x="90" y="404"/>
                    <a:pt x="202" y="404"/>
                  </a:cubicBezTo>
                  <a:cubicBezTo>
                    <a:pt x="314" y="404"/>
                    <a:pt x="404" y="314"/>
                    <a:pt x="404" y="202"/>
                  </a:cubicBezTo>
                  <a:cubicBezTo>
                    <a:pt x="404" y="90"/>
                    <a:pt x="314" y="0"/>
                    <a:pt x="2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5"/>
            <p:cNvSpPr/>
            <p:nvPr/>
          </p:nvSpPr>
          <p:spPr>
            <a:xfrm>
              <a:off x="4648675" y="1343400"/>
              <a:ext cx="720050" cy="40975"/>
            </a:xfrm>
            <a:custGeom>
              <a:rect b="b" l="l" r="r" t="t"/>
              <a:pathLst>
                <a:path extrusionOk="0" h="1639" w="28802">
                  <a:moveTo>
                    <a:pt x="26073" y="0"/>
                  </a:moveTo>
                  <a:lnTo>
                    <a:pt x="24516" y="1558"/>
                  </a:lnTo>
                  <a:lnTo>
                    <a:pt x="1" y="1558"/>
                  </a:lnTo>
                  <a:lnTo>
                    <a:pt x="1" y="1638"/>
                  </a:lnTo>
                  <a:lnTo>
                    <a:pt x="24549" y="1638"/>
                  </a:lnTo>
                  <a:lnTo>
                    <a:pt x="26107" y="81"/>
                  </a:lnTo>
                  <a:lnTo>
                    <a:pt x="28802" y="81"/>
                  </a:lnTo>
                  <a:lnTo>
                    <a:pt x="288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5"/>
            <p:cNvSpPr/>
            <p:nvPr/>
          </p:nvSpPr>
          <p:spPr>
            <a:xfrm>
              <a:off x="4632825" y="1311800"/>
              <a:ext cx="670500" cy="53100"/>
            </a:xfrm>
            <a:custGeom>
              <a:rect b="b" l="l" r="r" t="t"/>
              <a:pathLst>
                <a:path extrusionOk="0" h="2124" w="26820">
                  <a:moveTo>
                    <a:pt x="26762" y="1"/>
                  </a:moveTo>
                  <a:lnTo>
                    <a:pt x="24720" y="2043"/>
                  </a:lnTo>
                  <a:lnTo>
                    <a:pt x="0" y="2043"/>
                  </a:lnTo>
                  <a:lnTo>
                    <a:pt x="0" y="2123"/>
                  </a:lnTo>
                  <a:lnTo>
                    <a:pt x="24753" y="2123"/>
                  </a:lnTo>
                  <a:lnTo>
                    <a:pt x="26819" y="58"/>
                  </a:lnTo>
                  <a:lnTo>
                    <a:pt x="2676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
    <p:spTree>
      <p:nvGrpSpPr>
        <p:cNvPr id="491" name="Shape 491"/>
        <p:cNvGrpSpPr/>
        <p:nvPr/>
      </p:nvGrpSpPr>
      <p:grpSpPr>
        <a:xfrm>
          <a:off x="0" y="0"/>
          <a:ext cx="0" cy="0"/>
          <a:chOff x="0" y="0"/>
          <a:chExt cx="0" cy="0"/>
        </a:xfrm>
      </p:grpSpPr>
      <p:sp>
        <p:nvSpPr>
          <p:cNvPr id="492" name="Google Shape;492;p26"/>
          <p:cNvSpPr txBox="1"/>
          <p:nvPr>
            <p:ph type="title"/>
          </p:nvPr>
        </p:nvSpPr>
        <p:spPr>
          <a:xfrm>
            <a:off x="713225" y="2540575"/>
            <a:ext cx="4189500" cy="7917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93" name="Google Shape;493;p26"/>
          <p:cNvSpPr txBox="1"/>
          <p:nvPr>
            <p:ph idx="1" type="subTitle"/>
          </p:nvPr>
        </p:nvSpPr>
        <p:spPr>
          <a:xfrm>
            <a:off x="713225" y="3554199"/>
            <a:ext cx="3500700" cy="90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5"/>
              </a:buClr>
              <a:buSzPts val="20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grpSp>
        <p:nvGrpSpPr>
          <p:cNvPr id="494" name="Google Shape;494;p26"/>
          <p:cNvGrpSpPr/>
          <p:nvPr/>
        </p:nvGrpSpPr>
        <p:grpSpPr>
          <a:xfrm>
            <a:off x="713225" y="539500"/>
            <a:ext cx="928550" cy="99334"/>
            <a:chOff x="7596525" y="772450"/>
            <a:chExt cx="928550" cy="99334"/>
          </a:xfrm>
        </p:grpSpPr>
        <p:sp>
          <p:nvSpPr>
            <p:cNvPr id="495" name="Google Shape;495;p26"/>
            <p:cNvSpPr/>
            <p:nvPr/>
          </p:nvSpPr>
          <p:spPr>
            <a:xfrm>
              <a:off x="7596525" y="772450"/>
              <a:ext cx="33863" cy="99334"/>
            </a:xfrm>
            <a:custGeom>
              <a:rect b="b" l="l" r="r" t="t"/>
              <a:pathLst>
                <a:path extrusionOk="0" h="572" w="195">
                  <a:moveTo>
                    <a:pt x="0" y="0"/>
                  </a:moveTo>
                  <a:lnTo>
                    <a:pt x="0" y="571"/>
                  </a:lnTo>
                  <a:lnTo>
                    <a:pt x="195" y="571"/>
                  </a:lnTo>
                  <a:lnTo>
                    <a:pt x="1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6"/>
            <p:cNvSpPr/>
            <p:nvPr/>
          </p:nvSpPr>
          <p:spPr>
            <a:xfrm>
              <a:off x="7775914" y="772450"/>
              <a:ext cx="33863" cy="99334"/>
            </a:xfrm>
            <a:custGeom>
              <a:rect b="b" l="l" r="r" t="t"/>
              <a:pathLst>
                <a:path extrusionOk="0" h="572" w="195">
                  <a:moveTo>
                    <a:pt x="0" y="0"/>
                  </a:moveTo>
                  <a:lnTo>
                    <a:pt x="0" y="571"/>
                  </a:lnTo>
                  <a:lnTo>
                    <a:pt x="195" y="571"/>
                  </a:lnTo>
                  <a:lnTo>
                    <a:pt x="1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6"/>
            <p:cNvSpPr/>
            <p:nvPr/>
          </p:nvSpPr>
          <p:spPr>
            <a:xfrm>
              <a:off x="7864827" y="772450"/>
              <a:ext cx="34037" cy="99334"/>
            </a:xfrm>
            <a:custGeom>
              <a:rect b="b" l="l" r="r" t="t"/>
              <a:pathLst>
                <a:path extrusionOk="0" h="572" w="196">
                  <a:moveTo>
                    <a:pt x="1" y="0"/>
                  </a:moveTo>
                  <a:lnTo>
                    <a:pt x="1" y="571"/>
                  </a:lnTo>
                  <a:lnTo>
                    <a:pt x="195" y="571"/>
                  </a:lnTo>
                  <a:lnTo>
                    <a:pt x="1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6"/>
            <p:cNvSpPr/>
            <p:nvPr/>
          </p:nvSpPr>
          <p:spPr>
            <a:xfrm>
              <a:off x="7954087" y="772450"/>
              <a:ext cx="33863" cy="99334"/>
            </a:xfrm>
            <a:custGeom>
              <a:rect b="b" l="l" r="r" t="t"/>
              <a:pathLst>
                <a:path extrusionOk="0" h="572" w="195">
                  <a:moveTo>
                    <a:pt x="0" y="0"/>
                  </a:moveTo>
                  <a:lnTo>
                    <a:pt x="0" y="571"/>
                  </a:lnTo>
                  <a:lnTo>
                    <a:pt x="195" y="571"/>
                  </a:lnTo>
                  <a:lnTo>
                    <a:pt x="1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6"/>
            <p:cNvSpPr/>
            <p:nvPr/>
          </p:nvSpPr>
          <p:spPr>
            <a:xfrm>
              <a:off x="8049252" y="772450"/>
              <a:ext cx="34037" cy="99334"/>
            </a:xfrm>
            <a:custGeom>
              <a:rect b="b" l="l" r="r" t="t"/>
              <a:pathLst>
                <a:path extrusionOk="0" h="572" w="196">
                  <a:moveTo>
                    <a:pt x="0" y="0"/>
                  </a:moveTo>
                  <a:lnTo>
                    <a:pt x="0" y="571"/>
                  </a:lnTo>
                  <a:lnTo>
                    <a:pt x="195" y="571"/>
                  </a:lnTo>
                  <a:lnTo>
                    <a:pt x="1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6"/>
            <p:cNvSpPr/>
            <p:nvPr/>
          </p:nvSpPr>
          <p:spPr>
            <a:xfrm>
              <a:off x="8120278" y="772450"/>
              <a:ext cx="34037" cy="99334"/>
            </a:xfrm>
            <a:custGeom>
              <a:rect b="b" l="l" r="r" t="t"/>
              <a:pathLst>
                <a:path extrusionOk="0" h="572" w="196">
                  <a:moveTo>
                    <a:pt x="1" y="0"/>
                  </a:moveTo>
                  <a:lnTo>
                    <a:pt x="1" y="571"/>
                  </a:lnTo>
                  <a:lnTo>
                    <a:pt x="196" y="571"/>
                  </a:lnTo>
                  <a:lnTo>
                    <a:pt x="19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6"/>
            <p:cNvSpPr/>
            <p:nvPr/>
          </p:nvSpPr>
          <p:spPr>
            <a:xfrm>
              <a:off x="8408377" y="772450"/>
              <a:ext cx="33690" cy="99334"/>
            </a:xfrm>
            <a:custGeom>
              <a:rect b="b" l="l" r="r" t="t"/>
              <a:pathLst>
                <a:path extrusionOk="0" h="572" w="194">
                  <a:moveTo>
                    <a:pt x="0" y="0"/>
                  </a:moveTo>
                  <a:lnTo>
                    <a:pt x="0" y="571"/>
                  </a:lnTo>
                  <a:lnTo>
                    <a:pt x="194" y="571"/>
                  </a:lnTo>
                  <a:lnTo>
                    <a:pt x="19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6"/>
            <p:cNvSpPr/>
            <p:nvPr/>
          </p:nvSpPr>
          <p:spPr>
            <a:xfrm>
              <a:off x="8238713" y="772450"/>
              <a:ext cx="34037" cy="99334"/>
            </a:xfrm>
            <a:custGeom>
              <a:rect b="b" l="l" r="r" t="t"/>
              <a:pathLst>
                <a:path extrusionOk="0" h="572" w="196">
                  <a:moveTo>
                    <a:pt x="1" y="0"/>
                  </a:moveTo>
                  <a:lnTo>
                    <a:pt x="1" y="571"/>
                  </a:lnTo>
                  <a:lnTo>
                    <a:pt x="196" y="571"/>
                  </a:lnTo>
                  <a:lnTo>
                    <a:pt x="19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6"/>
            <p:cNvSpPr/>
            <p:nvPr/>
          </p:nvSpPr>
          <p:spPr>
            <a:xfrm>
              <a:off x="8491038" y="772450"/>
              <a:ext cx="34037" cy="99334"/>
            </a:xfrm>
            <a:custGeom>
              <a:rect b="b" l="l" r="r" t="t"/>
              <a:pathLst>
                <a:path extrusionOk="0" h="572" w="196">
                  <a:moveTo>
                    <a:pt x="1" y="0"/>
                  </a:moveTo>
                  <a:lnTo>
                    <a:pt x="1" y="571"/>
                  </a:lnTo>
                  <a:lnTo>
                    <a:pt x="195" y="571"/>
                  </a:lnTo>
                  <a:lnTo>
                    <a:pt x="1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3">
    <p:spTree>
      <p:nvGrpSpPr>
        <p:cNvPr id="504" name="Shape 504"/>
        <p:cNvGrpSpPr/>
        <p:nvPr/>
      </p:nvGrpSpPr>
      <p:grpSpPr>
        <a:xfrm>
          <a:off x="0" y="0"/>
          <a:ext cx="0" cy="0"/>
          <a:chOff x="0" y="0"/>
          <a:chExt cx="0" cy="0"/>
        </a:xfrm>
      </p:grpSpPr>
      <p:sp>
        <p:nvSpPr>
          <p:cNvPr id="505" name="Google Shape;505;p27"/>
          <p:cNvSpPr txBox="1"/>
          <p:nvPr>
            <p:ph type="title"/>
          </p:nvPr>
        </p:nvSpPr>
        <p:spPr>
          <a:xfrm>
            <a:off x="713225" y="2321925"/>
            <a:ext cx="4189500" cy="7917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506" name="Google Shape;506;p27"/>
          <p:cNvSpPr txBox="1"/>
          <p:nvPr>
            <p:ph idx="1" type="subTitle"/>
          </p:nvPr>
        </p:nvSpPr>
        <p:spPr>
          <a:xfrm>
            <a:off x="713225" y="3335550"/>
            <a:ext cx="3500700" cy="123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5"/>
              </a:buClr>
              <a:buSzPts val="20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grpSp>
        <p:nvGrpSpPr>
          <p:cNvPr id="507" name="Google Shape;507;p27"/>
          <p:cNvGrpSpPr/>
          <p:nvPr/>
        </p:nvGrpSpPr>
        <p:grpSpPr>
          <a:xfrm>
            <a:off x="7543900" y="539500"/>
            <a:ext cx="928550" cy="99334"/>
            <a:chOff x="7596525" y="772450"/>
            <a:chExt cx="928550" cy="99334"/>
          </a:xfrm>
        </p:grpSpPr>
        <p:sp>
          <p:nvSpPr>
            <p:cNvPr id="508" name="Google Shape;508;p27"/>
            <p:cNvSpPr/>
            <p:nvPr/>
          </p:nvSpPr>
          <p:spPr>
            <a:xfrm>
              <a:off x="7596525" y="772450"/>
              <a:ext cx="33863" cy="99334"/>
            </a:xfrm>
            <a:custGeom>
              <a:rect b="b" l="l" r="r" t="t"/>
              <a:pathLst>
                <a:path extrusionOk="0" h="572" w="195">
                  <a:moveTo>
                    <a:pt x="0" y="0"/>
                  </a:moveTo>
                  <a:lnTo>
                    <a:pt x="0"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7"/>
            <p:cNvSpPr/>
            <p:nvPr/>
          </p:nvSpPr>
          <p:spPr>
            <a:xfrm>
              <a:off x="7775914" y="772450"/>
              <a:ext cx="33863" cy="99334"/>
            </a:xfrm>
            <a:custGeom>
              <a:rect b="b" l="l" r="r" t="t"/>
              <a:pathLst>
                <a:path extrusionOk="0" h="572" w="195">
                  <a:moveTo>
                    <a:pt x="0" y="0"/>
                  </a:moveTo>
                  <a:lnTo>
                    <a:pt x="0"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7"/>
            <p:cNvSpPr/>
            <p:nvPr/>
          </p:nvSpPr>
          <p:spPr>
            <a:xfrm>
              <a:off x="7864827" y="772450"/>
              <a:ext cx="34037" cy="99334"/>
            </a:xfrm>
            <a:custGeom>
              <a:rect b="b" l="l" r="r" t="t"/>
              <a:pathLst>
                <a:path extrusionOk="0" h="572" w="196">
                  <a:moveTo>
                    <a:pt x="1" y="0"/>
                  </a:moveTo>
                  <a:lnTo>
                    <a:pt x="1"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7"/>
            <p:cNvSpPr/>
            <p:nvPr/>
          </p:nvSpPr>
          <p:spPr>
            <a:xfrm>
              <a:off x="7954087" y="772450"/>
              <a:ext cx="33863" cy="99334"/>
            </a:xfrm>
            <a:custGeom>
              <a:rect b="b" l="l" r="r" t="t"/>
              <a:pathLst>
                <a:path extrusionOk="0" h="572" w="195">
                  <a:moveTo>
                    <a:pt x="0" y="0"/>
                  </a:moveTo>
                  <a:lnTo>
                    <a:pt x="0"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7"/>
            <p:cNvSpPr/>
            <p:nvPr/>
          </p:nvSpPr>
          <p:spPr>
            <a:xfrm>
              <a:off x="8049252" y="772450"/>
              <a:ext cx="34037" cy="99334"/>
            </a:xfrm>
            <a:custGeom>
              <a:rect b="b" l="l" r="r" t="t"/>
              <a:pathLst>
                <a:path extrusionOk="0" h="572" w="196">
                  <a:moveTo>
                    <a:pt x="0" y="0"/>
                  </a:moveTo>
                  <a:lnTo>
                    <a:pt x="0"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7"/>
            <p:cNvSpPr/>
            <p:nvPr/>
          </p:nvSpPr>
          <p:spPr>
            <a:xfrm>
              <a:off x="8120278" y="772450"/>
              <a:ext cx="34037" cy="99334"/>
            </a:xfrm>
            <a:custGeom>
              <a:rect b="b" l="l" r="r" t="t"/>
              <a:pathLst>
                <a:path extrusionOk="0" h="572" w="196">
                  <a:moveTo>
                    <a:pt x="1" y="0"/>
                  </a:moveTo>
                  <a:lnTo>
                    <a:pt x="1" y="571"/>
                  </a:lnTo>
                  <a:lnTo>
                    <a:pt x="196" y="571"/>
                  </a:lnTo>
                  <a:lnTo>
                    <a:pt x="1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7"/>
            <p:cNvSpPr/>
            <p:nvPr/>
          </p:nvSpPr>
          <p:spPr>
            <a:xfrm>
              <a:off x="8408377" y="772450"/>
              <a:ext cx="33690" cy="99334"/>
            </a:xfrm>
            <a:custGeom>
              <a:rect b="b" l="l" r="r" t="t"/>
              <a:pathLst>
                <a:path extrusionOk="0" h="572" w="194">
                  <a:moveTo>
                    <a:pt x="0" y="0"/>
                  </a:moveTo>
                  <a:lnTo>
                    <a:pt x="0" y="571"/>
                  </a:lnTo>
                  <a:lnTo>
                    <a:pt x="194" y="571"/>
                  </a:lnTo>
                  <a:lnTo>
                    <a:pt x="19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7"/>
            <p:cNvSpPr/>
            <p:nvPr/>
          </p:nvSpPr>
          <p:spPr>
            <a:xfrm>
              <a:off x="8238713" y="772450"/>
              <a:ext cx="34037" cy="99334"/>
            </a:xfrm>
            <a:custGeom>
              <a:rect b="b" l="l" r="r" t="t"/>
              <a:pathLst>
                <a:path extrusionOk="0" h="572" w="196">
                  <a:moveTo>
                    <a:pt x="1" y="0"/>
                  </a:moveTo>
                  <a:lnTo>
                    <a:pt x="1" y="571"/>
                  </a:lnTo>
                  <a:lnTo>
                    <a:pt x="196" y="571"/>
                  </a:lnTo>
                  <a:lnTo>
                    <a:pt x="1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7"/>
            <p:cNvSpPr/>
            <p:nvPr/>
          </p:nvSpPr>
          <p:spPr>
            <a:xfrm>
              <a:off x="8491038" y="772450"/>
              <a:ext cx="34037" cy="99334"/>
            </a:xfrm>
            <a:custGeom>
              <a:rect b="b" l="l" r="r" t="t"/>
              <a:pathLst>
                <a:path extrusionOk="0" h="572" w="196">
                  <a:moveTo>
                    <a:pt x="1" y="0"/>
                  </a:moveTo>
                  <a:lnTo>
                    <a:pt x="1"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6">
    <p:spTree>
      <p:nvGrpSpPr>
        <p:cNvPr id="517" name="Shape 517"/>
        <p:cNvGrpSpPr/>
        <p:nvPr/>
      </p:nvGrpSpPr>
      <p:grpSpPr>
        <a:xfrm>
          <a:off x="0" y="0"/>
          <a:ext cx="0" cy="0"/>
          <a:chOff x="0" y="0"/>
          <a:chExt cx="0" cy="0"/>
        </a:xfrm>
      </p:grpSpPr>
      <p:sp>
        <p:nvSpPr>
          <p:cNvPr id="518" name="Google Shape;518;p28"/>
          <p:cNvSpPr txBox="1"/>
          <p:nvPr>
            <p:ph hasCustomPrompt="1" type="title"/>
          </p:nvPr>
        </p:nvSpPr>
        <p:spPr>
          <a:xfrm>
            <a:off x="713250" y="901861"/>
            <a:ext cx="7717500" cy="464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519" name="Google Shape;519;p28"/>
          <p:cNvSpPr txBox="1"/>
          <p:nvPr>
            <p:ph idx="1" type="subTitle"/>
          </p:nvPr>
        </p:nvSpPr>
        <p:spPr>
          <a:xfrm>
            <a:off x="713250" y="1549633"/>
            <a:ext cx="7717500" cy="307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p:txBody>
      </p:sp>
      <p:sp>
        <p:nvSpPr>
          <p:cNvPr id="520" name="Google Shape;520;p28"/>
          <p:cNvSpPr txBox="1"/>
          <p:nvPr>
            <p:ph hasCustomPrompt="1" idx="2" type="title"/>
          </p:nvPr>
        </p:nvSpPr>
        <p:spPr>
          <a:xfrm>
            <a:off x="713250" y="2094261"/>
            <a:ext cx="7717500" cy="464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521" name="Google Shape;521;p28"/>
          <p:cNvSpPr txBox="1"/>
          <p:nvPr>
            <p:ph hasCustomPrompt="1" idx="3" type="title"/>
          </p:nvPr>
        </p:nvSpPr>
        <p:spPr>
          <a:xfrm>
            <a:off x="713250" y="3286661"/>
            <a:ext cx="7717500" cy="464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522" name="Google Shape;522;p28"/>
          <p:cNvSpPr txBox="1"/>
          <p:nvPr>
            <p:ph idx="4" type="subTitle"/>
          </p:nvPr>
        </p:nvSpPr>
        <p:spPr>
          <a:xfrm>
            <a:off x="713250" y="3934433"/>
            <a:ext cx="7717500" cy="307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p:txBody>
      </p:sp>
      <p:sp>
        <p:nvSpPr>
          <p:cNvPr id="523" name="Google Shape;523;p28"/>
          <p:cNvSpPr txBox="1"/>
          <p:nvPr>
            <p:ph idx="5" type="subTitle"/>
          </p:nvPr>
        </p:nvSpPr>
        <p:spPr>
          <a:xfrm>
            <a:off x="713250" y="2734654"/>
            <a:ext cx="7717500" cy="307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p:txBody>
      </p:sp>
      <p:grpSp>
        <p:nvGrpSpPr>
          <p:cNvPr id="524" name="Google Shape;524;p28"/>
          <p:cNvGrpSpPr/>
          <p:nvPr/>
        </p:nvGrpSpPr>
        <p:grpSpPr>
          <a:xfrm flipH="1">
            <a:off x="7405325" y="262700"/>
            <a:ext cx="1997650" cy="693500"/>
            <a:chOff x="6541275" y="2323925"/>
            <a:chExt cx="1997650" cy="693500"/>
          </a:xfrm>
        </p:grpSpPr>
        <p:sp>
          <p:nvSpPr>
            <p:cNvPr id="525" name="Google Shape;525;p28"/>
            <p:cNvSpPr/>
            <p:nvPr/>
          </p:nvSpPr>
          <p:spPr>
            <a:xfrm>
              <a:off x="7607103" y="2589121"/>
              <a:ext cx="22882" cy="67120"/>
            </a:xfrm>
            <a:custGeom>
              <a:rect b="b" l="l" r="r" t="t"/>
              <a:pathLst>
                <a:path extrusionOk="0" h="572" w="195">
                  <a:moveTo>
                    <a:pt x="0" y="0"/>
                  </a:moveTo>
                  <a:lnTo>
                    <a:pt x="0" y="571"/>
                  </a:lnTo>
                  <a:lnTo>
                    <a:pt x="195" y="571"/>
                  </a:lnTo>
                  <a:lnTo>
                    <a:pt x="1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8"/>
            <p:cNvSpPr/>
            <p:nvPr/>
          </p:nvSpPr>
          <p:spPr>
            <a:xfrm>
              <a:off x="7728318" y="2589121"/>
              <a:ext cx="22882" cy="67120"/>
            </a:xfrm>
            <a:custGeom>
              <a:rect b="b" l="l" r="r" t="t"/>
              <a:pathLst>
                <a:path extrusionOk="0" h="572" w="195">
                  <a:moveTo>
                    <a:pt x="0" y="0"/>
                  </a:moveTo>
                  <a:lnTo>
                    <a:pt x="0" y="571"/>
                  </a:lnTo>
                  <a:lnTo>
                    <a:pt x="195" y="571"/>
                  </a:lnTo>
                  <a:lnTo>
                    <a:pt x="1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8"/>
            <p:cNvSpPr/>
            <p:nvPr/>
          </p:nvSpPr>
          <p:spPr>
            <a:xfrm>
              <a:off x="7788398" y="2589121"/>
              <a:ext cx="22999" cy="67120"/>
            </a:xfrm>
            <a:custGeom>
              <a:rect b="b" l="l" r="r" t="t"/>
              <a:pathLst>
                <a:path extrusionOk="0" h="572" w="196">
                  <a:moveTo>
                    <a:pt x="1" y="0"/>
                  </a:moveTo>
                  <a:lnTo>
                    <a:pt x="1" y="571"/>
                  </a:lnTo>
                  <a:lnTo>
                    <a:pt x="195" y="571"/>
                  </a:lnTo>
                  <a:lnTo>
                    <a:pt x="1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8"/>
            <p:cNvSpPr/>
            <p:nvPr/>
          </p:nvSpPr>
          <p:spPr>
            <a:xfrm>
              <a:off x="7848713" y="2589121"/>
              <a:ext cx="22882" cy="67120"/>
            </a:xfrm>
            <a:custGeom>
              <a:rect b="b" l="l" r="r" t="t"/>
              <a:pathLst>
                <a:path extrusionOk="0" h="572" w="195">
                  <a:moveTo>
                    <a:pt x="0" y="0"/>
                  </a:moveTo>
                  <a:lnTo>
                    <a:pt x="0" y="571"/>
                  </a:lnTo>
                  <a:lnTo>
                    <a:pt x="195" y="571"/>
                  </a:lnTo>
                  <a:lnTo>
                    <a:pt x="1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8"/>
            <p:cNvSpPr/>
            <p:nvPr/>
          </p:nvSpPr>
          <p:spPr>
            <a:xfrm>
              <a:off x="7913017" y="2589121"/>
              <a:ext cx="22999" cy="67120"/>
            </a:xfrm>
            <a:custGeom>
              <a:rect b="b" l="l" r="r" t="t"/>
              <a:pathLst>
                <a:path extrusionOk="0" h="572" w="196">
                  <a:moveTo>
                    <a:pt x="0" y="0"/>
                  </a:moveTo>
                  <a:lnTo>
                    <a:pt x="0" y="571"/>
                  </a:lnTo>
                  <a:lnTo>
                    <a:pt x="195" y="571"/>
                  </a:lnTo>
                  <a:lnTo>
                    <a:pt x="1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8"/>
            <p:cNvSpPr/>
            <p:nvPr/>
          </p:nvSpPr>
          <p:spPr>
            <a:xfrm>
              <a:off x="7961010" y="2589121"/>
              <a:ext cx="22999" cy="67120"/>
            </a:xfrm>
            <a:custGeom>
              <a:rect b="b" l="l" r="r" t="t"/>
              <a:pathLst>
                <a:path extrusionOk="0" h="572" w="196">
                  <a:moveTo>
                    <a:pt x="1" y="0"/>
                  </a:moveTo>
                  <a:lnTo>
                    <a:pt x="1" y="571"/>
                  </a:lnTo>
                  <a:lnTo>
                    <a:pt x="196" y="571"/>
                  </a:lnTo>
                  <a:lnTo>
                    <a:pt x="19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8"/>
            <p:cNvSpPr/>
            <p:nvPr/>
          </p:nvSpPr>
          <p:spPr>
            <a:xfrm>
              <a:off x="8155682" y="2589121"/>
              <a:ext cx="22764" cy="67120"/>
            </a:xfrm>
            <a:custGeom>
              <a:rect b="b" l="l" r="r" t="t"/>
              <a:pathLst>
                <a:path extrusionOk="0" h="572" w="194">
                  <a:moveTo>
                    <a:pt x="0" y="0"/>
                  </a:moveTo>
                  <a:lnTo>
                    <a:pt x="0" y="571"/>
                  </a:lnTo>
                  <a:lnTo>
                    <a:pt x="194" y="571"/>
                  </a:lnTo>
                  <a:lnTo>
                    <a:pt x="19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8"/>
            <p:cNvSpPr/>
            <p:nvPr/>
          </p:nvSpPr>
          <p:spPr>
            <a:xfrm>
              <a:off x="8041038" y="2589121"/>
              <a:ext cx="22999" cy="67120"/>
            </a:xfrm>
            <a:custGeom>
              <a:rect b="b" l="l" r="r" t="t"/>
              <a:pathLst>
                <a:path extrusionOk="0" h="572" w="196">
                  <a:moveTo>
                    <a:pt x="1" y="0"/>
                  </a:moveTo>
                  <a:lnTo>
                    <a:pt x="1" y="571"/>
                  </a:lnTo>
                  <a:lnTo>
                    <a:pt x="196" y="571"/>
                  </a:lnTo>
                  <a:lnTo>
                    <a:pt x="19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8"/>
            <p:cNvSpPr/>
            <p:nvPr/>
          </p:nvSpPr>
          <p:spPr>
            <a:xfrm>
              <a:off x="8211538" y="2589121"/>
              <a:ext cx="22999" cy="67120"/>
            </a:xfrm>
            <a:custGeom>
              <a:rect b="b" l="l" r="r" t="t"/>
              <a:pathLst>
                <a:path extrusionOk="0" h="572" w="196">
                  <a:moveTo>
                    <a:pt x="1" y="0"/>
                  </a:moveTo>
                  <a:lnTo>
                    <a:pt x="1" y="571"/>
                  </a:lnTo>
                  <a:lnTo>
                    <a:pt x="195" y="571"/>
                  </a:lnTo>
                  <a:lnTo>
                    <a:pt x="1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8"/>
            <p:cNvSpPr/>
            <p:nvPr/>
          </p:nvSpPr>
          <p:spPr>
            <a:xfrm>
              <a:off x="6776431" y="2323925"/>
              <a:ext cx="1738664" cy="416918"/>
            </a:xfrm>
            <a:custGeom>
              <a:rect b="b" l="l" r="r" t="t"/>
              <a:pathLst>
                <a:path extrusionOk="0" h="3553" w="14817">
                  <a:moveTo>
                    <a:pt x="1" y="0"/>
                  </a:moveTo>
                  <a:lnTo>
                    <a:pt x="1" y="81"/>
                  </a:lnTo>
                  <a:lnTo>
                    <a:pt x="3098" y="81"/>
                  </a:lnTo>
                  <a:lnTo>
                    <a:pt x="6569" y="3552"/>
                  </a:lnTo>
                  <a:lnTo>
                    <a:pt x="14817" y="3552"/>
                  </a:lnTo>
                  <a:lnTo>
                    <a:pt x="14817" y="3473"/>
                  </a:lnTo>
                  <a:lnTo>
                    <a:pt x="6603" y="3473"/>
                  </a:lnTo>
                  <a:lnTo>
                    <a:pt x="313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8"/>
            <p:cNvSpPr/>
            <p:nvPr/>
          </p:nvSpPr>
          <p:spPr>
            <a:xfrm>
              <a:off x="8491401" y="2712332"/>
              <a:ext cx="47524" cy="47524"/>
            </a:xfrm>
            <a:custGeom>
              <a:rect b="b" l="l" r="r" t="t"/>
              <a:pathLst>
                <a:path extrusionOk="0" h="405" w="405">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8"/>
            <p:cNvSpPr/>
            <p:nvPr/>
          </p:nvSpPr>
          <p:spPr>
            <a:xfrm>
              <a:off x="6698045" y="2409820"/>
              <a:ext cx="1738781" cy="416918"/>
            </a:xfrm>
            <a:custGeom>
              <a:rect b="b" l="l" r="r" t="t"/>
              <a:pathLst>
                <a:path extrusionOk="0" h="3553" w="14818">
                  <a:moveTo>
                    <a:pt x="1" y="0"/>
                  </a:moveTo>
                  <a:lnTo>
                    <a:pt x="1" y="80"/>
                  </a:lnTo>
                  <a:lnTo>
                    <a:pt x="3098" y="80"/>
                  </a:lnTo>
                  <a:lnTo>
                    <a:pt x="6569" y="3552"/>
                  </a:lnTo>
                  <a:lnTo>
                    <a:pt x="14817" y="3552"/>
                  </a:lnTo>
                  <a:lnTo>
                    <a:pt x="14817" y="3473"/>
                  </a:lnTo>
                  <a:lnTo>
                    <a:pt x="6603" y="3473"/>
                  </a:lnTo>
                  <a:lnTo>
                    <a:pt x="313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8"/>
            <p:cNvSpPr/>
            <p:nvPr/>
          </p:nvSpPr>
          <p:spPr>
            <a:xfrm>
              <a:off x="8413016" y="2798227"/>
              <a:ext cx="47524" cy="47524"/>
            </a:xfrm>
            <a:custGeom>
              <a:rect b="b" l="l" r="r" t="t"/>
              <a:pathLst>
                <a:path extrusionOk="0" h="405" w="405">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8"/>
            <p:cNvSpPr/>
            <p:nvPr/>
          </p:nvSpPr>
          <p:spPr>
            <a:xfrm>
              <a:off x="6619660" y="2495599"/>
              <a:ext cx="1738781" cy="416918"/>
            </a:xfrm>
            <a:custGeom>
              <a:rect b="b" l="l" r="r" t="t"/>
              <a:pathLst>
                <a:path extrusionOk="0" h="3553" w="14818">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8"/>
            <p:cNvSpPr/>
            <p:nvPr/>
          </p:nvSpPr>
          <p:spPr>
            <a:xfrm>
              <a:off x="8344839" y="2884005"/>
              <a:ext cx="47524" cy="47641"/>
            </a:xfrm>
            <a:custGeom>
              <a:rect b="b" l="l" r="r" t="t"/>
              <a:pathLst>
                <a:path extrusionOk="0" h="406" w="405">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8"/>
            <p:cNvSpPr/>
            <p:nvPr/>
          </p:nvSpPr>
          <p:spPr>
            <a:xfrm>
              <a:off x="6541275" y="2581494"/>
              <a:ext cx="1738781" cy="416918"/>
            </a:xfrm>
            <a:custGeom>
              <a:rect b="b" l="l" r="r" t="t"/>
              <a:pathLst>
                <a:path extrusionOk="0" h="3553" w="14818">
                  <a:moveTo>
                    <a:pt x="0" y="0"/>
                  </a:moveTo>
                  <a:lnTo>
                    <a:pt x="0" y="81"/>
                  </a:lnTo>
                  <a:lnTo>
                    <a:pt x="3097" y="81"/>
                  </a:lnTo>
                  <a:lnTo>
                    <a:pt x="6570" y="3552"/>
                  </a:lnTo>
                  <a:lnTo>
                    <a:pt x="14817" y="3552"/>
                  </a:lnTo>
                  <a:lnTo>
                    <a:pt x="14817" y="3473"/>
                  </a:lnTo>
                  <a:lnTo>
                    <a:pt x="6603" y="3473"/>
                  </a:lnTo>
                  <a:lnTo>
                    <a:pt x="31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8"/>
            <p:cNvSpPr/>
            <p:nvPr/>
          </p:nvSpPr>
          <p:spPr>
            <a:xfrm>
              <a:off x="8256245" y="2969901"/>
              <a:ext cx="47406" cy="47524"/>
            </a:xfrm>
            <a:custGeom>
              <a:rect b="b" l="l" r="r" t="t"/>
              <a:pathLst>
                <a:path extrusionOk="0" h="405" w="404">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2" name="Google Shape;542;p28"/>
          <p:cNvGrpSpPr/>
          <p:nvPr/>
        </p:nvGrpSpPr>
        <p:grpSpPr>
          <a:xfrm>
            <a:off x="-285600" y="4222125"/>
            <a:ext cx="1997650" cy="693500"/>
            <a:chOff x="6541275" y="2323925"/>
            <a:chExt cx="1997650" cy="693500"/>
          </a:xfrm>
        </p:grpSpPr>
        <p:sp>
          <p:nvSpPr>
            <p:cNvPr id="543" name="Google Shape;543;p28"/>
            <p:cNvSpPr/>
            <p:nvPr/>
          </p:nvSpPr>
          <p:spPr>
            <a:xfrm>
              <a:off x="7607103" y="2589121"/>
              <a:ext cx="22882" cy="67120"/>
            </a:xfrm>
            <a:custGeom>
              <a:rect b="b" l="l" r="r" t="t"/>
              <a:pathLst>
                <a:path extrusionOk="0" h="572" w="195">
                  <a:moveTo>
                    <a:pt x="0" y="0"/>
                  </a:moveTo>
                  <a:lnTo>
                    <a:pt x="0"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8"/>
            <p:cNvSpPr/>
            <p:nvPr/>
          </p:nvSpPr>
          <p:spPr>
            <a:xfrm>
              <a:off x="7728318" y="2589121"/>
              <a:ext cx="22882" cy="67120"/>
            </a:xfrm>
            <a:custGeom>
              <a:rect b="b" l="l" r="r" t="t"/>
              <a:pathLst>
                <a:path extrusionOk="0" h="572" w="195">
                  <a:moveTo>
                    <a:pt x="0" y="0"/>
                  </a:moveTo>
                  <a:lnTo>
                    <a:pt x="0"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8"/>
            <p:cNvSpPr/>
            <p:nvPr/>
          </p:nvSpPr>
          <p:spPr>
            <a:xfrm>
              <a:off x="7788398" y="2589121"/>
              <a:ext cx="22999" cy="67120"/>
            </a:xfrm>
            <a:custGeom>
              <a:rect b="b" l="l" r="r" t="t"/>
              <a:pathLst>
                <a:path extrusionOk="0" h="572" w="196">
                  <a:moveTo>
                    <a:pt x="1" y="0"/>
                  </a:moveTo>
                  <a:lnTo>
                    <a:pt x="1"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8"/>
            <p:cNvSpPr/>
            <p:nvPr/>
          </p:nvSpPr>
          <p:spPr>
            <a:xfrm>
              <a:off x="7848713" y="2589121"/>
              <a:ext cx="22882" cy="67120"/>
            </a:xfrm>
            <a:custGeom>
              <a:rect b="b" l="l" r="r" t="t"/>
              <a:pathLst>
                <a:path extrusionOk="0" h="572" w="195">
                  <a:moveTo>
                    <a:pt x="0" y="0"/>
                  </a:moveTo>
                  <a:lnTo>
                    <a:pt x="0"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8"/>
            <p:cNvSpPr/>
            <p:nvPr/>
          </p:nvSpPr>
          <p:spPr>
            <a:xfrm>
              <a:off x="7913017" y="2589121"/>
              <a:ext cx="22999" cy="67120"/>
            </a:xfrm>
            <a:custGeom>
              <a:rect b="b" l="l" r="r" t="t"/>
              <a:pathLst>
                <a:path extrusionOk="0" h="572" w="196">
                  <a:moveTo>
                    <a:pt x="0" y="0"/>
                  </a:moveTo>
                  <a:lnTo>
                    <a:pt x="0"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8"/>
            <p:cNvSpPr/>
            <p:nvPr/>
          </p:nvSpPr>
          <p:spPr>
            <a:xfrm>
              <a:off x="7961010" y="2589121"/>
              <a:ext cx="22999" cy="67120"/>
            </a:xfrm>
            <a:custGeom>
              <a:rect b="b" l="l" r="r" t="t"/>
              <a:pathLst>
                <a:path extrusionOk="0" h="572" w="196">
                  <a:moveTo>
                    <a:pt x="1" y="0"/>
                  </a:moveTo>
                  <a:lnTo>
                    <a:pt x="1" y="571"/>
                  </a:lnTo>
                  <a:lnTo>
                    <a:pt x="196" y="571"/>
                  </a:lnTo>
                  <a:lnTo>
                    <a:pt x="1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8"/>
            <p:cNvSpPr/>
            <p:nvPr/>
          </p:nvSpPr>
          <p:spPr>
            <a:xfrm>
              <a:off x="8155682" y="2589121"/>
              <a:ext cx="22764" cy="67120"/>
            </a:xfrm>
            <a:custGeom>
              <a:rect b="b" l="l" r="r" t="t"/>
              <a:pathLst>
                <a:path extrusionOk="0" h="572" w="194">
                  <a:moveTo>
                    <a:pt x="0" y="0"/>
                  </a:moveTo>
                  <a:lnTo>
                    <a:pt x="0" y="571"/>
                  </a:lnTo>
                  <a:lnTo>
                    <a:pt x="194" y="571"/>
                  </a:lnTo>
                  <a:lnTo>
                    <a:pt x="19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8"/>
            <p:cNvSpPr/>
            <p:nvPr/>
          </p:nvSpPr>
          <p:spPr>
            <a:xfrm>
              <a:off x="8041038" y="2589121"/>
              <a:ext cx="22999" cy="67120"/>
            </a:xfrm>
            <a:custGeom>
              <a:rect b="b" l="l" r="r" t="t"/>
              <a:pathLst>
                <a:path extrusionOk="0" h="572" w="196">
                  <a:moveTo>
                    <a:pt x="1" y="0"/>
                  </a:moveTo>
                  <a:lnTo>
                    <a:pt x="1" y="571"/>
                  </a:lnTo>
                  <a:lnTo>
                    <a:pt x="196" y="571"/>
                  </a:lnTo>
                  <a:lnTo>
                    <a:pt x="1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8"/>
            <p:cNvSpPr/>
            <p:nvPr/>
          </p:nvSpPr>
          <p:spPr>
            <a:xfrm>
              <a:off x="8211538" y="2589121"/>
              <a:ext cx="22999" cy="67120"/>
            </a:xfrm>
            <a:custGeom>
              <a:rect b="b" l="l" r="r" t="t"/>
              <a:pathLst>
                <a:path extrusionOk="0" h="572" w="196">
                  <a:moveTo>
                    <a:pt x="1" y="0"/>
                  </a:moveTo>
                  <a:lnTo>
                    <a:pt x="1"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8"/>
            <p:cNvSpPr/>
            <p:nvPr/>
          </p:nvSpPr>
          <p:spPr>
            <a:xfrm>
              <a:off x="6776431" y="2323925"/>
              <a:ext cx="1738664" cy="416918"/>
            </a:xfrm>
            <a:custGeom>
              <a:rect b="b" l="l" r="r" t="t"/>
              <a:pathLst>
                <a:path extrusionOk="0" h="3553" w="14817">
                  <a:moveTo>
                    <a:pt x="1" y="0"/>
                  </a:moveTo>
                  <a:lnTo>
                    <a:pt x="1" y="81"/>
                  </a:lnTo>
                  <a:lnTo>
                    <a:pt x="3098" y="81"/>
                  </a:lnTo>
                  <a:lnTo>
                    <a:pt x="6569" y="3552"/>
                  </a:lnTo>
                  <a:lnTo>
                    <a:pt x="14817" y="3552"/>
                  </a:lnTo>
                  <a:lnTo>
                    <a:pt x="14817" y="3473"/>
                  </a:lnTo>
                  <a:lnTo>
                    <a:pt x="6603" y="3473"/>
                  </a:lnTo>
                  <a:lnTo>
                    <a:pt x="313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8"/>
            <p:cNvSpPr/>
            <p:nvPr/>
          </p:nvSpPr>
          <p:spPr>
            <a:xfrm>
              <a:off x="8491401" y="2712332"/>
              <a:ext cx="47524" cy="47524"/>
            </a:xfrm>
            <a:custGeom>
              <a:rect b="b" l="l" r="r" t="t"/>
              <a:pathLst>
                <a:path extrusionOk="0" h="405" w="405">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8"/>
            <p:cNvSpPr/>
            <p:nvPr/>
          </p:nvSpPr>
          <p:spPr>
            <a:xfrm>
              <a:off x="6698045" y="2409820"/>
              <a:ext cx="1738781" cy="416918"/>
            </a:xfrm>
            <a:custGeom>
              <a:rect b="b" l="l" r="r" t="t"/>
              <a:pathLst>
                <a:path extrusionOk="0" h="3553" w="14818">
                  <a:moveTo>
                    <a:pt x="1" y="0"/>
                  </a:moveTo>
                  <a:lnTo>
                    <a:pt x="1" y="80"/>
                  </a:lnTo>
                  <a:lnTo>
                    <a:pt x="3098" y="80"/>
                  </a:lnTo>
                  <a:lnTo>
                    <a:pt x="6569" y="3552"/>
                  </a:lnTo>
                  <a:lnTo>
                    <a:pt x="14817" y="3552"/>
                  </a:lnTo>
                  <a:lnTo>
                    <a:pt x="14817" y="3473"/>
                  </a:lnTo>
                  <a:lnTo>
                    <a:pt x="6603" y="3473"/>
                  </a:lnTo>
                  <a:lnTo>
                    <a:pt x="313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8"/>
            <p:cNvSpPr/>
            <p:nvPr/>
          </p:nvSpPr>
          <p:spPr>
            <a:xfrm>
              <a:off x="8413016" y="2798227"/>
              <a:ext cx="47524" cy="47524"/>
            </a:xfrm>
            <a:custGeom>
              <a:rect b="b" l="l" r="r" t="t"/>
              <a:pathLst>
                <a:path extrusionOk="0" h="405" w="405">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8"/>
            <p:cNvSpPr/>
            <p:nvPr/>
          </p:nvSpPr>
          <p:spPr>
            <a:xfrm>
              <a:off x="6619660" y="2495599"/>
              <a:ext cx="1738781" cy="416918"/>
            </a:xfrm>
            <a:custGeom>
              <a:rect b="b" l="l" r="r" t="t"/>
              <a:pathLst>
                <a:path extrusionOk="0" h="3553" w="14818">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8"/>
            <p:cNvSpPr/>
            <p:nvPr/>
          </p:nvSpPr>
          <p:spPr>
            <a:xfrm>
              <a:off x="8344839" y="2884005"/>
              <a:ext cx="47524" cy="47641"/>
            </a:xfrm>
            <a:custGeom>
              <a:rect b="b" l="l" r="r" t="t"/>
              <a:pathLst>
                <a:path extrusionOk="0" h="406" w="405">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8"/>
            <p:cNvSpPr/>
            <p:nvPr/>
          </p:nvSpPr>
          <p:spPr>
            <a:xfrm>
              <a:off x="6541275" y="2581494"/>
              <a:ext cx="1738781" cy="416918"/>
            </a:xfrm>
            <a:custGeom>
              <a:rect b="b" l="l" r="r" t="t"/>
              <a:pathLst>
                <a:path extrusionOk="0" h="3553" w="14818">
                  <a:moveTo>
                    <a:pt x="0" y="0"/>
                  </a:moveTo>
                  <a:lnTo>
                    <a:pt x="0" y="81"/>
                  </a:lnTo>
                  <a:lnTo>
                    <a:pt x="3097" y="81"/>
                  </a:lnTo>
                  <a:lnTo>
                    <a:pt x="6570" y="3552"/>
                  </a:lnTo>
                  <a:lnTo>
                    <a:pt x="14817" y="3552"/>
                  </a:lnTo>
                  <a:lnTo>
                    <a:pt x="14817" y="3473"/>
                  </a:lnTo>
                  <a:lnTo>
                    <a:pt x="6603" y="3473"/>
                  </a:lnTo>
                  <a:lnTo>
                    <a:pt x="31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8"/>
            <p:cNvSpPr/>
            <p:nvPr/>
          </p:nvSpPr>
          <p:spPr>
            <a:xfrm>
              <a:off x="8256245" y="2969901"/>
              <a:ext cx="47406" cy="47524"/>
            </a:xfrm>
            <a:custGeom>
              <a:rect b="b" l="l" r="r" t="t"/>
              <a:pathLst>
                <a:path extrusionOk="0" h="405" w="404">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6_1">
    <p:spTree>
      <p:nvGrpSpPr>
        <p:cNvPr id="560" name="Shape 560"/>
        <p:cNvGrpSpPr/>
        <p:nvPr/>
      </p:nvGrpSpPr>
      <p:grpSpPr>
        <a:xfrm>
          <a:off x="0" y="0"/>
          <a:ext cx="0" cy="0"/>
          <a:chOff x="0" y="0"/>
          <a:chExt cx="0" cy="0"/>
        </a:xfrm>
      </p:grpSpPr>
      <p:grpSp>
        <p:nvGrpSpPr>
          <p:cNvPr id="561" name="Google Shape;561;p29"/>
          <p:cNvGrpSpPr/>
          <p:nvPr/>
        </p:nvGrpSpPr>
        <p:grpSpPr>
          <a:xfrm flipH="1">
            <a:off x="7405325" y="262700"/>
            <a:ext cx="1997650" cy="693500"/>
            <a:chOff x="6541275" y="2323925"/>
            <a:chExt cx="1997650" cy="693500"/>
          </a:xfrm>
        </p:grpSpPr>
        <p:sp>
          <p:nvSpPr>
            <p:cNvPr id="562" name="Google Shape;562;p29"/>
            <p:cNvSpPr/>
            <p:nvPr/>
          </p:nvSpPr>
          <p:spPr>
            <a:xfrm>
              <a:off x="7607103" y="2589121"/>
              <a:ext cx="22882" cy="67120"/>
            </a:xfrm>
            <a:custGeom>
              <a:rect b="b" l="l" r="r" t="t"/>
              <a:pathLst>
                <a:path extrusionOk="0" h="572" w="195">
                  <a:moveTo>
                    <a:pt x="0" y="0"/>
                  </a:moveTo>
                  <a:lnTo>
                    <a:pt x="0" y="571"/>
                  </a:lnTo>
                  <a:lnTo>
                    <a:pt x="195" y="571"/>
                  </a:lnTo>
                  <a:lnTo>
                    <a:pt x="1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9"/>
            <p:cNvSpPr/>
            <p:nvPr/>
          </p:nvSpPr>
          <p:spPr>
            <a:xfrm>
              <a:off x="7728318" y="2589121"/>
              <a:ext cx="22882" cy="67120"/>
            </a:xfrm>
            <a:custGeom>
              <a:rect b="b" l="l" r="r" t="t"/>
              <a:pathLst>
                <a:path extrusionOk="0" h="572" w="195">
                  <a:moveTo>
                    <a:pt x="0" y="0"/>
                  </a:moveTo>
                  <a:lnTo>
                    <a:pt x="0" y="571"/>
                  </a:lnTo>
                  <a:lnTo>
                    <a:pt x="195" y="571"/>
                  </a:lnTo>
                  <a:lnTo>
                    <a:pt x="1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9"/>
            <p:cNvSpPr/>
            <p:nvPr/>
          </p:nvSpPr>
          <p:spPr>
            <a:xfrm>
              <a:off x="7788398" y="2589121"/>
              <a:ext cx="22999" cy="67120"/>
            </a:xfrm>
            <a:custGeom>
              <a:rect b="b" l="l" r="r" t="t"/>
              <a:pathLst>
                <a:path extrusionOk="0" h="572" w="196">
                  <a:moveTo>
                    <a:pt x="1" y="0"/>
                  </a:moveTo>
                  <a:lnTo>
                    <a:pt x="1" y="571"/>
                  </a:lnTo>
                  <a:lnTo>
                    <a:pt x="195" y="571"/>
                  </a:lnTo>
                  <a:lnTo>
                    <a:pt x="1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9"/>
            <p:cNvSpPr/>
            <p:nvPr/>
          </p:nvSpPr>
          <p:spPr>
            <a:xfrm>
              <a:off x="7848713" y="2589121"/>
              <a:ext cx="22882" cy="67120"/>
            </a:xfrm>
            <a:custGeom>
              <a:rect b="b" l="l" r="r" t="t"/>
              <a:pathLst>
                <a:path extrusionOk="0" h="572" w="195">
                  <a:moveTo>
                    <a:pt x="0" y="0"/>
                  </a:moveTo>
                  <a:lnTo>
                    <a:pt x="0" y="571"/>
                  </a:lnTo>
                  <a:lnTo>
                    <a:pt x="195" y="571"/>
                  </a:lnTo>
                  <a:lnTo>
                    <a:pt x="1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9"/>
            <p:cNvSpPr/>
            <p:nvPr/>
          </p:nvSpPr>
          <p:spPr>
            <a:xfrm>
              <a:off x="7913017" y="2589121"/>
              <a:ext cx="22999" cy="67120"/>
            </a:xfrm>
            <a:custGeom>
              <a:rect b="b" l="l" r="r" t="t"/>
              <a:pathLst>
                <a:path extrusionOk="0" h="572" w="196">
                  <a:moveTo>
                    <a:pt x="0" y="0"/>
                  </a:moveTo>
                  <a:lnTo>
                    <a:pt x="0" y="571"/>
                  </a:lnTo>
                  <a:lnTo>
                    <a:pt x="195" y="571"/>
                  </a:lnTo>
                  <a:lnTo>
                    <a:pt x="1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9"/>
            <p:cNvSpPr/>
            <p:nvPr/>
          </p:nvSpPr>
          <p:spPr>
            <a:xfrm>
              <a:off x="7961010" y="2589121"/>
              <a:ext cx="22999" cy="67120"/>
            </a:xfrm>
            <a:custGeom>
              <a:rect b="b" l="l" r="r" t="t"/>
              <a:pathLst>
                <a:path extrusionOk="0" h="572" w="196">
                  <a:moveTo>
                    <a:pt x="1" y="0"/>
                  </a:moveTo>
                  <a:lnTo>
                    <a:pt x="1" y="571"/>
                  </a:lnTo>
                  <a:lnTo>
                    <a:pt x="196" y="571"/>
                  </a:lnTo>
                  <a:lnTo>
                    <a:pt x="19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9"/>
            <p:cNvSpPr/>
            <p:nvPr/>
          </p:nvSpPr>
          <p:spPr>
            <a:xfrm>
              <a:off x="8155682" y="2589121"/>
              <a:ext cx="22764" cy="67120"/>
            </a:xfrm>
            <a:custGeom>
              <a:rect b="b" l="l" r="r" t="t"/>
              <a:pathLst>
                <a:path extrusionOk="0" h="572" w="194">
                  <a:moveTo>
                    <a:pt x="0" y="0"/>
                  </a:moveTo>
                  <a:lnTo>
                    <a:pt x="0" y="571"/>
                  </a:lnTo>
                  <a:lnTo>
                    <a:pt x="194" y="571"/>
                  </a:lnTo>
                  <a:lnTo>
                    <a:pt x="19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9"/>
            <p:cNvSpPr/>
            <p:nvPr/>
          </p:nvSpPr>
          <p:spPr>
            <a:xfrm>
              <a:off x="8041038" y="2589121"/>
              <a:ext cx="22999" cy="67120"/>
            </a:xfrm>
            <a:custGeom>
              <a:rect b="b" l="l" r="r" t="t"/>
              <a:pathLst>
                <a:path extrusionOk="0" h="572" w="196">
                  <a:moveTo>
                    <a:pt x="1" y="0"/>
                  </a:moveTo>
                  <a:lnTo>
                    <a:pt x="1" y="571"/>
                  </a:lnTo>
                  <a:lnTo>
                    <a:pt x="196" y="571"/>
                  </a:lnTo>
                  <a:lnTo>
                    <a:pt x="19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9"/>
            <p:cNvSpPr/>
            <p:nvPr/>
          </p:nvSpPr>
          <p:spPr>
            <a:xfrm>
              <a:off x="8211538" y="2589121"/>
              <a:ext cx="22999" cy="67120"/>
            </a:xfrm>
            <a:custGeom>
              <a:rect b="b" l="l" r="r" t="t"/>
              <a:pathLst>
                <a:path extrusionOk="0" h="572" w="196">
                  <a:moveTo>
                    <a:pt x="1" y="0"/>
                  </a:moveTo>
                  <a:lnTo>
                    <a:pt x="1" y="571"/>
                  </a:lnTo>
                  <a:lnTo>
                    <a:pt x="195" y="571"/>
                  </a:lnTo>
                  <a:lnTo>
                    <a:pt x="1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9"/>
            <p:cNvSpPr/>
            <p:nvPr/>
          </p:nvSpPr>
          <p:spPr>
            <a:xfrm>
              <a:off x="6776431" y="2323925"/>
              <a:ext cx="1738664" cy="416918"/>
            </a:xfrm>
            <a:custGeom>
              <a:rect b="b" l="l" r="r" t="t"/>
              <a:pathLst>
                <a:path extrusionOk="0" h="3553" w="14817">
                  <a:moveTo>
                    <a:pt x="1" y="0"/>
                  </a:moveTo>
                  <a:lnTo>
                    <a:pt x="1" y="81"/>
                  </a:lnTo>
                  <a:lnTo>
                    <a:pt x="3098" y="81"/>
                  </a:lnTo>
                  <a:lnTo>
                    <a:pt x="6569" y="3552"/>
                  </a:lnTo>
                  <a:lnTo>
                    <a:pt x="14817" y="3552"/>
                  </a:lnTo>
                  <a:lnTo>
                    <a:pt x="14817" y="3473"/>
                  </a:lnTo>
                  <a:lnTo>
                    <a:pt x="6603" y="3473"/>
                  </a:lnTo>
                  <a:lnTo>
                    <a:pt x="313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9"/>
            <p:cNvSpPr/>
            <p:nvPr/>
          </p:nvSpPr>
          <p:spPr>
            <a:xfrm>
              <a:off x="8491401" y="2712332"/>
              <a:ext cx="47524" cy="47524"/>
            </a:xfrm>
            <a:custGeom>
              <a:rect b="b" l="l" r="r" t="t"/>
              <a:pathLst>
                <a:path extrusionOk="0" h="405" w="405">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9"/>
            <p:cNvSpPr/>
            <p:nvPr/>
          </p:nvSpPr>
          <p:spPr>
            <a:xfrm>
              <a:off x="6698045" y="2409820"/>
              <a:ext cx="1738781" cy="416918"/>
            </a:xfrm>
            <a:custGeom>
              <a:rect b="b" l="l" r="r" t="t"/>
              <a:pathLst>
                <a:path extrusionOk="0" h="3553" w="14818">
                  <a:moveTo>
                    <a:pt x="1" y="0"/>
                  </a:moveTo>
                  <a:lnTo>
                    <a:pt x="1" y="80"/>
                  </a:lnTo>
                  <a:lnTo>
                    <a:pt x="3098" y="80"/>
                  </a:lnTo>
                  <a:lnTo>
                    <a:pt x="6569" y="3552"/>
                  </a:lnTo>
                  <a:lnTo>
                    <a:pt x="14817" y="3552"/>
                  </a:lnTo>
                  <a:lnTo>
                    <a:pt x="14817" y="3473"/>
                  </a:lnTo>
                  <a:lnTo>
                    <a:pt x="6603" y="3473"/>
                  </a:lnTo>
                  <a:lnTo>
                    <a:pt x="313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9"/>
            <p:cNvSpPr/>
            <p:nvPr/>
          </p:nvSpPr>
          <p:spPr>
            <a:xfrm>
              <a:off x="8413016" y="2798227"/>
              <a:ext cx="47524" cy="47524"/>
            </a:xfrm>
            <a:custGeom>
              <a:rect b="b" l="l" r="r" t="t"/>
              <a:pathLst>
                <a:path extrusionOk="0" h="405" w="405">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9"/>
            <p:cNvSpPr/>
            <p:nvPr/>
          </p:nvSpPr>
          <p:spPr>
            <a:xfrm>
              <a:off x="6619660" y="2495599"/>
              <a:ext cx="1738781" cy="416918"/>
            </a:xfrm>
            <a:custGeom>
              <a:rect b="b" l="l" r="r" t="t"/>
              <a:pathLst>
                <a:path extrusionOk="0" h="3553" w="14818">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9"/>
            <p:cNvSpPr/>
            <p:nvPr/>
          </p:nvSpPr>
          <p:spPr>
            <a:xfrm>
              <a:off x="8344839" y="2884005"/>
              <a:ext cx="47524" cy="47641"/>
            </a:xfrm>
            <a:custGeom>
              <a:rect b="b" l="l" r="r" t="t"/>
              <a:pathLst>
                <a:path extrusionOk="0" h="406" w="405">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9"/>
            <p:cNvSpPr/>
            <p:nvPr/>
          </p:nvSpPr>
          <p:spPr>
            <a:xfrm>
              <a:off x="6541275" y="2581494"/>
              <a:ext cx="1738781" cy="416918"/>
            </a:xfrm>
            <a:custGeom>
              <a:rect b="b" l="l" r="r" t="t"/>
              <a:pathLst>
                <a:path extrusionOk="0" h="3553" w="14818">
                  <a:moveTo>
                    <a:pt x="0" y="0"/>
                  </a:moveTo>
                  <a:lnTo>
                    <a:pt x="0" y="81"/>
                  </a:lnTo>
                  <a:lnTo>
                    <a:pt x="3097" y="81"/>
                  </a:lnTo>
                  <a:lnTo>
                    <a:pt x="6570" y="3552"/>
                  </a:lnTo>
                  <a:lnTo>
                    <a:pt x="14817" y="3552"/>
                  </a:lnTo>
                  <a:lnTo>
                    <a:pt x="14817" y="3473"/>
                  </a:lnTo>
                  <a:lnTo>
                    <a:pt x="6603" y="3473"/>
                  </a:lnTo>
                  <a:lnTo>
                    <a:pt x="31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9"/>
            <p:cNvSpPr/>
            <p:nvPr/>
          </p:nvSpPr>
          <p:spPr>
            <a:xfrm>
              <a:off x="8256245" y="2969901"/>
              <a:ext cx="47406" cy="47524"/>
            </a:xfrm>
            <a:custGeom>
              <a:rect b="b" l="l" r="r" t="t"/>
              <a:pathLst>
                <a:path extrusionOk="0" h="405" w="404">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9" name="Google Shape;579;p29"/>
          <p:cNvGrpSpPr/>
          <p:nvPr/>
        </p:nvGrpSpPr>
        <p:grpSpPr>
          <a:xfrm>
            <a:off x="-285600" y="4222125"/>
            <a:ext cx="1997650" cy="693500"/>
            <a:chOff x="6541275" y="2323925"/>
            <a:chExt cx="1997650" cy="693500"/>
          </a:xfrm>
        </p:grpSpPr>
        <p:sp>
          <p:nvSpPr>
            <p:cNvPr id="580" name="Google Shape;580;p29"/>
            <p:cNvSpPr/>
            <p:nvPr/>
          </p:nvSpPr>
          <p:spPr>
            <a:xfrm>
              <a:off x="7607103" y="2589121"/>
              <a:ext cx="22882" cy="67120"/>
            </a:xfrm>
            <a:custGeom>
              <a:rect b="b" l="l" r="r" t="t"/>
              <a:pathLst>
                <a:path extrusionOk="0" h="572" w="195">
                  <a:moveTo>
                    <a:pt x="0" y="0"/>
                  </a:moveTo>
                  <a:lnTo>
                    <a:pt x="0"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9"/>
            <p:cNvSpPr/>
            <p:nvPr/>
          </p:nvSpPr>
          <p:spPr>
            <a:xfrm>
              <a:off x="7728318" y="2589121"/>
              <a:ext cx="22882" cy="67120"/>
            </a:xfrm>
            <a:custGeom>
              <a:rect b="b" l="l" r="r" t="t"/>
              <a:pathLst>
                <a:path extrusionOk="0" h="572" w="195">
                  <a:moveTo>
                    <a:pt x="0" y="0"/>
                  </a:moveTo>
                  <a:lnTo>
                    <a:pt x="0"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9"/>
            <p:cNvSpPr/>
            <p:nvPr/>
          </p:nvSpPr>
          <p:spPr>
            <a:xfrm>
              <a:off x="7788398" y="2589121"/>
              <a:ext cx="22999" cy="67120"/>
            </a:xfrm>
            <a:custGeom>
              <a:rect b="b" l="l" r="r" t="t"/>
              <a:pathLst>
                <a:path extrusionOk="0" h="572" w="196">
                  <a:moveTo>
                    <a:pt x="1" y="0"/>
                  </a:moveTo>
                  <a:lnTo>
                    <a:pt x="1"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9"/>
            <p:cNvSpPr/>
            <p:nvPr/>
          </p:nvSpPr>
          <p:spPr>
            <a:xfrm>
              <a:off x="7848713" y="2589121"/>
              <a:ext cx="22882" cy="67120"/>
            </a:xfrm>
            <a:custGeom>
              <a:rect b="b" l="l" r="r" t="t"/>
              <a:pathLst>
                <a:path extrusionOk="0" h="572" w="195">
                  <a:moveTo>
                    <a:pt x="0" y="0"/>
                  </a:moveTo>
                  <a:lnTo>
                    <a:pt x="0"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9"/>
            <p:cNvSpPr/>
            <p:nvPr/>
          </p:nvSpPr>
          <p:spPr>
            <a:xfrm>
              <a:off x="7913017" y="2589121"/>
              <a:ext cx="22999" cy="67120"/>
            </a:xfrm>
            <a:custGeom>
              <a:rect b="b" l="l" r="r" t="t"/>
              <a:pathLst>
                <a:path extrusionOk="0" h="572" w="196">
                  <a:moveTo>
                    <a:pt x="0" y="0"/>
                  </a:moveTo>
                  <a:lnTo>
                    <a:pt x="0"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9"/>
            <p:cNvSpPr/>
            <p:nvPr/>
          </p:nvSpPr>
          <p:spPr>
            <a:xfrm>
              <a:off x="7961010" y="2589121"/>
              <a:ext cx="22999" cy="67120"/>
            </a:xfrm>
            <a:custGeom>
              <a:rect b="b" l="l" r="r" t="t"/>
              <a:pathLst>
                <a:path extrusionOk="0" h="572" w="196">
                  <a:moveTo>
                    <a:pt x="1" y="0"/>
                  </a:moveTo>
                  <a:lnTo>
                    <a:pt x="1" y="571"/>
                  </a:lnTo>
                  <a:lnTo>
                    <a:pt x="196" y="571"/>
                  </a:lnTo>
                  <a:lnTo>
                    <a:pt x="1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9"/>
            <p:cNvSpPr/>
            <p:nvPr/>
          </p:nvSpPr>
          <p:spPr>
            <a:xfrm>
              <a:off x="8155682" y="2589121"/>
              <a:ext cx="22764" cy="67120"/>
            </a:xfrm>
            <a:custGeom>
              <a:rect b="b" l="l" r="r" t="t"/>
              <a:pathLst>
                <a:path extrusionOk="0" h="572" w="194">
                  <a:moveTo>
                    <a:pt x="0" y="0"/>
                  </a:moveTo>
                  <a:lnTo>
                    <a:pt x="0" y="571"/>
                  </a:lnTo>
                  <a:lnTo>
                    <a:pt x="194" y="571"/>
                  </a:lnTo>
                  <a:lnTo>
                    <a:pt x="19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9"/>
            <p:cNvSpPr/>
            <p:nvPr/>
          </p:nvSpPr>
          <p:spPr>
            <a:xfrm>
              <a:off x="8041038" y="2589121"/>
              <a:ext cx="22999" cy="67120"/>
            </a:xfrm>
            <a:custGeom>
              <a:rect b="b" l="l" r="r" t="t"/>
              <a:pathLst>
                <a:path extrusionOk="0" h="572" w="196">
                  <a:moveTo>
                    <a:pt x="1" y="0"/>
                  </a:moveTo>
                  <a:lnTo>
                    <a:pt x="1" y="571"/>
                  </a:lnTo>
                  <a:lnTo>
                    <a:pt x="196" y="571"/>
                  </a:lnTo>
                  <a:lnTo>
                    <a:pt x="1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9"/>
            <p:cNvSpPr/>
            <p:nvPr/>
          </p:nvSpPr>
          <p:spPr>
            <a:xfrm>
              <a:off x="8211538" y="2589121"/>
              <a:ext cx="22999" cy="67120"/>
            </a:xfrm>
            <a:custGeom>
              <a:rect b="b" l="l" r="r" t="t"/>
              <a:pathLst>
                <a:path extrusionOk="0" h="572" w="196">
                  <a:moveTo>
                    <a:pt x="1" y="0"/>
                  </a:moveTo>
                  <a:lnTo>
                    <a:pt x="1"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9"/>
            <p:cNvSpPr/>
            <p:nvPr/>
          </p:nvSpPr>
          <p:spPr>
            <a:xfrm>
              <a:off x="6776431" y="2323925"/>
              <a:ext cx="1738664" cy="416918"/>
            </a:xfrm>
            <a:custGeom>
              <a:rect b="b" l="l" r="r" t="t"/>
              <a:pathLst>
                <a:path extrusionOk="0" h="3553" w="14817">
                  <a:moveTo>
                    <a:pt x="1" y="0"/>
                  </a:moveTo>
                  <a:lnTo>
                    <a:pt x="1" y="81"/>
                  </a:lnTo>
                  <a:lnTo>
                    <a:pt x="3098" y="81"/>
                  </a:lnTo>
                  <a:lnTo>
                    <a:pt x="6569" y="3552"/>
                  </a:lnTo>
                  <a:lnTo>
                    <a:pt x="14817" y="3552"/>
                  </a:lnTo>
                  <a:lnTo>
                    <a:pt x="14817" y="3473"/>
                  </a:lnTo>
                  <a:lnTo>
                    <a:pt x="6603" y="3473"/>
                  </a:lnTo>
                  <a:lnTo>
                    <a:pt x="313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9"/>
            <p:cNvSpPr/>
            <p:nvPr/>
          </p:nvSpPr>
          <p:spPr>
            <a:xfrm>
              <a:off x="8491401" y="2712332"/>
              <a:ext cx="47524" cy="47524"/>
            </a:xfrm>
            <a:custGeom>
              <a:rect b="b" l="l" r="r" t="t"/>
              <a:pathLst>
                <a:path extrusionOk="0" h="405" w="405">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9"/>
            <p:cNvSpPr/>
            <p:nvPr/>
          </p:nvSpPr>
          <p:spPr>
            <a:xfrm>
              <a:off x="6698045" y="2409820"/>
              <a:ext cx="1738781" cy="416918"/>
            </a:xfrm>
            <a:custGeom>
              <a:rect b="b" l="l" r="r" t="t"/>
              <a:pathLst>
                <a:path extrusionOk="0" h="3553" w="14818">
                  <a:moveTo>
                    <a:pt x="1" y="0"/>
                  </a:moveTo>
                  <a:lnTo>
                    <a:pt x="1" y="80"/>
                  </a:lnTo>
                  <a:lnTo>
                    <a:pt x="3098" y="80"/>
                  </a:lnTo>
                  <a:lnTo>
                    <a:pt x="6569" y="3552"/>
                  </a:lnTo>
                  <a:lnTo>
                    <a:pt x="14817" y="3552"/>
                  </a:lnTo>
                  <a:lnTo>
                    <a:pt x="14817" y="3473"/>
                  </a:lnTo>
                  <a:lnTo>
                    <a:pt x="6603" y="3473"/>
                  </a:lnTo>
                  <a:lnTo>
                    <a:pt x="313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9"/>
            <p:cNvSpPr/>
            <p:nvPr/>
          </p:nvSpPr>
          <p:spPr>
            <a:xfrm>
              <a:off x="8413016" y="2798227"/>
              <a:ext cx="47524" cy="47524"/>
            </a:xfrm>
            <a:custGeom>
              <a:rect b="b" l="l" r="r" t="t"/>
              <a:pathLst>
                <a:path extrusionOk="0" h="405" w="405">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9"/>
            <p:cNvSpPr/>
            <p:nvPr/>
          </p:nvSpPr>
          <p:spPr>
            <a:xfrm>
              <a:off x="6619660" y="2495599"/>
              <a:ext cx="1738781" cy="416918"/>
            </a:xfrm>
            <a:custGeom>
              <a:rect b="b" l="l" r="r" t="t"/>
              <a:pathLst>
                <a:path extrusionOk="0" h="3553" w="14818">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9"/>
            <p:cNvSpPr/>
            <p:nvPr/>
          </p:nvSpPr>
          <p:spPr>
            <a:xfrm>
              <a:off x="8344839" y="2884005"/>
              <a:ext cx="47524" cy="47641"/>
            </a:xfrm>
            <a:custGeom>
              <a:rect b="b" l="l" r="r" t="t"/>
              <a:pathLst>
                <a:path extrusionOk="0" h="406" w="405">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9"/>
            <p:cNvSpPr/>
            <p:nvPr/>
          </p:nvSpPr>
          <p:spPr>
            <a:xfrm>
              <a:off x="6541275" y="2581494"/>
              <a:ext cx="1738781" cy="416918"/>
            </a:xfrm>
            <a:custGeom>
              <a:rect b="b" l="l" r="r" t="t"/>
              <a:pathLst>
                <a:path extrusionOk="0" h="3553" w="14818">
                  <a:moveTo>
                    <a:pt x="0" y="0"/>
                  </a:moveTo>
                  <a:lnTo>
                    <a:pt x="0" y="81"/>
                  </a:lnTo>
                  <a:lnTo>
                    <a:pt x="3097" y="81"/>
                  </a:lnTo>
                  <a:lnTo>
                    <a:pt x="6570" y="3552"/>
                  </a:lnTo>
                  <a:lnTo>
                    <a:pt x="14817" y="3552"/>
                  </a:lnTo>
                  <a:lnTo>
                    <a:pt x="14817" y="3473"/>
                  </a:lnTo>
                  <a:lnTo>
                    <a:pt x="6603" y="3473"/>
                  </a:lnTo>
                  <a:lnTo>
                    <a:pt x="31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9"/>
            <p:cNvSpPr/>
            <p:nvPr/>
          </p:nvSpPr>
          <p:spPr>
            <a:xfrm>
              <a:off x="8256245" y="2969901"/>
              <a:ext cx="47406" cy="47524"/>
            </a:xfrm>
            <a:custGeom>
              <a:rect b="b" l="l" r="r" t="t"/>
              <a:pathLst>
                <a:path extrusionOk="0" h="405" w="404">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6_1_3">
    <p:spTree>
      <p:nvGrpSpPr>
        <p:cNvPr id="597" name="Shape 597"/>
        <p:cNvGrpSpPr/>
        <p:nvPr/>
      </p:nvGrpSpPr>
      <p:grpSpPr>
        <a:xfrm>
          <a:off x="0" y="0"/>
          <a:ext cx="0" cy="0"/>
          <a:chOff x="0" y="0"/>
          <a:chExt cx="0" cy="0"/>
        </a:xfrm>
      </p:grpSpPr>
      <p:grpSp>
        <p:nvGrpSpPr>
          <p:cNvPr id="598" name="Google Shape;598;p30"/>
          <p:cNvGrpSpPr/>
          <p:nvPr/>
        </p:nvGrpSpPr>
        <p:grpSpPr>
          <a:xfrm rot="10800000">
            <a:off x="5444100" y="4363825"/>
            <a:ext cx="5002471" cy="518150"/>
            <a:chOff x="4612950" y="1991350"/>
            <a:chExt cx="5002471" cy="518150"/>
          </a:xfrm>
        </p:grpSpPr>
        <p:sp>
          <p:nvSpPr>
            <p:cNvPr id="599" name="Google Shape;599;p30"/>
            <p:cNvSpPr/>
            <p:nvPr/>
          </p:nvSpPr>
          <p:spPr>
            <a:xfrm>
              <a:off x="4720109" y="2234932"/>
              <a:ext cx="4861318" cy="274568"/>
            </a:xfrm>
            <a:custGeom>
              <a:rect b="b" l="l" r="r" t="t"/>
              <a:pathLst>
                <a:path extrusionOk="0" h="1914" w="33888">
                  <a:moveTo>
                    <a:pt x="30679" y="1"/>
                  </a:moveTo>
                  <a:lnTo>
                    <a:pt x="28847" y="1834"/>
                  </a:lnTo>
                  <a:lnTo>
                    <a:pt x="0" y="1834"/>
                  </a:lnTo>
                  <a:lnTo>
                    <a:pt x="0" y="1914"/>
                  </a:lnTo>
                  <a:lnTo>
                    <a:pt x="28880" y="1914"/>
                  </a:lnTo>
                  <a:lnTo>
                    <a:pt x="30713" y="81"/>
                  </a:lnTo>
                  <a:lnTo>
                    <a:pt x="33887" y="81"/>
                  </a:lnTo>
                  <a:lnTo>
                    <a:pt x="3388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0"/>
            <p:cNvSpPr/>
            <p:nvPr/>
          </p:nvSpPr>
          <p:spPr>
            <a:xfrm>
              <a:off x="9547138" y="2206672"/>
              <a:ext cx="68283" cy="68283"/>
            </a:xfrm>
            <a:custGeom>
              <a:rect b="b" l="l" r="r" t="t"/>
              <a:pathLst>
                <a:path extrusionOk="0" h="476" w="476">
                  <a:moveTo>
                    <a:pt x="238" y="0"/>
                  </a:moveTo>
                  <a:cubicBezTo>
                    <a:pt x="107" y="0"/>
                    <a:pt x="1" y="107"/>
                    <a:pt x="1" y="238"/>
                  </a:cubicBezTo>
                  <a:cubicBezTo>
                    <a:pt x="1" y="370"/>
                    <a:pt x="107" y="475"/>
                    <a:pt x="238" y="475"/>
                  </a:cubicBezTo>
                  <a:cubicBezTo>
                    <a:pt x="369" y="475"/>
                    <a:pt x="476" y="370"/>
                    <a:pt x="476" y="238"/>
                  </a:cubicBezTo>
                  <a:cubicBezTo>
                    <a:pt x="476" y="107"/>
                    <a:pt x="369" y="0"/>
                    <a:pt x="2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0"/>
            <p:cNvSpPr/>
            <p:nvPr/>
          </p:nvSpPr>
          <p:spPr>
            <a:xfrm>
              <a:off x="4612950" y="2021332"/>
              <a:ext cx="4526070" cy="356623"/>
            </a:xfrm>
            <a:custGeom>
              <a:rect b="b" l="l" r="r" t="t"/>
              <a:pathLst>
                <a:path extrusionOk="0" h="2486" w="31551">
                  <a:moveTo>
                    <a:pt x="31494" y="1"/>
                  </a:moveTo>
                  <a:lnTo>
                    <a:pt x="29088" y="2406"/>
                  </a:lnTo>
                  <a:lnTo>
                    <a:pt x="1" y="2406"/>
                  </a:lnTo>
                  <a:lnTo>
                    <a:pt x="1" y="2486"/>
                  </a:lnTo>
                  <a:lnTo>
                    <a:pt x="29121" y="2486"/>
                  </a:lnTo>
                  <a:lnTo>
                    <a:pt x="31550" y="58"/>
                  </a:lnTo>
                  <a:lnTo>
                    <a:pt x="3149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0"/>
            <p:cNvSpPr/>
            <p:nvPr/>
          </p:nvSpPr>
          <p:spPr>
            <a:xfrm>
              <a:off x="9100714" y="1991350"/>
              <a:ext cx="68283" cy="68427"/>
            </a:xfrm>
            <a:custGeom>
              <a:rect b="b" l="l" r="r" t="t"/>
              <a:pathLst>
                <a:path extrusionOk="0" h="477" w="476">
                  <a:moveTo>
                    <a:pt x="238" y="0"/>
                  </a:moveTo>
                  <a:cubicBezTo>
                    <a:pt x="107" y="0"/>
                    <a:pt x="0" y="107"/>
                    <a:pt x="0" y="238"/>
                  </a:cubicBezTo>
                  <a:cubicBezTo>
                    <a:pt x="0" y="370"/>
                    <a:pt x="107" y="476"/>
                    <a:pt x="238" y="476"/>
                  </a:cubicBezTo>
                  <a:cubicBezTo>
                    <a:pt x="369" y="476"/>
                    <a:pt x="476" y="370"/>
                    <a:pt x="476" y="238"/>
                  </a:cubicBezTo>
                  <a:cubicBezTo>
                    <a:pt x="476" y="107"/>
                    <a:pt x="369" y="0"/>
                    <a:pt x="23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8" name="Shape 88"/>
        <p:cNvGrpSpPr/>
        <p:nvPr/>
      </p:nvGrpSpPr>
      <p:grpSpPr>
        <a:xfrm>
          <a:off x="0" y="0"/>
          <a:ext cx="0" cy="0"/>
          <a:chOff x="0" y="0"/>
          <a:chExt cx="0" cy="0"/>
        </a:xfrm>
      </p:grpSpPr>
      <p:sp>
        <p:nvSpPr>
          <p:cNvPr id="89" name="Google Shape;89;p4"/>
          <p:cNvSpPr txBox="1"/>
          <p:nvPr>
            <p:ph idx="1" type="body"/>
          </p:nvPr>
        </p:nvSpPr>
        <p:spPr>
          <a:xfrm>
            <a:off x="713225" y="1197100"/>
            <a:ext cx="7759200" cy="3429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Livvic"/>
              <a:buAutoNum type="arabicPeriod"/>
              <a:defRPr sz="1200"/>
            </a:lvl1pPr>
            <a:lvl2pPr indent="-304800" lvl="1" marL="914400">
              <a:spcBef>
                <a:spcPts val="1600"/>
              </a:spcBef>
              <a:spcAft>
                <a:spcPts val="0"/>
              </a:spcAft>
              <a:buSzPts val="1200"/>
              <a:buFont typeface="Roboto Condensed Light"/>
              <a:buAutoNum type="alphaLcPeriod"/>
              <a:defRPr/>
            </a:lvl2pPr>
            <a:lvl3pPr indent="-304800" lvl="2" marL="1371600">
              <a:spcBef>
                <a:spcPts val="1600"/>
              </a:spcBef>
              <a:spcAft>
                <a:spcPts val="0"/>
              </a:spcAft>
              <a:buSzPts val="1200"/>
              <a:buFont typeface="Roboto Condensed Light"/>
              <a:buAutoNum type="romanLcPeriod"/>
              <a:defRPr/>
            </a:lvl3pPr>
            <a:lvl4pPr indent="-304800" lvl="3" marL="1828800">
              <a:spcBef>
                <a:spcPts val="1600"/>
              </a:spcBef>
              <a:spcAft>
                <a:spcPts val="0"/>
              </a:spcAft>
              <a:buSzPts val="1200"/>
              <a:buFont typeface="Roboto Condensed Light"/>
              <a:buAutoNum type="arabicPeriod"/>
              <a:defRPr/>
            </a:lvl4pPr>
            <a:lvl5pPr indent="-304800" lvl="4" marL="2286000">
              <a:spcBef>
                <a:spcPts val="1600"/>
              </a:spcBef>
              <a:spcAft>
                <a:spcPts val="0"/>
              </a:spcAft>
              <a:buSzPts val="1200"/>
              <a:buFont typeface="Roboto Condensed Light"/>
              <a:buAutoNum type="alphaLcPeriod"/>
              <a:defRPr/>
            </a:lvl5pPr>
            <a:lvl6pPr indent="-304800" lvl="5" marL="2743200">
              <a:spcBef>
                <a:spcPts val="1600"/>
              </a:spcBef>
              <a:spcAft>
                <a:spcPts val="0"/>
              </a:spcAft>
              <a:buSzPts val="1200"/>
              <a:buFont typeface="Roboto Condensed Light"/>
              <a:buAutoNum type="romanLcPeriod"/>
              <a:defRPr/>
            </a:lvl6pPr>
            <a:lvl7pPr indent="-304800" lvl="6" marL="3200400">
              <a:spcBef>
                <a:spcPts val="1600"/>
              </a:spcBef>
              <a:spcAft>
                <a:spcPts val="0"/>
              </a:spcAft>
              <a:buSzPts val="1200"/>
              <a:buFont typeface="Roboto Condensed Light"/>
              <a:buAutoNum type="arabicPeriod"/>
              <a:defRPr/>
            </a:lvl7pPr>
            <a:lvl8pPr indent="-304800" lvl="7" marL="3657600">
              <a:spcBef>
                <a:spcPts val="1600"/>
              </a:spcBef>
              <a:spcAft>
                <a:spcPts val="0"/>
              </a:spcAft>
              <a:buSzPts val="1200"/>
              <a:buFont typeface="Roboto Condensed Light"/>
              <a:buAutoNum type="alphaLcPeriod"/>
              <a:defRPr/>
            </a:lvl8pPr>
            <a:lvl9pPr indent="-304800" lvl="8" marL="4114800">
              <a:spcBef>
                <a:spcPts val="1600"/>
              </a:spcBef>
              <a:spcAft>
                <a:spcPts val="1600"/>
              </a:spcAft>
              <a:buSzPts val="1200"/>
              <a:buFont typeface="Roboto Condensed Light"/>
              <a:buAutoNum type="romanLcPeriod"/>
              <a:defRPr/>
            </a:lvl9pPr>
          </a:lstStyle>
          <a:p/>
        </p:txBody>
      </p:sp>
      <p:sp>
        <p:nvSpPr>
          <p:cNvPr id="90" name="Google Shape;90;p4"/>
          <p:cNvSpPr txBox="1"/>
          <p:nvPr>
            <p:ph type="title"/>
          </p:nvPr>
        </p:nvSpPr>
        <p:spPr>
          <a:xfrm>
            <a:off x="713225" y="539500"/>
            <a:ext cx="7759200" cy="6129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6_1_2">
    <p:spTree>
      <p:nvGrpSpPr>
        <p:cNvPr id="603" name="Shape 603"/>
        <p:cNvGrpSpPr/>
        <p:nvPr/>
      </p:nvGrpSpPr>
      <p:grpSpPr>
        <a:xfrm>
          <a:off x="0" y="0"/>
          <a:ext cx="0" cy="0"/>
          <a:chOff x="0" y="0"/>
          <a:chExt cx="0" cy="0"/>
        </a:xfrm>
      </p:grpSpPr>
      <p:grpSp>
        <p:nvGrpSpPr>
          <p:cNvPr id="604" name="Google Shape;604;p31"/>
          <p:cNvGrpSpPr/>
          <p:nvPr/>
        </p:nvGrpSpPr>
        <p:grpSpPr>
          <a:xfrm>
            <a:off x="-247440" y="4303633"/>
            <a:ext cx="2346768" cy="661569"/>
            <a:chOff x="4583450" y="1155225"/>
            <a:chExt cx="394375" cy="111175"/>
          </a:xfrm>
        </p:grpSpPr>
        <p:sp>
          <p:nvSpPr>
            <p:cNvPr id="605" name="Google Shape;605;p31"/>
            <p:cNvSpPr/>
            <p:nvPr/>
          </p:nvSpPr>
          <p:spPr>
            <a:xfrm>
              <a:off x="4600150" y="1155225"/>
              <a:ext cx="370450" cy="88825"/>
            </a:xfrm>
            <a:custGeom>
              <a:rect b="b" l="l" r="r" t="t"/>
              <a:pathLst>
                <a:path extrusionOk="0" h="3553" w="14818">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1"/>
            <p:cNvSpPr/>
            <p:nvPr/>
          </p:nvSpPr>
          <p:spPr>
            <a:xfrm>
              <a:off x="4967700" y="1237975"/>
              <a:ext cx="10125" cy="10150"/>
            </a:xfrm>
            <a:custGeom>
              <a:rect b="b" l="l" r="r" t="t"/>
              <a:pathLst>
                <a:path extrusionOk="0" h="406" w="405">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1"/>
            <p:cNvSpPr/>
            <p:nvPr/>
          </p:nvSpPr>
          <p:spPr>
            <a:xfrm>
              <a:off x="4583450" y="1173525"/>
              <a:ext cx="370450" cy="88825"/>
            </a:xfrm>
            <a:custGeom>
              <a:rect b="b" l="l" r="r" t="t"/>
              <a:pathLst>
                <a:path extrusionOk="0" h="3553" w="14818">
                  <a:moveTo>
                    <a:pt x="0" y="0"/>
                  </a:moveTo>
                  <a:lnTo>
                    <a:pt x="0" y="81"/>
                  </a:lnTo>
                  <a:lnTo>
                    <a:pt x="3097" y="81"/>
                  </a:lnTo>
                  <a:lnTo>
                    <a:pt x="6570" y="3552"/>
                  </a:lnTo>
                  <a:lnTo>
                    <a:pt x="14817" y="3552"/>
                  </a:lnTo>
                  <a:lnTo>
                    <a:pt x="14817" y="3473"/>
                  </a:lnTo>
                  <a:lnTo>
                    <a:pt x="6603" y="3473"/>
                  </a:lnTo>
                  <a:lnTo>
                    <a:pt x="313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1"/>
            <p:cNvSpPr/>
            <p:nvPr/>
          </p:nvSpPr>
          <p:spPr>
            <a:xfrm>
              <a:off x="4948825" y="1256275"/>
              <a:ext cx="10100" cy="10125"/>
            </a:xfrm>
            <a:custGeom>
              <a:rect b="b" l="l" r="r" t="t"/>
              <a:pathLst>
                <a:path extrusionOk="0" h="405" w="404">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6_1_1">
    <p:bg>
      <p:bgPr>
        <a:solidFill>
          <a:schemeClr val="dk1"/>
        </a:solidFill>
      </p:bgPr>
    </p:bg>
    <p:spTree>
      <p:nvGrpSpPr>
        <p:cNvPr id="609" name="Shape 609"/>
        <p:cNvGrpSpPr/>
        <p:nvPr/>
      </p:nvGrpSpPr>
      <p:grpSpPr>
        <a:xfrm>
          <a:off x="0" y="0"/>
          <a:ext cx="0" cy="0"/>
          <a:chOff x="0" y="0"/>
          <a:chExt cx="0" cy="0"/>
        </a:xfrm>
      </p:grpSpPr>
      <p:grpSp>
        <p:nvGrpSpPr>
          <p:cNvPr id="610" name="Google Shape;610;p32"/>
          <p:cNvGrpSpPr/>
          <p:nvPr/>
        </p:nvGrpSpPr>
        <p:grpSpPr>
          <a:xfrm flipH="1" rot="10800000">
            <a:off x="-199863" y="449842"/>
            <a:ext cx="2802891" cy="1883694"/>
            <a:chOff x="4583450" y="1118650"/>
            <a:chExt cx="844575" cy="567600"/>
          </a:xfrm>
        </p:grpSpPr>
        <p:sp>
          <p:nvSpPr>
            <p:cNvPr id="611" name="Google Shape;611;p32"/>
            <p:cNvSpPr/>
            <p:nvPr/>
          </p:nvSpPr>
          <p:spPr>
            <a:xfrm>
              <a:off x="4648675" y="1183350"/>
              <a:ext cx="565225" cy="302300"/>
            </a:xfrm>
            <a:custGeom>
              <a:rect b="b" l="l" r="r" t="t"/>
              <a:pathLst>
                <a:path extrusionOk="0" h="12092" w="22609">
                  <a:moveTo>
                    <a:pt x="21237" y="0"/>
                  </a:moveTo>
                  <a:lnTo>
                    <a:pt x="16774" y="4464"/>
                  </a:lnTo>
                  <a:lnTo>
                    <a:pt x="13175" y="4464"/>
                  </a:lnTo>
                  <a:lnTo>
                    <a:pt x="5786" y="11852"/>
                  </a:lnTo>
                  <a:lnTo>
                    <a:pt x="3809" y="11852"/>
                  </a:lnTo>
                  <a:lnTo>
                    <a:pt x="2291" y="10335"/>
                  </a:lnTo>
                  <a:lnTo>
                    <a:pt x="1" y="10335"/>
                  </a:lnTo>
                  <a:lnTo>
                    <a:pt x="1" y="10574"/>
                  </a:lnTo>
                  <a:lnTo>
                    <a:pt x="2192" y="10574"/>
                  </a:lnTo>
                  <a:lnTo>
                    <a:pt x="3710" y="12092"/>
                  </a:lnTo>
                  <a:lnTo>
                    <a:pt x="5886" y="12092"/>
                  </a:lnTo>
                  <a:lnTo>
                    <a:pt x="13273" y="4703"/>
                  </a:lnTo>
                  <a:lnTo>
                    <a:pt x="16873" y="4703"/>
                  </a:lnTo>
                  <a:lnTo>
                    <a:pt x="21336" y="241"/>
                  </a:lnTo>
                  <a:lnTo>
                    <a:pt x="22609" y="241"/>
                  </a:lnTo>
                  <a:lnTo>
                    <a:pt x="2260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2"/>
            <p:cNvSpPr/>
            <p:nvPr/>
          </p:nvSpPr>
          <p:spPr>
            <a:xfrm>
              <a:off x="4648675" y="1425725"/>
              <a:ext cx="529925" cy="187725"/>
            </a:xfrm>
            <a:custGeom>
              <a:rect b="b" l="l" r="r" t="t"/>
              <a:pathLst>
                <a:path extrusionOk="0" h="7509" w="21197">
                  <a:moveTo>
                    <a:pt x="16250" y="1"/>
                  </a:moveTo>
                  <a:lnTo>
                    <a:pt x="14812" y="1439"/>
                  </a:lnTo>
                  <a:lnTo>
                    <a:pt x="11617" y="1439"/>
                  </a:lnTo>
                  <a:lnTo>
                    <a:pt x="5786" y="7270"/>
                  </a:lnTo>
                  <a:lnTo>
                    <a:pt x="1" y="7270"/>
                  </a:lnTo>
                  <a:lnTo>
                    <a:pt x="1" y="7509"/>
                  </a:lnTo>
                  <a:lnTo>
                    <a:pt x="5886" y="7509"/>
                  </a:lnTo>
                  <a:lnTo>
                    <a:pt x="11717" y="1678"/>
                  </a:lnTo>
                  <a:lnTo>
                    <a:pt x="14911" y="1678"/>
                  </a:lnTo>
                  <a:lnTo>
                    <a:pt x="16349" y="240"/>
                  </a:lnTo>
                  <a:lnTo>
                    <a:pt x="19524" y="240"/>
                  </a:lnTo>
                  <a:lnTo>
                    <a:pt x="21027" y="1743"/>
                  </a:lnTo>
                  <a:lnTo>
                    <a:pt x="21196" y="1573"/>
                  </a:lnTo>
                  <a:lnTo>
                    <a:pt x="1962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2"/>
            <p:cNvSpPr/>
            <p:nvPr/>
          </p:nvSpPr>
          <p:spPr>
            <a:xfrm>
              <a:off x="5169475" y="1461825"/>
              <a:ext cx="29350" cy="29375"/>
            </a:xfrm>
            <a:custGeom>
              <a:rect b="b" l="l" r="r" t="t"/>
              <a:pathLst>
                <a:path extrusionOk="0" h="1175" w="1174">
                  <a:moveTo>
                    <a:pt x="587" y="240"/>
                  </a:moveTo>
                  <a:cubicBezTo>
                    <a:pt x="778" y="240"/>
                    <a:pt x="934" y="396"/>
                    <a:pt x="934" y="588"/>
                  </a:cubicBezTo>
                  <a:cubicBezTo>
                    <a:pt x="934" y="779"/>
                    <a:pt x="778" y="935"/>
                    <a:pt x="587" y="935"/>
                  </a:cubicBezTo>
                  <a:cubicBezTo>
                    <a:pt x="396" y="935"/>
                    <a:pt x="239" y="779"/>
                    <a:pt x="239" y="588"/>
                  </a:cubicBezTo>
                  <a:cubicBezTo>
                    <a:pt x="239" y="396"/>
                    <a:pt x="396" y="240"/>
                    <a:pt x="587" y="240"/>
                  </a:cubicBezTo>
                  <a:close/>
                  <a:moveTo>
                    <a:pt x="587" y="1"/>
                  </a:moveTo>
                  <a:cubicBezTo>
                    <a:pt x="263" y="1"/>
                    <a:pt x="0" y="264"/>
                    <a:pt x="0" y="588"/>
                  </a:cubicBezTo>
                  <a:cubicBezTo>
                    <a:pt x="0" y="912"/>
                    <a:pt x="263" y="1174"/>
                    <a:pt x="587" y="1174"/>
                  </a:cubicBezTo>
                  <a:cubicBezTo>
                    <a:pt x="910" y="1174"/>
                    <a:pt x="1174" y="912"/>
                    <a:pt x="1174" y="588"/>
                  </a:cubicBezTo>
                  <a:cubicBezTo>
                    <a:pt x="1174" y="264"/>
                    <a:pt x="910" y="1"/>
                    <a:pt x="5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2"/>
            <p:cNvSpPr/>
            <p:nvPr/>
          </p:nvSpPr>
          <p:spPr>
            <a:xfrm>
              <a:off x="4648675" y="1310925"/>
              <a:ext cx="770650" cy="346450"/>
            </a:xfrm>
            <a:custGeom>
              <a:rect b="b" l="l" r="r" t="t"/>
              <a:pathLst>
                <a:path extrusionOk="0" h="13858" w="30826">
                  <a:moveTo>
                    <a:pt x="30587" y="0"/>
                  </a:moveTo>
                  <a:lnTo>
                    <a:pt x="30587" y="2296"/>
                  </a:lnTo>
                  <a:lnTo>
                    <a:pt x="28550" y="4333"/>
                  </a:lnTo>
                  <a:lnTo>
                    <a:pt x="26453" y="4333"/>
                  </a:lnTo>
                  <a:lnTo>
                    <a:pt x="23038" y="7747"/>
                  </a:lnTo>
                  <a:lnTo>
                    <a:pt x="12615" y="7747"/>
                  </a:lnTo>
                  <a:lnTo>
                    <a:pt x="6745" y="13618"/>
                  </a:lnTo>
                  <a:lnTo>
                    <a:pt x="1" y="13618"/>
                  </a:lnTo>
                  <a:lnTo>
                    <a:pt x="1" y="13858"/>
                  </a:lnTo>
                  <a:lnTo>
                    <a:pt x="6844" y="13858"/>
                  </a:lnTo>
                  <a:lnTo>
                    <a:pt x="12715" y="7987"/>
                  </a:lnTo>
                  <a:lnTo>
                    <a:pt x="23138" y="7987"/>
                  </a:lnTo>
                  <a:lnTo>
                    <a:pt x="26553" y="4573"/>
                  </a:lnTo>
                  <a:lnTo>
                    <a:pt x="28649" y="4573"/>
                  </a:lnTo>
                  <a:lnTo>
                    <a:pt x="30826" y="2396"/>
                  </a:lnTo>
                  <a:lnTo>
                    <a:pt x="3082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2"/>
            <p:cNvSpPr/>
            <p:nvPr/>
          </p:nvSpPr>
          <p:spPr>
            <a:xfrm>
              <a:off x="4648675" y="1272475"/>
              <a:ext cx="579225" cy="299050"/>
            </a:xfrm>
            <a:custGeom>
              <a:rect b="b" l="l" r="r" t="t"/>
              <a:pathLst>
                <a:path extrusionOk="0" h="11962" w="23169">
                  <a:moveTo>
                    <a:pt x="20264" y="0"/>
                  </a:moveTo>
                  <a:lnTo>
                    <a:pt x="17367" y="2896"/>
                  </a:lnTo>
                  <a:lnTo>
                    <a:pt x="13733" y="2896"/>
                  </a:lnTo>
                  <a:lnTo>
                    <a:pt x="4908" y="11721"/>
                  </a:lnTo>
                  <a:lnTo>
                    <a:pt x="1" y="11721"/>
                  </a:lnTo>
                  <a:lnTo>
                    <a:pt x="1" y="11962"/>
                  </a:lnTo>
                  <a:lnTo>
                    <a:pt x="5007" y="11962"/>
                  </a:lnTo>
                  <a:lnTo>
                    <a:pt x="13833" y="3135"/>
                  </a:lnTo>
                  <a:lnTo>
                    <a:pt x="17467" y="3135"/>
                  </a:lnTo>
                  <a:lnTo>
                    <a:pt x="20362" y="240"/>
                  </a:lnTo>
                  <a:lnTo>
                    <a:pt x="23169" y="240"/>
                  </a:lnTo>
                  <a:lnTo>
                    <a:pt x="2316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2"/>
            <p:cNvSpPr/>
            <p:nvPr/>
          </p:nvSpPr>
          <p:spPr>
            <a:xfrm>
              <a:off x="5072275" y="1334475"/>
              <a:ext cx="23375" cy="23400"/>
            </a:xfrm>
            <a:custGeom>
              <a:rect b="b" l="l" r="r" t="t"/>
              <a:pathLst>
                <a:path extrusionOk="0" h="936" w="935">
                  <a:moveTo>
                    <a:pt x="467" y="1"/>
                  </a:moveTo>
                  <a:cubicBezTo>
                    <a:pt x="210" y="1"/>
                    <a:pt x="0" y="211"/>
                    <a:pt x="0" y="468"/>
                  </a:cubicBezTo>
                  <a:cubicBezTo>
                    <a:pt x="0" y="727"/>
                    <a:pt x="210" y="935"/>
                    <a:pt x="467" y="935"/>
                  </a:cubicBezTo>
                  <a:cubicBezTo>
                    <a:pt x="725" y="935"/>
                    <a:pt x="934" y="727"/>
                    <a:pt x="934" y="468"/>
                  </a:cubicBezTo>
                  <a:cubicBezTo>
                    <a:pt x="934" y="211"/>
                    <a:pt x="725" y="1"/>
                    <a:pt x="4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2"/>
            <p:cNvSpPr/>
            <p:nvPr/>
          </p:nvSpPr>
          <p:spPr>
            <a:xfrm>
              <a:off x="5404650" y="1299225"/>
              <a:ext cx="23375" cy="23400"/>
            </a:xfrm>
            <a:custGeom>
              <a:rect b="b" l="l" r="r" t="t"/>
              <a:pathLst>
                <a:path extrusionOk="0" h="936" w="935">
                  <a:moveTo>
                    <a:pt x="467" y="1"/>
                  </a:moveTo>
                  <a:cubicBezTo>
                    <a:pt x="210" y="1"/>
                    <a:pt x="0" y="210"/>
                    <a:pt x="0" y="468"/>
                  </a:cubicBezTo>
                  <a:cubicBezTo>
                    <a:pt x="0" y="726"/>
                    <a:pt x="210" y="935"/>
                    <a:pt x="467" y="935"/>
                  </a:cubicBezTo>
                  <a:cubicBezTo>
                    <a:pt x="726" y="935"/>
                    <a:pt x="934" y="726"/>
                    <a:pt x="934" y="468"/>
                  </a:cubicBezTo>
                  <a:cubicBezTo>
                    <a:pt x="934" y="210"/>
                    <a:pt x="726" y="1"/>
                    <a:pt x="4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2"/>
            <p:cNvSpPr/>
            <p:nvPr/>
          </p:nvSpPr>
          <p:spPr>
            <a:xfrm>
              <a:off x="4912575" y="1640025"/>
              <a:ext cx="19675" cy="19675"/>
            </a:xfrm>
            <a:custGeom>
              <a:rect b="b" l="l" r="r" t="t"/>
              <a:pathLst>
                <a:path extrusionOk="0" h="787" w="787">
                  <a:moveTo>
                    <a:pt x="0" y="0"/>
                  </a:moveTo>
                  <a:lnTo>
                    <a:pt x="0" y="787"/>
                  </a:lnTo>
                  <a:lnTo>
                    <a:pt x="787" y="787"/>
                  </a:lnTo>
                  <a:lnTo>
                    <a:pt x="78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2"/>
            <p:cNvSpPr/>
            <p:nvPr/>
          </p:nvSpPr>
          <p:spPr>
            <a:xfrm>
              <a:off x="4941500" y="1640025"/>
              <a:ext cx="19725" cy="19675"/>
            </a:xfrm>
            <a:custGeom>
              <a:rect b="b" l="l" r="r" t="t"/>
              <a:pathLst>
                <a:path extrusionOk="0" h="787" w="789">
                  <a:moveTo>
                    <a:pt x="1" y="0"/>
                  </a:moveTo>
                  <a:lnTo>
                    <a:pt x="1" y="787"/>
                  </a:lnTo>
                  <a:lnTo>
                    <a:pt x="789" y="787"/>
                  </a:lnTo>
                  <a:lnTo>
                    <a:pt x="78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2"/>
            <p:cNvSpPr/>
            <p:nvPr/>
          </p:nvSpPr>
          <p:spPr>
            <a:xfrm>
              <a:off x="4970475" y="1640025"/>
              <a:ext cx="19700" cy="19675"/>
            </a:xfrm>
            <a:custGeom>
              <a:rect b="b" l="l" r="r" t="t"/>
              <a:pathLst>
                <a:path extrusionOk="0" h="787" w="788">
                  <a:moveTo>
                    <a:pt x="1" y="0"/>
                  </a:moveTo>
                  <a:lnTo>
                    <a:pt x="1" y="787"/>
                  </a:lnTo>
                  <a:lnTo>
                    <a:pt x="787" y="787"/>
                  </a:lnTo>
                  <a:lnTo>
                    <a:pt x="78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2"/>
            <p:cNvSpPr/>
            <p:nvPr/>
          </p:nvSpPr>
          <p:spPr>
            <a:xfrm>
              <a:off x="4999425" y="1640025"/>
              <a:ext cx="19700" cy="19675"/>
            </a:xfrm>
            <a:custGeom>
              <a:rect b="b" l="l" r="r" t="t"/>
              <a:pathLst>
                <a:path extrusionOk="0" h="787" w="788">
                  <a:moveTo>
                    <a:pt x="0" y="0"/>
                  </a:moveTo>
                  <a:lnTo>
                    <a:pt x="0" y="787"/>
                  </a:lnTo>
                  <a:lnTo>
                    <a:pt x="787" y="787"/>
                  </a:lnTo>
                  <a:lnTo>
                    <a:pt x="78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2"/>
            <p:cNvSpPr/>
            <p:nvPr/>
          </p:nvSpPr>
          <p:spPr>
            <a:xfrm>
              <a:off x="5028400" y="1640025"/>
              <a:ext cx="19675" cy="19675"/>
            </a:xfrm>
            <a:custGeom>
              <a:rect b="b" l="l" r="r" t="t"/>
              <a:pathLst>
                <a:path extrusionOk="0" h="787" w="787">
                  <a:moveTo>
                    <a:pt x="0" y="0"/>
                  </a:moveTo>
                  <a:lnTo>
                    <a:pt x="0" y="787"/>
                  </a:lnTo>
                  <a:lnTo>
                    <a:pt x="787" y="787"/>
                  </a:lnTo>
                  <a:lnTo>
                    <a:pt x="78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2"/>
            <p:cNvSpPr/>
            <p:nvPr/>
          </p:nvSpPr>
          <p:spPr>
            <a:xfrm>
              <a:off x="4677900" y="1396850"/>
              <a:ext cx="19675" cy="19725"/>
            </a:xfrm>
            <a:custGeom>
              <a:rect b="b" l="l" r="r" t="t"/>
              <a:pathLst>
                <a:path extrusionOk="0" h="789" w="787">
                  <a:moveTo>
                    <a:pt x="0" y="1"/>
                  </a:moveTo>
                  <a:lnTo>
                    <a:pt x="0" y="788"/>
                  </a:lnTo>
                  <a:lnTo>
                    <a:pt x="787" y="788"/>
                  </a:lnTo>
                  <a:lnTo>
                    <a:pt x="78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2"/>
            <p:cNvSpPr/>
            <p:nvPr/>
          </p:nvSpPr>
          <p:spPr>
            <a:xfrm>
              <a:off x="4706825" y="1396850"/>
              <a:ext cx="19725" cy="19725"/>
            </a:xfrm>
            <a:custGeom>
              <a:rect b="b" l="l" r="r" t="t"/>
              <a:pathLst>
                <a:path extrusionOk="0" h="789" w="789">
                  <a:moveTo>
                    <a:pt x="1" y="1"/>
                  </a:moveTo>
                  <a:lnTo>
                    <a:pt x="1" y="788"/>
                  </a:lnTo>
                  <a:lnTo>
                    <a:pt x="788" y="788"/>
                  </a:lnTo>
                  <a:lnTo>
                    <a:pt x="78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2"/>
            <p:cNvSpPr/>
            <p:nvPr/>
          </p:nvSpPr>
          <p:spPr>
            <a:xfrm>
              <a:off x="4735800" y="1396850"/>
              <a:ext cx="19700" cy="19725"/>
            </a:xfrm>
            <a:custGeom>
              <a:rect b="b" l="l" r="r" t="t"/>
              <a:pathLst>
                <a:path extrusionOk="0" h="789" w="788">
                  <a:moveTo>
                    <a:pt x="1" y="1"/>
                  </a:moveTo>
                  <a:lnTo>
                    <a:pt x="1" y="788"/>
                  </a:lnTo>
                  <a:lnTo>
                    <a:pt x="787" y="788"/>
                  </a:lnTo>
                  <a:lnTo>
                    <a:pt x="78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2"/>
            <p:cNvSpPr/>
            <p:nvPr/>
          </p:nvSpPr>
          <p:spPr>
            <a:xfrm>
              <a:off x="4764750" y="1396850"/>
              <a:ext cx="19700" cy="19725"/>
            </a:xfrm>
            <a:custGeom>
              <a:rect b="b" l="l" r="r" t="t"/>
              <a:pathLst>
                <a:path extrusionOk="0" h="789" w="788">
                  <a:moveTo>
                    <a:pt x="0" y="1"/>
                  </a:moveTo>
                  <a:lnTo>
                    <a:pt x="0" y="788"/>
                  </a:lnTo>
                  <a:lnTo>
                    <a:pt x="788" y="788"/>
                  </a:lnTo>
                  <a:lnTo>
                    <a:pt x="78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2"/>
            <p:cNvSpPr/>
            <p:nvPr/>
          </p:nvSpPr>
          <p:spPr>
            <a:xfrm>
              <a:off x="4793700" y="1396850"/>
              <a:ext cx="19700" cy="19725"/>
            </a:xfrm>
            <a:custGeom>
              <a:rect b="b" l="l" r="r" t="t"/>
              <a:pathLst>
                <a:path extrusionOk="0" h="789" w="788">
                  <a:moveTo>
                    <a:pt x="1" y="1"/>
                  </a:moveTo>
                  <a:lnTo>
                    <a:pt x="1" y="788"/>
                  </a:lnTo>
                  <a:lnTo>
                    <a:pt x="788" y="788"/>
                  </a:lnTo>
                  <a:lnTo>
                    <a:pt x="78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2"/>
            <p:cNvSpPr/>
            <p:nvPr/>
          </p:nvSpPr>
          <p:spPr>
            <a:xfrm>
              <a:off x="4665025" y="1500600"/>
              <a:ext cx="3800" cy="50775"/>
            </a:xfrm>
            <a:custGeom>
              <a:rect b="b" l="l" r="r" t="t"/>
              <a:pathLst>
                <a:path extrusionOk="0" h="2031" w="152">
                  <a:moveTo>
                    <a:pt x="1" y="1"/>
                  </a:moveTo>
                  <a:lnTo>
                    <a:pt x="1" y="2031"/>
                  </a:lnTo>
                  <a:lnTo>
                    <a:pt x="151" y="2031"/>
                  </a:lnTo>
                  <a:lnTo>
                    <a:pt x="1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2"/>
            <p:cNvSpPr/>
            <p:nvPr/>
          </p:nvSpPr>
          <p:spPr>
            <a:xfrm>
              <a:off x="4684975" y="1500600"/>
              <a:ext cx="3800" cy="50775"/>
            </a:xfrm>
            <a:custGeom>
              <a:rect b="b" l="l" r="r" t="t"/>
              <a:pathLst>
                <a:path extrusionOk="0" h="2031" w="152">
                  <a:moveTo>
                    <a:pt x="1" y="1"/>
                  </a:moveTo>
                  <a:lnTo>
                    <a:pt x="1" y="2031"/>
                  </a:lnTo>
                  <a:lnTo>
                    <a:pt x="151" y="2031"/>
                  </a:lnTo>
                  <a:lnTo>
                    <a:pt x="1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2"/>
            <p:cNvSpPr/>
            <p:nvPr/>
          </p:nvSpPr>
          <p:spPr>
            <a:xfrm>
              <a:off x="4694900" y="1500600"/>
              <a:ext cx="3775" cy="50775"/>
            </a:xfrm>
            <a:custGeom>
              <a:rect b="b" l="l" r="r" t="t"/>
              <a:pathLst>
                <a:path extrusionOk="0" h="2031" w="151">
                  <a:moveTo>
                    <a:pt x="0" y="1"/>
                  </a:moveTo>
                  <a:lnTo>
                    <a:pt x="0" y="2031"/>
                  </a:lnTo>
                  <a:lnTo>
                    <a:pt x="150" y="2031"/>
                  </a:lnTo>
                  <a:lnTo>
                    <a:pt x="15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2"/>
            <p:cNvSpPr/>
            <p:nvPr/>
          </p:nvSpPr>
          <p:spPr>
            <a:xfrm>
              <a:off x="4704825" y="1500600"/>
              <a:ext cx="3775" cy="50775"/>
            </a:xfrm>
            <a:custGeom>
              <a:rect b="b" l="l" r="r" t="t"/>
              <a:pathLst>
                <a:path extrusionOk="0" h="2031" w="151">
                  <a:moveTo>
                    <a:pt x="1" y="1"/>
                  </a:moveTo>
                  <a:lnTo>
                    <a:pt x="1" y="2031"/>
                  </a:lnTo>
                  <a:lnTo>
                    <a:pt x="151" y="2031"/>
                  </a:lnTo>
                  <a:lnTo>
                    <a:pt x="1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2"/>
            <p:cNvSpPr/>
            <p:nvPr/>
          </p:nvSpPr>
          <p:spPr>
            <a:xfrm>
              <a:off x="4715425" y="1500600"/>
              <a:ext cx="3775" cy="50775"/>
            </a:xfrm>
            <a:custGeom>
              <a:rect b="b" l="l" r="r" t="t"/>
              <a:pathLst>
                <a:path extrusionOk="0" h="2031" w="151">
                  <a:moveTo>
                    <a:pt x="0" y="1"/>
                  </a:moveTo>
                  <a:lnTo>
                    <a:pt x="0" y="2031"/>
                  </a:lnTo>
                  <a:lnTo>
                    <a:pt x="150" y="2031"/>
                  </a:lnTo>
                  <a:lnTo>
                    <a:pt x="15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2"/>
            <p:cNvSpPr/>
            <p:nvPr/>
          </p:nvSpPr>
          <p:spPr>
            <a:xfrm>
              <a:off x="4723325" y="1500600"/>
              <a:ext cx="3775" cy="50775"/>
            </a:xfrm>
            <a:custGeom>
              <a:rect b="b" l="l" r="r" t="t"/>
              <a:pathLst>
                <a:path extrusionOk="0" h="2031" w="151">
                  <a:moveTo>
                    <a:pt x="0" y="1"/>
                  </a:moveTo>
                  <a:lnTo>
                    <a:pt x="0" y="2031"/>
                  </a:lnTo>
                  <a:lnTo>
                    <a:pt x="150" y="2031"/>
                  </a:lnTo>
                  <a:lnTo>
                    <a:pt x="15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2"/>
            <p:cNvSpPr/>
            <p:nvPr/>
          </p:nvSpPr>
          <p:spPr>
            <a:xfrm>
              <a:off x="4755350" y="1500600"/>
              <a:ext cx="3800" cy="50775"/>
            </a:xfrm>
            <a:custGeom>
              <a:rect b="b" l="l" r="r" t="t"/>
              <a:pathLst>
                <a:path extrusionOk="0" h="2031" w="152">
                  <a:moveTo>
                    <a:pt x="1" y="1"/>
                  </a:moveTo>
                  <a:lnTo>
                    <a:pt x="1" y="2031"/>
                  </a:lnTo>
                  <a:lnTo>
                    <a:pt x="151" y="2031"/>
                  </a:lnTo>
                  <a:lnTo>
                    <a:pt x="1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2"/>
            <p:cNvSpPr/>
            <p:nvPr/>
          </p:nvSpPr>
          <p:spPr>
            <a:xfrm>
              <a:off x="4736500" y="1500600"/>
              <a:ext cx="3775" cy="50775"/>
            </a:xfrm>
            <a:custGeom>
              <a:rect b="b" l="l" r="r" t="t"/>
              <a:pathLst>
                <a:path extrusionOk="0" h="2031" w="151">
                  <a:moveTo>
                    <a:pt x="0" y="1"/>
                  </a:moveTo>
                  <a:lnTo>
                    <a:pt x="0" y="2031"/>
                  </a:lnTo>
                  <a:lnTo>
                    <a:pt x="151" y="2031"/>
                  </a:lnTo>
                  <a:lnTo>
                    <a:pt x="1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2"/>
            <p:cNvSpPr/>
            <p:nvPr/>
          </p:nvSpPr>
          <p:spPr>
            <a:xfrm>
              <a:off x="4764575" y="1500600"/>
              <a:ext cx="3775" cy="50775"/>
            </a:xfrm>
            <a:custGeom>
              <a:rect b="b" l="l" r="r" t="t"/>
              <a:pathLst>
                <a:path extrusionOk="0" h="2031" w="151">
                  <a:moveTo>
                    <a:pt x="0" y="1"/>
                  </a:moveTo>
                  <a:lnTo>
                    <a:pt x="0" y="2031"/>
                  </a:lnTo>
                  <a:lnTo>
                    <a:pt x="151" y="2031"/>
                  </a:lnTo>
                  <a:lnTo>
                    <a:pt x="1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2"/>
            <p:cNvSpPr/>
            <p:nvPr/>
          </p:nvSpPr>
          <p:spPr>
            <a:xfrm>
              <a:off x="4810525" y="1175150"/>
              <a:ext cx="4875" cy="14300"/>
            </a:xfrm>
            <a:custGeom>
              <a:rect b="b" l="l" r="r" t="t"/>
              <a:pathLst>
                <a:path extrusionOk="0" h="572" w="195">
                  <a:moveTo>
                    <a:pt x="0" y="0"/>
                  </a:moveTo>
                  <a:lnTo>
                    <a:pt x="0"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2"/>
            <p:cNvSpPr/>
            <p:nvPr/>
          </p:nvSpPr>
          <p:spPr>
            <a:xfrm>
              <a:off x="4836350" y="1175150"/>
              <a:ext cx="4875" cy="14300"/>
            </a:xfrm>
            <a:custGeom>
              <a:rect b="b" l="l" r="r" t="t"/>
              <a:pathLst>
                <a:path extrusionOk="0" h="572" w="195">
                  <a:moveTo>
                    <a:pt x="0" y="0"/>
                  </a:moveTo>
                  <a:lnTo>
                    <a:pt x="0"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2"/>
            <p:cNvSpPr/>
            <p:nvPr/>
          </p:nvSpPr>
          <p:spPr>
            <a:xfrm>
              <a:off x="4849150" y="1175150"/>
              <a:ext cx="4900" cy="14300"/>
            </a:xfrm>
            <a:custGeom>
              <a:rect b="b" l="l" r="r" t="t"/>
              <a:pathLst>
                <a:path extrusionOk="0" h="572" w="196">
                  <a:moveTo>
                    <a:pt x="1" y="0"/>
                  </a:moveTo>
                  <a:lnTo>
                    <a:pt x="1"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2"/>
            <p:cNvSpPr/>
            <p:nvPr/>
          </p:nvSpPr>
          <p:spPr>
            <a:xfrm>
              <a:off x="4862000" y="1175150"/>
              <a:ext cx="4875" cy="14300"/>
            </a:xfrm>
            <a:custGeom>
              <a:rect b="b" l="l" r="r" t="t"/>
              <a:pathLst>
                <a:path extrusionOk="0" h="572" w="195">
                  <a:moveTo>
                    <a:pt x="0" y="0"/>
                  </a:moveTo>
                  <a:lnTo>
                    <a:pt x="0"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2"/>
            <p:cNvSpPr/>
            <p:nvPr/>
          </p:nvSpPr>
          <p:spPr>
            <a:xfrm>
              <a:off x="4875700" y="1175150"/>
              <a:ext cx="4900" cy="14300"/>
            </a:xfrm>
            <a:custGeom>
              <a:rect b="b" l="l" r="r" t="t"/>
              <a:pathLst>
                <a:path extrusionOk="0" h="572" w="196">
                  <a:moveTo>
                    <a:pt x="0" y="0"/>
                  </a:moveTo>
                  <a:lnTo>
                    <a:pt x="0"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2"/>
            <p:cNvSpPr/>
            <p:nvPr/>
          </p:nvSpPr>
          <p:spPr>
            <a:xfrm>
              <a:off x="4885925" y="1175150"/>
              <a:ext cx="4900" cy="14300"/>
            </a:xfrm>
            <a:custGeom>
              <a:rect b="b" l="l" r="r" t="t"/>
              <a:pathLst>
                <a:path extrusionOk="0" h="572" w="196">
                  <a:moveTo>
                    <a:pt x="1" y="0"/>
                  </a:moveTo>
                  <a:lnTo>
                    <a:pt x="1" y="571"/>
                  </a:lnTo>
                  <a:lnTo>
                    <a:pt x="196" y="571"/>
                  </a:lnTo>
                  <a:lnTo>
                    <a:pt x="1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2"/>
            <p:cNvSpPr/>
            <p:nvPr/>
          </p:nvSpPr>
          <p:spPr>
            <a:xfrm>
              <a:off x="4927400" y="1175150"/>
              <a:ext cx="4850" cy="14300"/>
            </a:xfrm>
            <a:custGeom>
              <a:rect b="b" l="l" r="r" t="t"/>
              <a:pathLst>
                <a:path extrusionOk="0" h="572" w="194">
                  <a:moveTo>
                    <a:pt x="0" y="0"/>
                  </a:moveTo>
                  <a:lnTo>
                    <a:pt x="0" y="571"/>
                  </a:lnTo>
                  <a:lnTo>
                    <a:pt x="194" y="571"/>
                  </a:lnTo>
                  <a:lnTo>
                    <a:pt x="19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2"/>
            <p:cNvSpPr/>
            <p:nvPr/>
          </p:nvSpPr>
          <p:spPr>
            <a:xfrm>
              <a:off x="4902975" y="1175150"/>
              <a:ext cx="4900" cy="14300"/>
            </a:xfrm>
            <a:custGeom>
              <a:rect b="b" l="l" r="r" t="t"/>
              <a:pathLst>
                <a:path extrusionOk="0" h="572" w="196">
                  <a:moveTo>
                    <a:pt x="1" y="0"/>
                  </a:moveTo>
                  <a:lnTo>
                    <a:pt x="1" y="571"/>
                  </a:lnTo>
                  <a:lnTo>
                    <a:pt x="196" y="571"/>
                  </a:lnTo>
                  <a:lnTo>
                    <a:pt x="1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2"/>
            <p:cNvSpPr/>
            <p:nvPr/>
          </p:nvSpPr>
          <p:spPr>
            <a:xfrm>
              <a:off x="4939300" y="1175150"/>
              <a:ext cx="4900" cy="14300"/>
            </a:xfrm>
            <a:custGeom>
              <a:rect b="b" l="l" r="r" t="t"/>
              <a:pathLst>
                <a:path extrusionOk="0" h="572" w="196">
                  <a:moveTo>
                    <a:pt x="1" y="0"/>
                  </a:moveTo>
                  <a:lnTo>
                    <a:pt x="1"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2"/>
            <p:cNvSpPr/>
            <p:nvPr/>
          </p:nvSpPr>
          <p:spPr>
            <a:xfrm>
              <a:off x="4998925" y="1201400"/>
              <a:ext cx="10125" cy="10125"/>
            </a:xfrm>
            <a:custGeom>
              <a:rect b="b" l="l" r="r" t="t"/>
              <a:pathLst>
                <a:path extrusionOk="0" h="405" w="405">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2"/>
            <p:cNvSpPr/>
            <p:nvPr/>
          </p:nvSpPr>
          <p:spPr>
            <a:xfrm>
              <a:off x="4982225" y="1219700"/>
              <a:ext cx="10125" cy="10125"/>
            </a:xfrm>
            <a:custGeom>
              <a:rect b="b" l="l" r="r" t="t"/>
              <a:pathLst>
                <a:path extrusionOk="0" h="405" w="405">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2"/>
            <p:cNvSpPr/>
            <p:nvPr/>
          </p:nvSpPr>
          <p:spPr>
            <a:xfrm>
              <a:off x="4967700" y="1237975"/>
              <a:ext cx="10125" cy="10150"/>
            </a:xfrm>
            <a:custGeom>
              <a:rect b="b" l="l" r="r" t="t"/>
              <a:pathLst>
                <a:path extrusionOk="0" h="406" w="405">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2"/>
            <p:cNvSpPr/>
            <p:nvPr/>
          </p:nvSpPr>
          <p:spPr>
            <a:xfrm>
              <a:off x="4948825" y="1256275"/>
              <a:ext cx="10100" cy="10125"/>
            </a:xfrm>
            <a:custGeom>
              <a:rect b="b" l="l" r="r" t="t"/>
              <a:pathLst>
                <a:path extrusionOk="0" h="405" w="404">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2"/>
            <p:cNvSpPr/>
            <p:nvPr/>
          </p:nvSpPr>
          <p:spPr>
            <a:xfrm>
              <a:off x="4679950" y="1284400"/>
              <a:ext cx="10125" cy="10125"/>
            </a:xfrm>
            <a:custGeom>
              <a:rect b="b" l="l" r="r" t="t"/>
              <a:pathLst>
                <a:path extrusionOk="0" h="405" w="405">
                  <a:moveTo>
                    <a:pt x="202" y="0"/>
                  </a:moveTo>
                  <a:cubicBezTo>
                    <a:pt x="90" y="0"/>
                    <a:pt x="0" y="91"/>
                    <a:pt x="0" y="203"/>
                  </a:cubicBezTo>
                  <a:cubicBezTo>
                    <a:pt x="0" y="314"/>
                    <a:pt x="90" y="404"/>
                    <a:pt x="202" y="404"/>
                  </a:cubicBezTo>
                  <a:cubicBezTo>
                    <a:pt x="314" y="404"/>
                    <a:pt x="404" y="314"/>
                    <a:pt x="404" y="203"/>
                  </a:cubicBezTo>
                  <a:cubicBezTo>
                    <a:pt x="404" y="91"/>
                    <a:pt x="314" y="0"/>
                    <a:pt x="2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2"/>
            <p:cNvSpPr/>
            <p:nvPr/>
          </p:nvSpPr>
          <p:spPr>
            <a:xfrm>
              <a:off x="4698775" y="1283375"/>
              <a:ext cx="12125" cy="12150"/>
            </a:xfrm>
            <a:custGeom>
              <a:rect b="b" l="l" r="r" t="t"/>
              <a:pathLst>
                <a:path extrusionOk="0" h="486" w="485">
                  <a:moveTo>
                    <a:pt x="243" y="81"/>
                  </a:moveTo>
                  <a:cubicBezTo>
                    <a:pt x="332" y="81"/>
                    <a:pt x="404" y="154"/>
                    <a:pt x="404" y="244"/>
                  </a:cubicBezTo>
                  <a:cubicBezTo>
                    <a:pt x="404" y="333"/>
                    <a:pt x="332" y="405"/>
                    <a:pt x="243" y="405"/>
                  </a:cubicBezTo>
                  <a:cubicBezTo>
                    <a:pt x="153" y="405"/>
                    <a:pt x="80" y="333"/>
                    <a:pt x="80" y="244"/>
                  </a:cubicBezTo>
                  <a:cubicBezTo>
                    <a:pt x="80" y="154"/>
                    <a:pt x="153" y="81"/>
                    <a:pt x="243" y="81"/>
                  </a:cubicBezTo>
                  <a:close/>
                  <a:moveTo>
                    <a:pt x="243" y="1"/>
                  </a:moveTo>
                  <a:cubicBezTo>
                    <a:pt x="109" y="1"/>
                    <a:pt x="1" y="110"/>
                    <a:pt x="1" y="244"/>
                  </a:cubicBezTo>
                  <a:cubicBezTo>
                    <a:pt x="1" y="376"/>
                    <a:pt x="109" y="486"/>
                    <a:pt x="243" y="486"/>
                  </a:cubicBezTo>
                  <a:cubicBezTo>
                    <a:pt x="376" y="486"/>
                    <a:pt x="484" y="376"/>
                    <a:pt x="484" y="244"/>
                  </a:cubicBezTo>
                  <a:cubicBezTo>
                    <a:pt x="484" y="110"/>
                    <a:pt x="376" y="1"/>
                    <a:pt x="2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2"/>
            <p:cNvSpPr/>
            <p:nvPr/>
          </p:nvSpPr>
          <p:spPr>
            <a:xfrm>
              <a:off x="4719600" y="1284400"/>
              <a:ext cx="10125" cy="10125"/>
            </a:xfrm>
            <a:custGeom>
              <a:rect b="b" l="l" r="r" t="t"/>
              <a:pathLst>
                <a:path extrusionOk="0" h="405" w="405">
                  <a:moveTo>
                    <a:pt x="202" y="0"/>
                  </a:moveTo>
                  <a:cubicBezTo>
                    <a:pt x="91" y="0"/>
                    <a:pt x="1" y="91"/>
                    <a:pt x="1" y="203"/>
                  </a:cubicBezTo>
                  <a:cubicBezTo>
                    <a:pt x="1" y="314"/>
                    <a:pt x="91" y="404"/>
                    <a:pt x="202" y="404"/>
                  </a:cubicBezTo>
                  <a:cubicBezTo>
                    <a:pt x="314" y="404"/>
                    <a:pt x="405" y="314"/>
                    <a:pt x="405" y="203"/>
                  </a:cubicBezTo>
                  <a:cubicBezTo>
                    <a:pt x="405" y="91"/>
                    <a:pt x="314" y="0"/>
                    <a:pt x="2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2"/>
            <p:cNvSpPr/>
            <p:nvPr/>
          </p:nvSpPr>
          <p:spPr>
            <a:xfrm>
              <a:off x="4739425" y="1284400"/>
              <a:ext cx="10125" cy="10125"/>
            </a:xfrm>
            <a:custGeom>
              <a:rect b="b" l="l" r="r" t="t"/>
              <a:pathLst>
                <a:path extrusionOk="0" h="405" w="405">
                  <a:moveTo>
                    <a:pt x="203" y="0"/>
                  </a:moveTo>
                  <a:cubicBezTo>
                    <a:pt x="91" y="0"/>
                    <a:pt x="0" y="91"/>
                    <a:pt x="0" y="203"/>
                  </a:cubicBezTo>
                  <a:cubicBezTo>
                    <a:pt x="0" y="314"/>
                    <a:pt x="91" y="404"/>
                    <a:pt x="203" y="404"/>
                  </a:cubicBezTo>
                  <a:cubicBezTo>
                    <a:pt x="315" y="404"/>
                    <a:pt x="405" y="314"/>
                    <a:pt x="405" y="203"/>
                  </a:cubicBezTo>
                  <a:cubicBezTo>
                    <a:pt x="405" y="91"/>
                    <a:pt x="315" y="0"/>
                    <a:pt x="2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2"/>
            <p:cNvSpPr/>
            <p:nvPr/>
          </p:nvSpPr>
          <p:spPr>
            <a:xfrm>
              <a:off x="4759275" y="1284400"/>
              <a:ext cx="10125" cy="10125"/>
            </a:xfrm>
            <a:custGeom>
              <a:rect b="b" l="l" r="r" t="t"/>
              <a:pathLst>
                <a:path extrusionOk="0" h="405" w="405">
                  <a:moveTo>
                    <a:pt x="202" y="0"/>
                  </a:moveTo>
                  <a:cubicBezTo>
                    <a:pt x="91" y="0"/>
                    <a:pt x="0" y="91"/>
                    <a:pt x="0" y="203"/>
                  </a:cubicBezTo>
                  <a:cubicBezTo>
                    <a:pt x="0" y="314"/>
                    <a:pt x="91" y="404"/>
                    <a:pt x="202" y="404"/>
                  </a:cubicBezTo>
                  <a:cubicBezTo>
                    <a:pt x="314" y="404"/>
                    <a:pt x="404" y="314"/>
                    <a:pt x="404" y="203"/>
                  </a:cubicBezTo>
                  <a:cubicBezTo>
                    <a:pt x="404" y="91"/>
                    <a:pt x="314" y="0"/>
                    <a:pt x="2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2"/>
            <p:cNvSpPr/>
            <p:nvPr/>
          </p:nvSpPr>
          <p:spPr>
            <a:xfrm>
              <a:off x="4779075" y="1284400"/>
              <a:ext cx="10150" cy="10125"/>
            </a:xfrm>
            <a:custGeom>
              <a:rect b="b" l="l" r="r" t="t"/>
              <a:pathLst>
                <a:path extrusionOk="0" h="405" w="406">
                  <a:moveTo>
                    <a:pt x="204" y="0"/>
                  </a:moveTo>
                  <a:cubicBezTo>
                    <a:pt x="92" y="0"/>
                    <a:pt x="1" y="91"/>
                    <a:pt x="1" y="203"/>
                  </a:cubicBezTo>
                  <a:cubicBezTo>
                    <a:pt x="1" y="314"/>
                    <a:pt x="92" y="404"/>
                    <a:pt x="204" y="404"/>
                  </a:cubicBezTo>
                  <a:cubicBezTo>
                    <a:pt x="315" y="404"/>
                    <a:pt x="405" y="314"/>
                    <a:pt x="405" y="203"/>
                  </a:cubicBezTo>
                  <a:cubicBezTo>
                    <a:pt x="405" y="91"/>
                    <a:pt x="315" y="0"/>
                    <a:pt x="2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2"/>
            <p:cNvSpPr/>
            <p:nvPr/>
          </p:nvSpPr>
          <p:spPr>
            <a:xfrm>
              <a:off x="4964475" y="1401650"/>
              <a:ext cx="10125" cy="10125"/>
            </a:xfrm>
            <a:custGeom>
              <a:rect b="b" l="l" r="r" t="t"/>
              <a:pathLst>
                <a:path extrusionOk="0" h="405" w="405">
                  <a:moveTo>
                    <a:pt x="202" y="1"/>
                  </a:moveTo>
                  <a:cubicBezTo>
                    <a:pt x="90" y="1"/>
                    <a:pt x="0" y="91"/>
                    <a:pt x="0" y="202"/>
                  </a:cubicBezTo>
                  <a:cubicBezTo>
                    <a:pt x="0" y="314"/>
                    <a:pt x="90" y="405"/>
                    <a:pt x="202" y="405"/>
                  </a:cubicBezTo>
                  <a:cubicBezTo>
                    <a:pt x="314" y="405"/>
                    <a:pt x="405" y="314"/>
                    <a:pt x="405" y="202"/>
                  </a:cubicBezTo>
                  <a:cubicBezTo>
                    <a:pt x="405" y="91"/>
                    <a:pt x="314" y="1"/>
                    <a:pt x="2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2"/>
            <p:cNvSpPr/>
            <p:nvPr/>
          </p:nvSpPr>
          <p:spPr>
            <a:xfrm>
              <a:off x="4983300" y="1400650"/>
              <a:ext cx="12125" cy="12125"/>
            </a:xfrm>
            <a:custGeom>
              <a:rect b="b" l="l" r="r" t="t"/>
              <a:pathLst>
                <a:path extrusionOk="0" h="485" w="485">
                  <a:moveTo>
                    <a:pt x="243" y="81"/>
                  </a:moveTo>
                  <a:cubicBezTo>
                    <a:pt x="332" y="81"/>
                    <a:pt x="404" y="153"/>
                    <a:pt x="404" y="242"/>
                  </a:cubicBezTo>
                  <a:cubicBezTo>
                    <a:pt x="404" y="332"/>
                    <a:pt x="332" y="405"/>
                    <a:pt x="243" y="405"/>
                  </a:cubicBezTo>
                  <a:cubicBezTo>
                    <a:pt x="153" y="405"/>
                    <a:pt x="80" y="332"/>
                    <a:pt x="80" y="242"/>
                  </a:cubicBezTo>
                  <a:cubicBezTo>
                    <a:pt x="80" y="153"/>
                    <a:pt x="153" y="81"/>
                    <a:pt x="243" y="81"/>
                  </a:cubicBezTo>
                  <a:close/>
                  <a:moveTo>
                    <a:pt x="243" y="0"/>
                  </a:moveTo>
                  <a:cubicBezTo>
                    <a:pt x="109" y="0"/>
                    <a:pt x="1" y="109"/>
                    <a:pt x="1" y="242"/>
                  </a:cubicBezTo>
                  <a:cubicBezTo>
                    <a:pt x="1" y="376"/>
                    <a:pt x="109" y="484"/>
                    <a:pt x="243" y="484"/>
                  </a:cubicBezTo>
                  <a:cubicBezTo>
                    <a:pt x="376" y="484"/>
                    <a:pt x="485" y="376"/>
                    <a:pt x="485" y="242"/>
                  </a:cubicBezTo>
                  <a:cubicBezTo>
                    <a:pt x="485" y="109"/>
                    <a:pt x="376" y="0"/>
                    <a:pt x="2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2"/>
            <p:cNvSpPr/>
            <p:nvPr/>
          </p:nvSpPr>
          <p:spPr>
            <a:xfrm>
              <a:off x="5004125" y="1401650"/>
              <a:ext cx="10150" cy="10125"/>
            </a:xfrm>
            <a:custGeom>
              <a:rect b="b" l="l" r="r" t="t"/>
              <a:pathLst>
                <a:path extrusionOk="0" h="405" w="406">
                  <a:moveTo>
                    <a:pt x="203" y="1"/>
                  </a:moveTo>
                  <a:cubicBezTo>
                    <a:pt x="91" y="1"/>
                    <a:pt x="1" y="91"/>
                    <a:pt x="1" y="202"/>
                  </a:cubicBezTo>
                  <a:cubicBezTo>
                    <a:pt x="1" y="314"/>
                    <a:pt x="91" y="405"/>
                    <a:pt x="203" y="405"/>
                  </a:cubicBezTo>
                  <a:cubicBezTo>
                    <a:pt x="314" y="405"/>
                    <a:pt x="405" y="314"/>
                    <a:pt x="405" y="202"/>
                  </a:cubicBezTo>
                  <a:cubicBezTo>
                    <a:pt x="405" y="91"/>
                    <a:pt x="314" y="1"/>
                    <a:pt x="2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2"/>
            <p:cNvSpPr/>
            <p:nvPr/>
          </p:nvSpPr>
          <p:spPr>
            <a:xfrm>
              <a:off x="5023950" y="1401650"/>
              <a:ext cx="10150" cy="10125"/>
            </a:xfrm>
            <a:custGeom>
              <a:rect b="b" l="l" r="r" t="t"/>
              <a:pathLst>
                <a:path extrusionOk="0" h="405" w="406">
                  <a:moveTo>
                    <a:pt x="203" y="1"/>
                  </a:moveTo>
                  <a:cubicBezTo>
                    <a:pt x="92" y="1"/>
                    <a:pt x="1" y="91"/>
                    <a:pt x="1" y="202"/>
                  </a:cubicBezTo>
                  <a:cubicBezTo>
                    <a:pt x="1" y="314"/>
                    <a:pt x="92" y="405"/>
                    <a:pt x="203" y="405"/>
                  </a:cubicBezTo>
                  <a:cubicBezTo>
                    <a:pt x="315" y="405"/>
                    <a:pt x="405" y="314"/>
                    <a:pt x="405" y="202"/>
                  </a:cubicBezTo>
                  <a:cubicBezTo>
                    <a:pt x="405" y="91"/>
                    <a:pt x="315" y="1"/>
                    <a:pt x="2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2"/>
            <p:cNvSpPr/>
            <p:nvPr/>
          </p:nvSpPr>
          <p:spPr>
            <a:xfrm>
              <a:off x="5042800" y="1400650"/>
              <a:ext cx="12100" cy="12125"/>
            </a:xfrm>
            <a:custGeom>
              <a:rect b="b" l="l" r="r" t="t"/>
              <a:pathLst>
                <a:path extrusionOk="0" h="485" w="484">
                  <a:moveTo>
                    <a:pt x="242" y="81"/>
                  </a:moveTo>
                  <a:cubicBezTo>
                    <a:pt x="332" y="81"/>
                    <a:pt x="405" y="153"/>
                    <a:pt x="405" y="242"/>
                  </a:cubicBezTo>
                  <a:cubicBezTo>
                    <a:pt x="405" y="332"/>
                    <a:pt x="332" y="405"/>
                    <a:pt x="242" y="405"/>
                  </a:cubicBezTo>
                  <a:cubicBezTo>
                    <a:pt x="153" y="405"/>
                    <a:pt x="81" y="332"/>
                    <a:pt x="81" y="242"/>
                  </a:cubicBezTo>
                  <a:cubicBezTo>
                    <a:pt x="81" y="153"/>
                    <a:pt x="153" y="81"/>
                    <a:pt x="242" y="81"/>
                  </a:cubicBezTo>
                  <a:close/>
                  <a:moveTo>
                    <a:pt x="242" y="0"/>
                  </a:moveTo>
                  <a:cubicBezTo>
                    <a:pt x="109" y="0"/>
                    <a:pt x="0" y="109"/>
                    <a:pt x="0" y="242"/>
                  </a:cubicBezTo>
                  <a:cubicBezTo>
                    <a:pt x="0" y="376"/>
                    <a:pt x="109" y="484"/>
                    <a:pt x="242" y="484"/>
                  </a:cubicBezTo>
                  <a:cubicBezTo>
                    <a:pt x="376" y="484"/>
                    <a:pt x="484" y="376"/>
                    <a:pt x="484" y="242"/>
                  </a:cubicBezTo>
                  <a:cubicBezTo>
                    <a:pt x="484" y="109"/>
                    <a:pt x="376" y="0"/>
                    <a:pt x="2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2"/>
            <p:cNvSpPr/>
            <p:nvPr/>
          </p:nvSpPr>
          <p:spPr>
            <a:xfrm>
              <a:off x="5062625" y="1400650"/>
              <a:ext cx="12125" cy="12125"/>
            </a:xfrm>
            <a:custGeom>
              <a:rect b="b" l="l" r="r" t="t"/>
              <a:pathLst>
                <a:path extrusionOk="0" h="485" w="485">
                  <a:moveTo>
                    <a:pt x="243" y="81"/>
                  </a:moveTo>
                  <a:cubicBezTo>
                    <a:pt x="332" y="81"/>
                    <a:pt x="404" y="153"/>
                    <a:pt x="404" y="242"/>
                  </a:cubicBezTo>
                  <a:cubicBezTo>
                    <a:pt x="404" y="332"/>
                    <a:pt x="332" y="405"/>
                    <a:pt x="243" y="405"/>
                  </a:cubicBezTo>
                  <a:cubicBezTo>
                    <a:pt x="153" y="405"/>
                    <a:pt x="80" y="332"/>
                    <a:pt x="80" y="242"/>
                  </a:cubicBezTo>
                  <a:cubicBezTo>
                    <a:pt x="80" y="153"/>
                    <a:pt x="153" y="81"/>
                    <a:pt x="243" y="81"/>
                  </a:cubicBezTo>
                  <a:close/>
                  <a:moveTo>
                    <a:pt x="243" y="0"/>
                  </a:moveTo>
                  <a:cubicBezTo>
                    <a:pt x="109" y="0"/>
                    <a:pt x="1" y="109"/>
                    <a:pt x="1" y="242"/>
                  </a:cubicBezTo>
                  <a:cubicBezTo>
                    <a:pt x="1" y="376"/>
                    <a:pt x="109" y="484"/>
                    <a:pt x="243" y="484"/>
                  </a:cubicBezTo>
                  <a:cubicBezTo>
                    <a:pt x="376" y="484"/>
                    <a:pt x="485" y="376"/>
                    <a:pt x="485" y="242"/>
                  </a:cubicBezTo>
                  <a:cubicBezTo>
                    <a:pt x="485" y="109"/>
                    <a:pt x="376" y="0"/>
                    <a:pt x="2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2"/>
            <p:cNvSpPr/>
            <p:nvPr/>
          </p:nvSpPr>
          <p:spPr>
            <a:xfrm>
              <a:off x="4739075" y="1675150"/>
              <a:ext cx="10125" cy="10100"/>
            </a:xfrm>
            <a:custGeom>
              <a:rect b="b" l="l" r="r" t="t"/>
              <a:pathLst>
                <a:path extrusionOk="0" h="404" w="405">
                  <a:moveTo>
                    <a:pt x="203" y="0"/>
                  </a:moveTo>
                  <a:cubicBezTo>
                    <a:pt x="91" y="0"/>
                    <a:pt x="1" y="90"/>
                    <a:pt x="1" y="202"/>
                  </a:cubicBezTo>
                  <a:cubicBezTo>
                    <a:pt x="1"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2"/>
            <p:cNvSpPr/>
            <p:nvPr/>
          </p:nvSpPr>
          <p:spPr>
            <a:xfrm>
              <a:off x="4757925" y="1674125"/>
              <a:ext cx="12100" cy="12125"/>
            </a:xfrm>
            <a:custGeom>
              <a:rect b="b" l="l" r="r" t="t"/>
              <a:pathLst>
                <a:path extrusionOk="0" h="485" w="484">
                  <a:moveTo>
                    <a:pt x="242" y="80"/>
                  </a:moveTo>
                  <a:cubicBezTo>
                    <a:pt x="331" y="80"/>
                    <a:pt x="404" y="154"/>
                    <a:pt x="404" y="243"/>
                  </a:cubicBezTo>
                  <a:cubicBezTo>
                    <a:pt x="404" y="332"/>
                    <a:pt x="331" y="405"/>
                    <a:pt x="242" y="405"/>
                  </a:cubicBezTo>
                  <a:cubicBezTo>
                    <a:pt x="153" y="405"/>
                    <a:pt x="79" y="332"/>
                    <a:pt x="79" y="243"/>
                  </a:cubicBezTo>
                  <a:cubicBezTo>
                    <a:pt x="79" y="154"/>
                    <a:pt x="153" y="80"/>
                    <a:pt x="242" y="80"/>
                  </a:cubicBezTo>
                  <a:close/>
                  <a:moveTo>
                    <a:pt x="242" y="1"/>
                  </a:moveTo>
                  <a:cubicBezTo>
                    <a:pt x="108" y="1"/>
                    <a:pt x="0" y="109"/>
                    <a:pt x="0" y="243"/>
                  </a:cubicBezTo>
                  <a:cubicBezTo>
                    <a:pt x="0" y="376"/>
                    <a:pt x="108" y="485"/>
                    <a:pt x="242" y="485"/>
                  </a:cubicBezTo>
                  <a:cubicBezTo>
                    <a:pt x="375" y="485"/>
                    <a:pt x="484" y="376"/>
                    <a:pt x="484" y="243"/>
                  </a:cubicBezTo>
                  <a:cubicBezTo>
                    <a:pt x="484" y="109"/>
                    <a:pt x="375" y="1"/>
                    <a:pt x="2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2"/>
            <p:cNvSpPr/>
            <p:nvPr/>
          </p:nvSpPr>
          <p:spPr>
            <a:xfrm>
              <a:off x="4777725" y="1674125"/>
              <a:ext cx="12150" cy="12125"/>
            </a:xfrm>
            <a:custGeom>
              <a:rect b="b" l="l" r="r" t="t"/>
              <a:pathLst>
                <a:path extrusionOk="0" h="485" w="486">
                  <a:moveTo>
                    <a:pt x="244" y="80"/>
                  </a:moveTo>
                  <a:cubicBezTo>
                    <a:pt x="333" y="80"/>
                    <a:pt x="405" y="154"/>
                    <a:pt x="405" y="243"/>
                  </a:cubicBezTo>
                  <a:cubicBezTo>
                    <a:pt x="405" y="332"/>
                    <a:pt x="333" y="405"/>
                    <a:pt x="244" y="405"/>
                  </a:cubicBezTo>
                  <a:cubicBezTo>
                    <a:pt x="154" y="405"/>
                    <a:pt x="81" y="332"/>
                    <a:pt x="81" y="243"/>
                  </a:cubicBezTo>
                  <a:cubicBezTo>
                    <a:pt x="81" y="154"/>
                    <a:pt x="154" y="80"/>
                    <a:pt x="244" y="80"/>
                  </a:cubicBezTo>
                  <a:close/>
                  <a:moveTo>
                    <a:pt x="244" y="1"/>
                  </a:moveTo>
                  <a:cubicBezTo>
                    <a:pt x="110" y="1"/>
                    <a:pt x="1" y="109"/>
                    <a:pt x="1" y="243"/>
                  </a:cubicBezTo>
                  <a:cubicBezTo>
                    <a:pt x="1" y="376"/>
                    <a:pt x="110" y="485"/>
                    <a:pt x="244" y="485"/>
                  </a:cubicBezTo>
                  <a:cubicBezTo>
                    <a:pt x="376" y="485"/>
                    <a:pt x="485" y="376"/>
                    <a:pt x="485" y="243"/>
                  </a:cubicBezTo>
                  <a:cubicBezTo>
                    <a:pt x="485" y="109"/>
                    <a:pt x="376" y="1"/>
                    <a:pt x="2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2"/>
            <p:cNvSpPr/>
            <p:nvPr/>
          </p:nvSpPr>
          <p:spPr>
            <a:xfrm>
              <a:off x="4798575" y="1675150"/>
              <a:ext cx="10125" cy="10100"/>
            </a:xfrm>
            <a:custGeom>
              <a:rect b="b" l="l" r="r" t="t"/>
              <a:pathLst>
                <a:path extrusionOk="0" h="404" w="405">
                  <a:moveTo>
                    <a:pt x="202" y="0"/>
                  </a:moveTo>
                  <a:cubicBezTo>
                    <a:pt x="91" y="0"/>
                    <a:pt x="1" y="90"/>
                    <a:pt x="1" y="202"/>
                  </a:cubicBezTo>
                  <a:cubicBezTo>
                    <a:pt x="1" y="314"/>
                    <a:pt x="91" y="404"/>
                    <a:pt x="202" y="404"/>
                  </a:cubicBezTo>
                  <a:cubicBezTo>
                    <a:pt x="314" y="404"/>
                    <a:pt x="404" y="314"/>
                    <a:pt x="404" y="202"/>
                  </a:cubicBezTo>
                  <a:cubicBezTo>
                    <a:pt x="404" y="90"/>
                    <a:pt x="314" y="0"/>
                    <a:pt x="2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2"/>
            <p:cNvSpPr/>
            <p:nvPr/>
          </p:nvSpPr>
          <p:spPr>
            <a:xfrm>
              <a:off x="4817400" y="1674125"/>
              <a:ext cx="12125" cy="12125"/>
            </a:xfrm>
            <a:custGeom>
              <a:rect b="b" l="l" r="r" t="t"/>
              <a:pathLst>
                <a:path extrusionOk="0" h="485" w="485">
                  <a:moveTo>
                    <a:pt x="243" y="80"/>
                  </a:moveTo>
                  <a:cubicBezTo>
                    <a:pt x="332" y="80"/>
                    <a:pt x="405" y="154"/>
                    <a:pt x="405" y="243"/>
                  </a:cubicBezTo>
                  <a:cubicBezTo>
                    <a:pt x="405" y="332"/>
                    <a:pt x="332" y="405"/>
                    <a:pt x="243" y="405"/>
                  </a:cubicBezTo>
                  <a:cubicBezTo>
                    <a:pt x="153" y="405"/>
                    <a:pt x="81" y="332"/>
                    <a:pt x="81" y="243"/>
                  </a:cubicBezTo>
                  <a:cubicBezTo>
                    <a:pt x="81" y="154"/>
                    <a:pt x="153" y="80"/>
                    <a:pt x="243" y="80"/>
                  </a:cubicBezTo>
                  <a:close/>
                  <a:moveTo>
                    <a:pt x="243" y="1"/>
                  </a:moveTo>
                  <a:cubicBezTo>
                    <a:pt x="109" y="1"/>
                    <a:pt x="0" y="109"/>
                    <a:pt x="0" y="243"/>
                  </a:cubicBezTo>
                  <a:cubicBezTo>
                    <a:pt x="0" y="376"/>
                    <a:pt x="109" y="485"/>
                    <a:pt x="243" y="485"/>
                  </a:cubicBezTo>
                  <a:cubicBezTo>
                    <a:pt x="376" y="485"/>
                    <a:pt x="485" y="376"/>
                    <a:pt x="485" y="243"/>
                  </a:cubicBezTo>
                  <a:cubicBezTo>
                    <a:pt x="485" y="109"/>
                    <a:pt x="376" y="1"/>
                    <a:pt x="2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2"/>
            <p:cNvSpPr/>
            <p:nvPr/>
          </p:nvSpPr>
          <p:spPr>
            <a:xfrm>
              <a:off x="4838250" y="1675150"/>
              <a:ext cx="10125" cy="10100"/>
            </a:xfrm>
            <a:custGeom>
              <a:rect b="b" l="l" r="r" t="t"/>
              <a:pathLst>
                <a:path extrusionOk="0" h="404" w="405">
                  <a:moveTo>
                    <a:pt x="202" y="0"/>
                  </a:moveTo>
                  <a:cubicBezTo>
                    <a:pt x="90" y="0"/>
                    <a:pt x="0" y="90"/>
                    <a:pt x="0" y="202"/>
                  </a:cubicBezTo>
                  <a:cubicBezTo>
                    <a:pt x="0" y="314"/>
                    <a:pt x="90" y="404"/>
                    <a:pt x="202" y="404"/>
                  </a:cubicBezTo>
                  <a:cubicBezTo>
                    <a:pt x="314" y="404"/>
                    <a:pt x="404" y="314"/>
                    <a:pt x="404" y="202"/>
                  </a:cubicBezTo>
                  <a:cubicBezTo>
                    <a:pt x="404" y="90"/>
                    <a:pt x="314" y="0"/>
                    <a:pt x="2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2"/>
            <p:cNvSpPr/>
            <p:nvPr/>
          </p:nvSpPr>
          <p:spPr>
            <a:xfrm>
              <a:off x="4648675" y="1343400"/>
              <a:ext cx="720050" cy="40975"/>
            </a:xfrm>
            <a:custGeom>
              <a:rect b="b" l="l" r="r" t="t"/>
              <a:pathLst>
                <a:path extrusionOk="0" h="1639" w="28802">
                  <a:moveTo>
                    <a:pt x="26073" y="0"/>
                  </a:moveTo>
                  <a:lnTo>
                    <a:pt x="24516" y="1558"/>
                  </a:lnTo>
                  <a:lnTo>
                    <a:pt x="1" y="1558"/>
                  </a:lnTo>
                  <a:lnTo>
                    <a:pt x="1" y="1638"/>
                  </a:lnTo>
                  <a:lnTo>
                    <a:pt x="24549" y="1638"/>
                  </a:lnTo>
                  <a:lnTo>
                    <a:pt x="26107" y="81"/>
                  </a:lnTo>
                  <a:lnTo>
                    <a:pt x="28802" y="81"/>
                  </a:lnTo>
                  <a:lnTo>
                    <a:pt x="288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2"/>
            <p:cNvSpPr/>
            <p:nvPr/>
          </p:nvSpPr>
          <p:spPr>
            <a:xfrm>
              <a:off x="4632825" y="1311800"/>
              <a:ext cx="670500" cy="53100"/>
            </a:xfrm>
            <a:custGeom>
              <a:rect b="b" l="l" r="r" t="t"/>
              <a:pathLst>
                <a:path extrusionOk="0" h="2124" w="26820">
                  <a:moveTo>
                    <a:pt x="26762" y="1"/>
                  </a:moveTo>
                  <a:lnTo>
                    <a:pt x="24720" y="2043"/>
                  </a:lnTo>
                  <a:lnTo>
                    <a:pt x="0" y="2043"/>
                  </a:lnTo>
                  <a:lnTo>
                    <a:pt x="0" y="2123"/>
                  </a:lnTo>
                  <a:lnTo>
                    <a:pt x="24753" y="2123"/>
                  </a:lnTo>
                  <a:lnTo>
                    <a:pt x="26819" y="58"/>
                  </a:lnTo>
                  <a:lnTo>
                    <a:pt x="2676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2"/>
            <p:cNvSpPr/>
            <p:nvPr/>
          </p:nvSpPr>
          <p:spPr>
            <a:xfrm>
              <a:off x="4633550" y="1118650"/>
              <a:ext cx="370425" cy="88825"/>
            </a:xfrm>
            <a:custGeom>
              <a:rect b="b" l="l" r="r" t="t"/>
              <a:pathLst>
                <a:path extrusionOk="0" h="3553" w="14817">
                  <a:moveTo>
                    <a:pt x="1" y="0"/>
                  </a:moveTo>
                  <a:lnTo>
                    <a:pt x="1" y="81"/>
                  </a:lnTo>
                  <a:lnTo>
                    <a:pt x="3098" y="81"/>
                  </a:lnTo>
                  <a:lnTo>
                    <a:pt x="6569" y="3552"/>
                  </a:lnTo>
                  <a:lnTo>
                    <a:pt x="14817" y="3552"/>
                  </a:lnTo>
                  <a:lnTo>
                    <a:pt x="14817" y="3473"/>
                  </a:lnTo>
                  <a:lnTo>
                    <a:pt x="6603" y="3473"/>
                  </a:lnTo>
                  <a:lnTo>
                    <a:pt x="313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2"/>
            <p:cNvSpPr/>
            <p:nvPr/>
          </p:nvSpPr>
          <p:spPr>
            <a:xfrm>
              <a:off x="4616850" y="1136950"/>
              <a:ext cx="370450" cy="88825"/>
            </a:xfrm>
            <a:custGeom>
              <a:rect b="b" l="l" r="r" t="t"/>
              <a:pathLst>
                <a:path extrusionOk="0" h="3553" w="14818">
                  <a:moveTo>
                    <a:pt x="1" y="0"/>
                  </a:moveTo>
                  <a:lnTo>
                    <a:pt x="1" y="80"/>
                  </a:lnTo>
                  <a:lnTo>
                    <a:pt x="3098" y="80"/>
                  </a:lnTo>
                  <a:lnTo>
                    <a:pt x="6569" y="3552"/>
                  </a:lnTo>
                  <a:lnTo>
                    <a:pt x="14817" y="3552"/>
                  </a:lnTo>
                  <a:lnTo>
                    <a:pt x="14817" y="3473"/>
                  </a:lnTo>
                  <a:lnTo>
                    <a:pt x="6603" y="3473"/>
                  </a:lnTo>
                  <a:lnTo>
                    <a:pt x="313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2"/>
            <p:cNvSpPr/>
            <p:nvPr/>
          </p:nvSpPr>
          <p:spPr>
            <a:xfrm>
              <a:off x="4600150" y="1155225"/>
              <a:ext cx="370450" cy="88825"/>
            </a:xfrm>
            <a:custGeom>
              <a:rect b="b" l="l" r="r" t="t"/>
              <a:pathLst>
                <a:path extrusionOk="0" h="3553" w="14818">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2"/>
            <p:cNvSpPr/>
            <p:nvPr/>
          </p:nvSpPr>
          <p:spPr>
            <a:xfrm>
              <a:off x="4583450" y="1173525"/>
              <a:ext cx="370450" cy="88825"/>
            </a:xfrm>
            <a:custGeom>
              <a:rect b="b" l="l" r="r" t="t"/>
              <a:pathLst>
                <a:path extrusionOk="0" h="3553" w="14818">
                  <a:moveTo>
                    <a:pt x="0" y="0"/>
                  </a:moveTo>
                  <a:lnTo>
                    <a:pt x="0" y="81"/>
                  </a:lnTo>
                  <a:lnTo>
                    <a:pt x="3097" y="81"/>
                  </a:lnTo>
                  <a:lnTo>
                    <a:pt x="6570" y="3552"/>
                  </a:lnTo>
                  <a:lnTo>
                    <a:pt x="14817" y="3552"/>
                  </a:lnTo>
                  <a:lnTo>
                    <a:pt x="14817" y="3473"/>
                  </a:lnTo>
                  <a:lnTo>
                    <a:pt x="6603" y="3473"/>
                  </a:lnTo>
                  <a:lnTo>
                    <a:pt x="31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sp>
        <p:nvSpPr>
          <p:cNvPr id="92" name="Google Shape;92;p5"/>
          <p:cNvSpPr txBox="1"/>
          <p:nvPr>
            <p:ph type="title"/>
          </p:nvPr>
        </p:nvSpPr>
        <p:spPr>
          <a:xfrm>
            <a:off x="713225" y="539500"/>
            <a:ext cx="7759200" cy="6129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3" name="Google Shape;93;p5"/>
          <p:cNvSpPr txBox="1"/>
          <p:nvPr>
            <p:ph idx="1" type="subTitle"/>
          </p:nvPr>
        </p:nvSpPr>
        <p:spPr>
          <a:xfrm>
            <a:off x="1720725" y="2589038"/>
            <a:ext cx="2460000" cy="1046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1400"/>
              <a:buNone/>
              <a:defRPr b="0" sz="14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94" name="Google Shape;94;p5"/>
          <p:cNvSpPr txBox="1"/>
          <p:nvPr>
            <p:ph idx="2" type="subTitle"/>
          </p:nvPr>
        </p:nvSpPr>
        <p:spPr>
          <a:xfrm>
            <a:off x="4950804" y="2589038"/>
            <a:ext cx="2460000" cy="1046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5"/>
              </a:buClr>
              <a:buSzPts val="1400"/>
              <a:buNone/>
              <a:defRPr b="0"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95" name="Google Shape;95;p5"/>
          <p:cNvSpPr txBox="1"/>
          <p:nvPr>
            <p:ph idx="3" type="subTitle"/>
          </p:nvPr>
        </p:nvSpPr>
        <p:spPr>
          <a:xfrm>
            <a:off x="5061357" y="3908888"/>
            <a:ext cx="2238900" cy="36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atin typeface="Saira SemiBold"/>
                <a:ea typeface="Saira SemiBold"/>
                <a:cs typeface="Saira SemiBold"/>
                <a:sym typeface="Saira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96" name="Google Shape;96;p5"/>
          <p:cNvSpPr txBox="1"/>
          <p:nvPr>
            <p:ph idx="4" type="subTitle"/>
          </p:nvPr>
        </p:nvSpPr>
        <p:spPr>
          <a:xfrm>
            <a:off x="2020863" y="3908888"/>
            <a:ext cx="1859700" cy="36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atin typeface="Saira SemiBold"/>
                <a:ea typeface="Saira SemiBold"/>
                <a:cs typeface="Saira SemiBold"/>
                <a:sym typeface="Saira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cxnSp>
        <p:nvCxnSpPr>
          <p:cNvPr id="97" name="Google Shape;97;p5"/>
          <p:cNvCxnSpPr/>
          <p:nvPr/>
        </p:nvCxnSpPr>
        <p:spPr>
          <a:xfrm>
            <a:off x="2328375" y="3718925"/>
            <a:ext cx="1244700" cy="0"/>
          </a:xfrm>
          <a:prstGeom prst="straightConnector1">
            <a:avLst/>
          </a:prstGeom>
          <a:noFill/>
          <a:ln cap="flat" cmpd="sng" w="9525">
            <a:solidFill>
              <a:schemeClr val="lt1"/>
            </a:solidFill>
            <a:prstDash val="solid"/>
            <a:round/>
            <a:headEnd len="med" w="med" type="oval"/>
            <a:tailEnd len="med" w="med" type="oval"/>
          </a:ln>
        </p:spPr>
      </p:cxnSp>
      <p:cxnSp>
        <p:nvCxnSpPr>
          <p:cNvPr id="98" name="Google Shape;98;p5"/>
          <p:cNvCxnSpPr/>
          <p:nvPr/>
        </p:nvCxnSpPr>
        <p:spPr>
          <a:xfrm>
            <a:off x="5558450" y="3718925"/>
            <a:ext cx="1244700" cy="0"/>
          </a:xfrm>
          <a:prstGeom prst="straightConnector1">
            <a:avLst/>
          </a:prstGeom>
          <a:noFill/>
          <a:ln cap="flat" cmpd="sng" w="9525">
            <a:solidFill>
              <a:schemeClr val="lt1"/>
            </a:solidFill>
            <a:prstDash val="solid"/>
            <a:round/>
            <a:headEnd len="med" w="med" type="oval"/>
            <a:tailEnd len="med" w="med" type="oval"/>
          </a:ln>
        </p:spPr>
      </p:cxnSp>
      <p:grpSp>
        <p:nvGrpSpPr>
          <p:cNvPr id="99" name="Google Shape;99;p5"/>
          <p:cNvGrpSpPr/>
          <p:nvPr/>
        </p:nvGrpSpPr>
        <p:grpSpPr>
          <a:xfrm>
            <a:off x="713179" y="4483114"/>
            <a:ext cx="717350" cy="85820"/>
            <a:chOff x="656432" y="1229355"/>
            <a:chExt cx="1099051" cy="159993"/>
          </a:xfrm>
        </p:grpSpPr>
        <p:sp>
          <p:nvSpPr>
            <p:cNvPr id="100" name="Google Shape;100;p5"/>
            <p:cNvSpPr/>
            <p:nvPr/>
          </p:nvSpPr>
          <p:spPr>
            <a:xfrm>
              <a:off x="656432" y="1229355"/>
              <a:ext cx="159584" cy="159993"/>
            </a:xfrm>
            <a:custGeom>
              <a:rect b="b" l="l" r="r" t="t"/>
              <a:pathLst>
                <a:path extrusionOk="0" h="789" w="787">
                  <a:moveTo>
                    <a:pt x="0" y="1"/>
                  </a:moveTo>
                  <a:lnTo>
                    <a:pt x="0" y="788"/>
                  </a:lnTo>
                  <a:lnTo>
                    <a:pt x="787" y="788"/>
                  </a:lnTo>
                  <a:lnTo>
                    <a:pt x="78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5"/>
            <p:cNvSpPr/>
            <p:nvPr/>
          </p:nvSpPr>
          <p:spPr>
            <a:xfrm>
              <a:off x="891046" y="1229355"/>
              <a:ext cx="159989" cy="159993"/>
            </a:xfrm>
            <a:custGeom>
              <a:rect b="b" l="l" r="r" t="t"/>
              <a:pathLst>
                <a:path extrusionOk="0" h="789" w="789">
                  <a:moveTo>
                    <a:pt x="1" y="1"/>
                  </a:moveTo>
                  <a:lnTo>
                    <a:pt x="1" y="788"/>
                  </a:lnTo>
                  <a:lnTo>
                    <a:pt x="788" y="788"/>
                  </a:lnTo>
                  <a:lnTo>
                    <a:pt x="78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5"/>
            <p:cNvSpPr/>
            <p:nvPr/>
          </p:nvSpPr>
          <p:spPr>
            <a:xfrm>
              <a:off x="1126064" y="1229355"/>
              <a:ext cx="159787" cy="159993"/>
            </a:xfrm>
            <a:custGeom>
              <a:rect b="b" l="l" r="r" t="t"/>
              <a:pathLst>
                <a:path extrusionOk="0" h="789" w="788">
                  <a:moveTo>
                    <a:pt x="1" y="1"/>
                  </a:moveTo>
                  <a:lnTo>
                    <a:pt x="1" y="788"/>
                  </a:lnTo>
                  <a:lnTo>
                    <a:pt x="787" y="788"/>
                  </a:lnTo>
                  <a:lnTo>
                    <a:pt x="78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5"/>
            <p:cNvSpPr/>
            <p:nvPr/>
          </p:nvSpPr>
          <p:spPr>
            <a:xfrm>
              <a:off x="1360880" y="1229355"/>
              <a:ext cx="159787" cy="159993"/>
            </a:xfrm>
            <a:custGeom>
              <a:rect b="b" l="l" r="r" t="t"/>
              <a:pathLst>
                <a:path extrusionOk="0" h="789" w="788">
                  <a:moveTo>
                    <a:pt x="0" y="1"/>
                  </a:moveTo>
                  <a:lnTo>
                    <a:pt x="0" y="788"/>
                  </a:lnTo>
                  <a:lnTo>
                    <a:pt x="788" y="788"/>
                  </a:lnTo>
                  <a:lnTo>
                    <a:pt x="78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5"/>
            <p:cNvSpPr/>
            <p:nvPr/>
          </p:nvSpPr>
          <p:spPr>
            <a:xfrm>
              <a:off x="1595696" y="1229355"/>
              <a:ext cx="159787" cy="159993"/>
            </a:xfrm>
            <a:custGeom>
              <a:rect b="b" l="l" r="r" t="t"/>
              <a:pathLst>
                <a:path extrusionOk="0" h="789" w="788">
                  <a:moveTo>
                    <a:pt x="1" y="1"/>
                  </a:moveTo>
                  <a:lnTo>
                    <a:pt x="1" y="788"/>
                  </a:lnTo>
                  <a:lnTo>
                    <a:pt x="788" y="788"/>
                  </a:lnTo>
                  <a:lnTo>
                    <a:pt x="78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 name="Google Shape;105;p5"/>
          <p:cNvGrpSpPr/>
          <p:nvPr/>
        </p:nvGrpSpPr>
        <p:grpSpPr>
          <a:xfrm>
            <a:off x="713225" y="4615875"/>
            <a:ext cx="928550" cy="99334"/>
            <a:chOff x="7596525" y="772450"/>
            <a:chExt cx="928550" cy="99334"/>
          </a:xfrm>
        </p:grpSpPr>
        <p:sp>
          <p:nvSpPr>
            <p:cNvPr id="106" name="Google Shape;106;p5"/>
            <p:cNvSpPr/>
            <p:nvPr/>
          </p:nvSpPr>
          <p:spPr>
            <a:xfrm>
              <a:off x="7596525" y="772450"/>
              <a:ext cx="33863" cy="99334"/>
            </a:xfrm>
            <a:custGeom>
              <a:rect b="b" l="l" r="r" t="t"/>
              <a:pathLst>
                <a:path extrusionOk="0" h="572" w="195">
                  <a:moveTo>
                    <a:pt x="0" y="0"/>
                  </a:moveTo>
                  <a:lnTo>
                    <a:pt x="0" y="571"/>
                  </a:lnTo>
                  <a:lnTo>
                    <a:pt x="195" y="571"/>
                  </a:lnTo>
                  <a:lnTo>
                    <a:pt x="1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5"/>
            <p:cNvSpPr/>
            <p:nvPr/>
          </p:nvSpPr>
          <p:spPr>
            <a:xfrm>
              <a:off x="7775914" y="772450"/>
              <a:ext cx="33863" cy="99334"/>
            </a:xfrm>
            <a:custGeom>
              <a:rect b="b" l="l" r="r" t="t"/>
              <a:pathLst>
                <a:path extrusionOk="0" h="572" w="195">
                  <a:moveTo>
                    <a:pt x="0" y="0"/>
                  </a:moveTo>
                  <a:lnTo>
                    <a:pt x="0" y="571"/>
                  </a:lnTo>
                  <a:lnTo>
                    <a:pt x="195" y="571"/>
                  </a:lnTo>
                  <a:lnTo>
                    <a:pt x="1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5"/>
            <p:cNvSpPr/>
            <p:nvPr/>
          </p:nvSpPr>
          <p:spPr>
            <a:xfrm>
              <a:off x="7864827" y="772450"/>
              <a:ext cx="34037" cy="99334"/>
            </a:xfrm>
            <a:custGeom>
              <a:rect b="b" l="l" r="r" t="t"/>
              <a:pathLst>
                <a:path extrusionOk="0" h="572" w="196">
                  <a:moveTo>
                    <a:pt x="1" y="0"/>
                  </a:moveTo>
                  <a:lnTo>
                    <a:pt x="1" y="571"/>
                  </a:lnTo>
                  <a:lnTo>
                    <a:pt x="195" y="571"/>
                  </a:lnTo>
                  <a:lnTo>
                    <a:pt x="1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5"/>
            <p:cNvSpPr/>
            <p:nvPr/>
          </p:nvSpPr>
          <p:spPr>
            <a:xfrm>
              <a:off x="7954087" y="772450"/>
              <a:ext cx="33863" cy="99334"/>
            </a:xfrm>
            <a:custGeom>
              <a:rect b="b" l="l" r="r" t="t"/>
              <a:pathLst>
                <a:path extrusionOk="0" h="572" w="195">
                  <a:moveTo>
                    <a:pt x="0" y="0"/>
                  </a:moveTo>
                  <a:lnTo>
                    <a:pt x="0" y="571"/>
                  </a:lnTo>
                  <a:lnTo>
                    <a:pt x="195" y="571"/>
                  </a:lnTo>
                  <a:lnTo>
                    <a:pt x="1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5"/>
            <p:cNvSpPr/>
            <p:nvPr/>
          </p:nvSpPr>
          <p:spPr>
            <a:xfrm>
              <a:off x="8049252" y="772450"/>
              <a:ext cx="34037" cy="99334"/>
            </a:xfrm>
            <a:custGeom>
              <a:rect b="b" l="l" r="r" t="t"/>
              <a:pathLst>
                <a:path extrusionOk="0" h="572" w="196">
                  <a:moveTo>
                    <a:pt x="0" y="0"/>
                  </a:moveTo>
                  <a:lnTo>
                    <a:pt x="0" y="571"/>
                  </a:lnTo>
                  <a:lnTo>
                    <a:pt x="195" y="571"/>
                  </a:lnTo>
                  <a:lnTo>
                    <a:pt x="1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5"/>
            <p:cNvSpPr/>
            <p:nvPr/>
          </p:nvSpPr>
          <p:spPr>
            <a:xfrm>
              <a:off x="8120278" y="772450"/>
              <a:ext cx="34037" cy="99334"/>
            </a:xfrm>
            <a:custGeom>
              <a:rect b="b" l="l" r="r" t="t"/>
              <a:pathLst>
                <a:path extrusionOk="0" h="572" w="196">
                  <a:moveTo>
                    <a:pt x="1" y="0"/>
                  </a:moveTo>
                  <a:lnTo>
                    <a:pt x="1" y="571"/>
                  </a:lnTo>
                  <a:lnTo>
                    <a:pt x="196" y="571"/>
                  </a:lnTo>
                  <a:lnTo>
                    <a:pt x="19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5"/>
            <p:cNvSpPr/>
            <p:nvPr/>
          </p:nvSpPr>
          <p:spPr>
            <a:xfrm>
              <a:off x="8408377" y="772450"/>
              <a:ext cx="33690" cy="99334"/>
            </a:xfrm>
            <a:custGeom>
              <a:rect b="b" l="l" r="r" t="t"/>
              <a:pathLst>
                <a:path extrusionOk="0" h="572" w="194">
                  <a:moveTo>
                    <a:pt x="0" y="0"/>
                  </a:moveTo>
                  <a:lnTo>
                    <a:pt x="0" y="571"/>
                  </a:lnTo>
                  <a:lnTo>
                    <a:pt x="194" y="571"/>
                  </a:lnTo>
                  <a:lnTo>
                    <a:pt x="19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5"/>
            <p:cNvSpPr/>
            <p:nvPr/>
          </p:nvSpPr>
          <p:spPr>
            <a:xfrm>
              <a:off x="8238713" y="772450"/>
              <a:ext cx="34037" cy="99334"/>
            </a:xfrm>
            <a:custGeom>
              <a:rect b="b" l="l" r="r" t="t"/>
              <a:pathLst>
                <a:path extrusionOk="0" h="572" w="196">
                  <a:moveTo>
                    <a:pt x="1" y="0"/>
                  </a:moveTo>
                  <a:lnTo>
                    <a:pt x="1" y="571"/>
                  </a:lnTo>
                  <a:lnTo>
                    <a:pt x="196" y="571"/>
                  </a:lnTo>
                  <a:lnTo>
                    <a:pt x="19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5"/>
            <p:cNvSpPr/>
            <p:nvPr/>
          </p:nvSpPr>
          <p:spPr>
            <a:xfrm>
              <a:off x="8491038" y="772450"/>
              <a:ext cx="34037" cy="99334"/>
            </a:xfrm>
            <a:custGeom>
              <a:rect b="b" l="l" r="r" t="t"/>
              <a:pathLst>
                <a:path extrusionOk="0" h="572" w="196">
                  <a:moveTo>
                    <a:pt x="1" y="0"/>
                  </a:moveTo>
                  <a:lnTo>
                    <a:pt x="1" y="571"/>
                  </a:lnTo>
                  <a:lnTo>
                    <a:pt x="195" y="571"/>
                  </a:lnTo>
                  <a:lnTo>
                    <a:pt x="1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5"/>
          <p:cNvGrpSpPr/>
          <p:nvPr/>
        </p:nvGrpSpPr>
        <p:grpSpPr>
          <a:xfrm>
            <a:off x="7931513" y="503322"/>
            <a:ext cx="825540" cy="72368"/>
            <a:chOff x="5033325" y="733775"/>
            <a:chExt cx="138525" cy="12125"/>
          </a:xfrm>
        </p:grpSpPr>
        <p:sp>
          <p:nvSpPr>
            <p:cNvPr id="116" name="Google Shape;116;p5"/>
            <p:cNvSpPr/>
            <p:nvPr/>
          </p:nvSpPr>
          <p:spPr>
            <a:xfrm>
              <a:off x="5033325" y="734775"/>
              <a:ext cx="10125" cy="10100"/>
            </a:xfrm>
            <a:custGeom>
              <a:rect b="b" l="l" r="r" t="t"/>
              <a:pathLst>
                <a:path extrusionOk="0" h="404" w="405">
                  <a:moveTo>
                    <a:pt x="203" y="0"/>
                  </a:moveTo>
                  <a:cubicBezTo>
                    <a:pt x="91" y="0"/>
                    <a:pt x="0" y="90"/>
                    <a:pt x="0" y="202"/>
                  </a:cubicBezTo>
                  <a:cubicBezTo>
                    <a:pt x="0" y="314"/>
                    <a:pt x="91" y="404"/>
                    <a:pt x="203" y="404"/>
                  </a:cubicBezTo>
                  <a:cubicBezTo>
                    <a:pt x="314" y="404"/>
                    <a:pt x="405" y="314"/>
                    <a:pt x="405" y="202"/>
                  </a:cubicBezTo>
                  <a:cubicBezTo>
                    <a:pt x="405" y="90"/>
                    <a:pt x="314" y="0"/>
                    <a:pt x="2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5"/>
            <p:cNvSpPr/>
            <p:nvPr/>
          </p:nvSpPr>
          <p:spPr>
            <a:xfrm>
              <a:off x="5052150" y="733775"/>
              <a:ext cx="12125" cy="12125"/>
            </a:xfrm>
            <a:custGeom>
              <a:rect b="b" l="l" r="r" t="t"/>
              <a:pathLst>
                <a:path extrusionOk="0" h="485" w="485">
                  <a:moveTo>
                    <a:pt x="243" y="80"/>
                  </a:moveTo>
                  <a:cubicBezTo>
                    <a:pt x="332" y="80"/>
                    <a:pt x="405" y="153"/>
                    <a:pt x="405" y="242"/>
                  </a:cubicBezTo>
                  <a:cubicBezTo>
                    <a:pt x="405" y="331"/>
                    <a:pt x="332" y="405"/>
                    <a:pt x="243" y="405"/>
                  </a:cubicBezTo>
                  <a:cubicBezTo>
                    <a:pt x="154" y="405"/>
                    <a:pt x="80" y="331"/>
                    <a:pt x="80" y="242"/>
                  </a:cubicBezTo>
                  <a:cubicBezTo>
                    <a:pt x="80" y="153"/>
                    <a:pt x="154" y="80"/>
                    <a:pt x="243" y="80"/>
                  </a:cubicBezTo>
                  <a:close/>
                  <a:moveTo>
                    <a:pt x="243" y="0"/>
                  </a:moveTo>
                  <a:cubicBezTo>
                    <a:pt x="109" y="0"/>
                    <a:pt x="1" y="109"/>
                    <a:pt x="1" y="242"/>
                  </a:cubicBezTo>
                  <a:cubicBezTo>
                    <a:pt x="1" y="376"/>
                    <a:pt x="109" y="484"/>
                    <a:pt x="243" y="484"/>
                  </a:cubicBezTo>
                  <a:cubicBezTo>
                    <a:pt x="376" y="484"/>
                    <a:pt x="485" y="376"/>
                    <a:pt x="485" y="242"/>
                  </a:cubicBezTo>
                  <a:cubicBezTo>
                    <a:pt x="485" y="109"/>
                    <a:pt x="376" y="0"/>
                    <a:pt x="24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5"/>
            <p:cNvSpPr/>
            <p:nvPr/>
          </p:nvSpPr>
          <p:spPr>
            <a:xfrm>
              <a:off x="5072975" y="734775"/>
              <a:ext cx="10150" cy="10100"/>
            </a:xfrm>
            <a:custGeom>
              <a:rect b="b" l="l" r="r" t="t"/>
              <a:pathLst>
                <a:path extrusionOk="0" h="404" w="406">
                  <a:moveTo>
                    <a:pt x="203" y="0"/>
                  </a:moveTo>
                  <a:cubicBezTo>
                    <a:pt x="92" y="0"/>
                    <a:pt x="1" y="90"/>
                    <a:pt x="1" y="202"/>
                  </a:cubicBezTo>
                  <a:cubicBezTo>
                    <a:pt x="1" y="314"/>
                    <a:pt x="92" y="404"/>
                    <a:pt x="203" y="404"/>
                  </a:cubicBezTo>
                  <a:cubicBezTo>
                    <a:pt x="314" y="404"/>
                    <a:pt x="405" y="314"/>
                    <a:pt x="405" y="202"/>
                  </a:cubicBezTo>
                  <a:cubicBezTo>
                    <a:pt x="405" y="90"/>
                    <a:pt x="314" y="0"/>
                    <a:pt x="2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5"/>
            <p:cNvSpPr/>
            <p:nvPr/>
          </p:nvSpPr>
          <p:spPr>
            <a:xfrm>
              <a:off x="5092825" y="734775"/>
              <a:ext cx="10125" cy="10100"/>
            </a:xfrm>
            <a:custGeom>
              <a:rect b="b" l="l" r="r" t="t"/>
              <a:pathLst>
                <a:path extrusionOk="0" h="404" w="405">
                  <a:moveTo>
                    <a:pt x="202" y="0"/>
                  </a:moveTo>
                  <a:cubicBezTo>
                    <a:pt x="90" y="0"/>
                    <a:pt x="0" y="90"/>
                    <a:pt x="0" y="202"/>
                  </a:cubicBezTo>
                  <a:cubicBezTo>
                    <a:pt x="0" y="314"/>
                    <a:pt x="90" y="404"/>
                    <a:pt x="202" y="404"/>
                  </a:cubicBezTo>
                  <a:cubicBezTo>
                    <a:pt x="314" y="404"/>
                    <a:pt x="405" y="314"/>
                    <a:pt x="405" y="202"/>
                  </a:cubicBezTo>
                  <a:cubicBezTo>
                    <a:pt x="405" y="90"/>
                    <a:pt x="314" y="0"/>
                    <a:pt x="2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5"/>
            <p:cNvSpPr/>
            <p:nvPr/>
          </p:nvSpPr>
          <p:spPr>
            <a:xfrm>
              <a:off x="5112650" y="734775"/>
              <a:ext cx="10125" cy="10100"/>
            </a:xfrm>
            <a:custGeom>
              <a:rect b="b" l="l" r="r" t="t"/>
              <a:pathLst>
                <a:path extrusionOk="0" h="404" w="405">
                  <a:moveTo>
                    <a:pt x="203" y="0"/>
                  </a:moveTo>
                  <a:cubicBezTo>
                    <a:pt x="91" y="0"/>
                    <a:pt x="0" y="90"/>
                    <a:pt x="0" y="202"/>
                  </a:cubicBezTo>
                  <a:cubicBezTo>
                    <a:pt x="0" y="314"/>
                    <a:pt x="91" y="404"/>
                    <a:pt x="203" y="404"/>
                  </a:cubicBezTo>
                  <a:cubicBezTo>
                    <a:pt x="314" y="404"/>
                    <a:pt x="405" y="314"/>
                    <a:pt x="405" y="202"/>
                  </a:cubicBezTo>
                  <a:cubicBezTo>
                    <a:pt x="405" y="90"/>
                    <a:pt x="314" y="0"/>
                    <a:pt x="2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5"/>
            <p:cNvSpPr/>
            <p:nvPr/>
          </p:nvSpPr>
          <p:spPr>
            <a:xfrm>
              <a:off x="5132475" y="734775"/>
              <a:ext cx="10150" cy="10100"/>
            </a:xfrm>
            <a:custGeom>
              <a:rect b="b" l="l" r="r" t="t"/>
              <a:pathLst>
                <a:path extrusionOk="0" h="404" w="406">
                  <a:moveTo>
                    <a:pt x="203" y="0"/>
                  </a:moveTo>
                  <a:cubicBezTo>
                    <a:pt x="91" y="0"/>
                    <a:pt x="1" y="90"/>
                    <a:pt x="1" y="202"/>
                  </a:cubicBezTo>
                  <a:cubicBezTo>
                    <a:pt x="1" y="314"/>
                    <a:pt x="91" y="404"/>
                    <a:pt x="203" y="404"/>
                  </a:cubicBezTo>
                  <a:cubicBezTo>
                    <a:pt x="314" y="404"/>
                    <a:pt x="405" y="314"/>
                    <a:pt x="405" y="202"/>
                  </a:cubicBezTo>
                  <a:cubicBezTo>
                    <a:pt x="405" y="90"/>
                    <a:pt x="314" y="0"/>
                    <a:pt x="2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5"/>
            <p:cNvSpPr/>
            <p:nvPr/>
          </p:nvSpPr>
          <p:spPr>
            <a:xfrm>
              <a:off x="5161725" y="734775"/>
              <a:ext cx="10125" cy="10100"/>
            </a:xfrm>
            <a:custGeom>
              <a:rect b="b" l="l" r="r" t="t"/>
              <a:pathLst>
                <a:path extrusionOk="0" h="404" w="405">
                  <a:moveTo>
                    <a:pt x="202" y="0"/>
                  </a:moveTo>
                  <a:cubicBezTo>
                    <a:pt x="91" y="0"/>
                    <a:pt x="0" y="90"/>
                    <a:pt x="0" y="202"/>
                  </a:cubicBezTo>
                  <a:cubicBezTo>
                    <a:pt x="0" y="314"/>
                    <a:pt x="91" y="404"/>
                    <a:pt x="202" y="404"/>
                  </a:cubicBezTo>
                  <a:cubicBezTo>
                    <a:pt x="314" y="404"/>
                    <a:pt x="404" y="314"/>
                    <a:pt x="404" y="202"/>
                  </a:cubicBezTo>
                  <a:cubicBezTo>
                    <a:pt x="404" y="90"/>
                    <a:pt x="314" y="0"/>
                    <a:pt x="2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3" name="Shape 123"/>
        <p:cNvGrpSpPr/>
        <p:nvPr/>
      </p:nvGrpSpPr>
      <p:grpSpPr>
        <a:xfrm>
          <a:off x="0" y="0"/>
          <a:ext cx="0" cy="0"/>
          <a:chOff x="0" y="0"/>
          <a:chExt cx="0" cy="0"/>
        </a:xfrm>
      </p:grpSpPr>
      <p:sp>
        <p:nvSpPr>
          <p:cNvPr id="124" name="Google Shape;124;p6"/>
          <p:cNvSpPr txBox="1"/>
          <p:nvPr>
            <p:ph type="title"/>
          </p:nvPr>
        </p:nvSpPr>
        <p:spPr>
          <a:xfrm>
            <a:off x="713225" y="539500"/>
            <a:ext cx="7759200" cy="6129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grpSp>
        <p:nvGrpSpPr>
          <p:cNvPr id="125" name="Google Shape;125;p6"/>
          <p:cNvGrpSpPr/>
          <p:nvPr/>
        </p:nvGrpSpPr>
        <p:grpSpPr>
          <a:xfrm>
            <a:off x="973149" y="4366740"/>
            <a:ext cx="7197705" cy="485280"/>
            <a:chOff x="1518200" y="4742325"/>
            <a:chExt cx="1982675" cy="133675"/>
          </a:xfrm>
        </p:grpSpPr>
        <p:sp>
          <p:nvSpPr>
            <p:cNvPr id="126" name="Google Shape;126;p6"/>
            <p:cNvSpPr/>
            <p:nvPr/>
          </p:nvSpPr>
          <p:spPr>
            <a:xfrm>
              <a:off x="1545800" y="4805200"/>
              <a:ext cx="1946275" cy="70800"/>
            </a:xfrm>
            <a:custGeom>
              <a:rect b="b" l="l" r="r" t="t"/>
              <a:pathLst>
                <a:path extrusionOk="0" h="2832" w="77851">
                  <a:moveTo>
                    <a:pt x="73102" y="1"/>
                  </a:moveTo>
                  <a:lnTo>
                    <a:pt x="70389" y="2713"/>
                  </a:lnTo>
                  <a:lnTo>
                    <a:pt x="1" y="2713"/>
                  </a:lnTo>
                  <a:lnTo>
                    <a:pt x="1" y="2831"/>
                  </a:lnTo>
                  <a:lnTo>
                    <a:pt x="70438" y="2831"/>
                  </a:lnTo>
                  <a:lnTo>
                    <a:pt x="73152" y="118"/>
                  </a:lnTo>
                  <a:lnTo>
                    <a:pt x="77850" y="118"/>
                  </a:lnTo>
                  <a:lnTo>
                    <a:pt x="778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6"/>
            <p:cNvSpPr/>
            <p:nvPr/>
          </p:nvSpPr>
          <p:spPr>
            <a:xfrm>
              <a:off x="3483250" y="4797875"/>
              <a:ext cx="17625" cy="17600"/>
            </a:xfrm>
            <a:custGeom>
              <a:rect b="b" l="l" r="r" t="t"/>
              <a:pathLst>
                <a:path extrusionOk="0" h="704" w="705">
                  <a:moveTo>
                    <a:pt x="352" y="0"/>
                  </a:moveTo>
                  <a:cubicBezTo>
                    <a:pt x="158" y="0"/>
                    <a:pt x="0" y="158"/>
                    <a:pt x="0" y="352"/>
                  </a:cubicBezTo>
                  <a:cubicBezTo>
                    <a:pt x="0" y="547"/>
                    <a:pt x="158" y="704"/>
                    <a:pt x="352" y="704"/>
                  </a:cubicBezTo>
                  <a:cubicBezTo>
                    <a:pt x="547" y="704"/>
                    <a:pt x="704" y="547"/>
                    <a:pt x="704" y="352"/>
                  </a:cubicBezTo>
                  <a:cubicBezTo>
                    <a:pt x="704" y="158"/>
                    <a:pt x="547" y="0"/>
                    <a:pt x="3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6"/>
            <p:cNvSpPr/>
            <p:nvPr/>
          </p:nvSpPr>
          <p:spPr>
            <a:xfrm>
              <a:off x="1518200" y="4750075"/>
              <a:ext cx="1859750" cy="92025"/>
            </a:xfrm>
            <a:custGeom>
              <a:rect b="b" l="l" r="r" t="t"/>
              <a:pathLst>
                <a:path extrusionOk="0" h="3681" w="74390">
                  <a:moveTo>
                    <a:pt x="74306" y="1"/>
                  </a:moveTo>
                  <a:lnTo>
                    <a:pt x="70745" y="3562"/>
                  </a:lnTo>
                  <a:lnTo>
                    <a:pt x="0" y="3562"/>
                  </a:lnTo>
                  <a:lnTo>
                    <a:pt x="0" y="3680"/>
                  </a:lnTo>
                  <a:lnTo>
                    <a:pt x="70794" y="3680"/>
                  </a:lnTo>
                  <a:lnTo>
                    <a:pt x="74390" y="85"/>
                  </a:lnTo>
                  <a:lnTo>
                    <a:pt x="74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6"/>
            <p:cNvSpPr/>
            <p:nvPr/>
          </p:nvSpPr>
          <p:spPr>
            <a:xfrm>
              <a:off x="3368075" y="4742325"/>
              <a:ext cx="17625" cy="17625"/>
            </a:xfrm>
            <a:custGeom>
              <a:rect b="b" l="l" r="r" t="t"/>
              <a:pathLst>
                <a:path extrusionOk="0" h="705" w="705">
                  <a:moveTo>
                    <a:pt x="353" y="1"/>
                  </a:moveTo>
                  <a:cubicBezTo>
                    <a:pt x="159" y="1"/>
                    <a:pt x="1" y="159"/>
                    <a:pt x="1" y="353"/>
                  </a:cubicBezTo>
                  <a:cubicBezTo>
                    <a:pt x="1" y="548"/>
                    <a:pt x="159" y="705"/>
                    <a:pt x="353" y="705"/>
                  </a:cubicBezTo>
                  <a:cubicBezTo>
                    <a:pt x="547" y="705"/>
                    <a:pt x="705" y="548"/>
                    <a:pt x="705" y="353"/>
                  </a:cubicBezTo>
                  <a:cubicBezTo>
                    <a:pt x="705" y="159"/>
                    <a:pt x="547" y="1"/>
                    <a:pt x="3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 name="Google Shape;130;p6"/>
          <p:cNvGrpSpPr/>
          <p:nvPr/>
        </p:nvGrpSpPr>
        <p:grpSpPr>
          <a:xfrm>
            <a:off x="7602525" y="539500"/>
            <a:ext cx="869925" cy="126476"/>
            <a:chOff x="7602525" y="539500"/>
            <a:chExt cx="869925" cy="126476"/>
          </a:xfrm>
        </p:grpSpPr>
        <p:sp>
          <p:nvSpPr>
            <p:cNvPr id="131" name="Google Shape;131;p6"/>
            <p:cNvSpPr/>
            <p:nvPr/>
          </p:nvSpPr>
          <p:spPr>
            <a:xfrm>
              <a:off x="7602525" y="539500"/>
              <a:ext cx="126476" cy="126476"/>
            </a:xfrm>
            <a:custGeom>
              <a:rect b="b" l="l" r="r" t="t"/>
              <a:pathLst>
                <a:path extrusionOk="0" h="788" w="788">
                  <a:moveTo>
                    <a:pt x="0" y="1"/>
                  </a:moveTo>
                  <a:lnTo>
                    <a:pt x="0" y="788"/>
                  </a:lnTo>
                  <a:lnTo>
                    <a:pt x="787" y="788"/>
                  </a:lnTo>
                  <a:lnTo>
                    <a:pt x="78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6"/>
            <p:cNvSpPr/>
            <p:nvPr/>
          </p:nvSpPr>
          <p:spPr>
            <a:xfrm>
              <a:off x="7788387" y="539500"/>
              <a:ext cx="126315" cy="126476"/>
            </a:xfrm>
            <a:custGeom>
              <a:rect b="b" l="l" r="r" t="t"/>
              <a:pathLst>
                <a:path extrusionOk="0" h="788" w="787">
                  <a:moveTo>
                    <a:pt x="0" y="1"/>
                  </a:moveTo>
                  <a:lnTo>
                    <a:pt x="0" y="788"/>
                  </a:lnTo>
                  <a:lnTo>
                    <a:pt x="787" y="788"/>
                  </a:lnTo>
                  <a:lnTo>
                    <a:pt x="78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6"/>
            <p:cNvSpPr/>
            <p:nvPr/>
          </p:nvSpPr>
          <p:spPr>
            <a:xfrm>
              <a:off x="7974249" y="539500"/>
              <a:ext cx="126476" cy="126476"/>
            </a:xfrm>
            <a:custGeom>
              <a:rect b="b" l="l" r="r" t="t"/>
              <a:pathLst>
                <a:path extrusionOk="0" h="788" w="788">
                  <a:moveTo>
                    <a:pt x="1" y="1"/>
                  </a:moveTo>
                  <a:lnTo>
                    <a:pt x="1" y="788"/>
                  </a:lnTo>
                  <a:lnTo>
                    <a:pt x="787" y="788"/>
                  </a:lnTo>
                  <a:lnTo>
                    <a:pt x="78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6"/>
            <p:cNvSpPr/>
            <p:nvPr/>
          </p:nvSpPr>
          <p:spPr>
            <a:xfrm>
              <a:off x="8160112" y="539500"/>
              <a:ext cx="126476" cy="126476"/>
            </a:xfrm>
            <a:custGeom>
              <a:rect b="b" l="l" r="r" t="t"/>
              <a:pathLst>
                <a:path extrusionOk="0" h="788" w="788">
                  <a:moveTo>
                    <a:pt x="1" y="1"/>
                  </a:moveTo>
                  <a:lnTo>
                    <a:pt x="1" y="788"/>
                  </a:lnTo>
                  <a:lnTo>
                    <a:pt x="787" y="788"/>
                  </a:lnTo>
                  <a:lnTo>
                    <a:pt x="78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6"/>
            <p:cNvSpPr/>
            <p:nvPr/>
          </p:nvSpPr>
          <p:spPr>
            <a:xfrm>
              <a:off x="8346134" y="539500"/>
              <a:ext cx="126315" cy="126476"/>
            </a:xfrm>
            <a:custGeom>
              <a:rect b="b" l="l" r="r" t="t"/>
              <a:pathLst>
                <a:path extrusionOk="0" h="788" w="787">
                  <a:moveTo>
                    <a:pt x="0" y="1"/>
                  </a:moveTo>
                  <a:lnTo>
                    <a:pt x="0" y="788"/>
                  </a:lnTo>
                  <a:lnTo>
                    <a:pt x="787" y="788"/>
                  </a:lnTo>
                  <a:lnTo>
                    <a:pt x="78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 name="Google Shape;136;p6"/>
          <p:cNvGrpSpPr/>
          <p:nvPr/>
        </p:nvGrpSpPr>
        <p:grpSpPr>
          <a:xfrm>
            <a:off x="7625555" y="553453"/>
            <a:ext cx="823848" cy="98556"/>
            <a:chOff x="656432" y="1229355"/>
            <a:chExt cx="1099051" cy="159993"/>
          </a:xfrm>
        </p:grpSpPr>
        <p:sp>
          <p:nvSpPr>
            <p:cNvPr id="137" name="Google Shape;137;p6"/>
            <p:cNvSpPr/>
            <p:nvPr/>
          </p:nvSpPr>
          <p:spPr>
            <a:xfrm>
              <a:off x="656432" y="1229355"/>
              <a:ext cx="159584" cy="159993"/>
            </a:xfrm>
            <a:custGeom>
              <a:rect b="b" l="l" r="r" t="t"/>
              <a:pathLst>
                <a:path extrusionOk="0" h="789" w="787">
                  <a:moveTo>
                    <a:pt x="0" y="1"/>
                  </a:moveTo>
                  <a:lnTo>
                    <a:pt x="0" y="788"/>
                  </a:lnTo>
                  <a:lnTo>
                    <a:pt x="787" y="788"/>
                  </a:lnTo>
                  <a:lnTo>
                    <a:pt x="78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6"/>
            <p:cNvSpPr/>
            <p:nvPr/>
          </p:nvSpPr>
          <p:spPr>
            <a:xfrm>
              <a:off x="891046" y="1229355"/>
              <a:ext cx="159989" cy="159993"/>
            </a:xfrm>
            <a:custGeom>
              <a:rect b="b" l="l" r="r" t="t"/>
              <a:pathLst>
                <a:path extrusionOk="0" h="789" w="789">
                  <a:moveTo>
                    <a:pt x="1" y="1"/>
                  </a:moveTo>
                  <a:lnTo>
                    <a:pt x="1" y="788"/>
                  </a:lnTo>
                  <a:lnTo>
                    <a:pt x="788" y="788"/>
                  </a:lnTo>
                  <a:lnTo>
                    <a:pt x="78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6"/>
            <p:cNvSpPr/>
            <p:nvPr/>
          </p:nvSpPr>
          <p:spPr>
            <a:xfrm>
              <a:off x="1126064" y="1229355"/>
              <a:ext cx="159787" cy="159993"/>
            </a:xfrm>
            <a:custGeom>
              <a:rect b="b" l="l" r="r" t="t"/>
              <a:pathLst>
                <a:path extrusionOk="0" h="789" w="788">
                  <a:moveTo>
                    <a:pt x="1" y="1"/>
                  </a:moveTo>
                  <a:lnTo>
                    <a:pt x="1" y="788"/>
                  </a:lnTo>
                  <a:lnTo>
                    <a:pt x="787" y="788"/>
                  </a:lnTo>
                  <a:lnTo>
                    <a:pt x="78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6"/>
            <p:cNvSpPr/>
            <p:nvPr/>
          </p:nvSpPr>
          <p:spPr>
            <a:xfrm>
              <a:off x="1360880" y="1229355"/>
              <a:ext cx="159787" cy="159993"/>
            </a:xfrm>
            <a:custGeom>
              <a:rect b="b" l="l" r="r" t="t"/>
              <a:pathLst>
                <a:path extrusionOk="0" h="789" w="788">
                  <a:moveTo>
                    <a:pt x="0" y="1"/>
                  </a:moveTo>
                  <a:lnTo>
                    <a:pt x="0" y="788"/>
                  </a:lnTo>
                  <a:lnTo>
                    <a:pt x="788" y="788"/>
                  </a:lnTo>
                  <a:lnTo>
                    <a:pt x="78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6"/>
            <p:cNvSpPr/>
            <p:nvPr/>
          </p:nvSpPr>
          <p:spPr>
            <a:xfrm>
              <a:off x="1595696" y="1229355"/>
              <a:ext cx="159787" cy="159993"/>
            </a:xfrm>
            <a:custGeom>
              <a:rect b="b" l="l" r="r" t="t"/>
              <a:pathLst>
                <a:path extrusionOk="0" h="789" w="788">
                  <a:moveTo>
                    <a:pt x="1" y="1"/>
                  </a:moveTo>
                  <a:lnTo>
                    <a:pt x="1" y="788"/>
                  </a:lnTo>
                  <a:lnTo>
                    <a:pt x="788" y="788"/>
                  </a:lnTo>
                  <a:lnTo>
                    <a:pt x="78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extLst>
    <p:ext uri="{DCECCB84-F9BA-43D5-87BE-67443E8EF086}">
      <p15:sldGuideLst>
        <p15:guide id="1" orient="horz" pos="2520">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lt2"/>
        </a:solidFill>
      </p:bgPr>
    </p:bg>
    <p:spTree>
      <p:nvGrpSpPr>
        <p:cNvPr id="142" name="Shape 142"/>
        <p:cNvGrpSpPr/>
        <p:nvPr/>
      </p:nvGrpSpPr>
      <p:grpSpPr>
        <a:xfrm>
          <a:off x="0" y="0"/>
          <a:ext cx="0" cy="0"/>
          <a:chOff x="0" y="0"/>
          <a:chExt cx="0" cy="0"/>
        </a:xfrm>
      </p:grpSpPr>
      <p:sp>
        <p:nvSpPr>
          <p:cNvPr id="143" name="Google Shape;143;p7"/>
          <p:cNvSpPr txBox="1"/>
          <p:nvPr>
            <p:ph idx="1" type="subTitle"/>
          </p:nvPr>
        </p:nvSpPr>
        <p:spPr>
          <a:xfrm>
            <a:off x="724100" y="1625075"/>
            <a:ext cx="5353500" cy="273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b="0" sz="14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144" name="Google Shape;144;p7"/>
          <p:cNvSpPr txBox="1"/>
          <p:nvPr>
            <p:ph type="title"/>
          </p:nvPr>
        </p:nvSpPr>
        <p:spPr>
          <a:xfrm>
            <a:off x="713225" y="539500"/>
            <a:ext cx="7759200" cy="6129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45" name="Shape 145"/>
        <p:cNvGrpSpPr/>
        <p:nvPr/>
      </p:nvGrpSpPr>
      <p:grpSpPr>
        <a:xfrm>
          <a:off x="0" y="0"/>
          <a:ext cx="0" cy="0"/>
          <a:chOff x="0" y="0"/>
          <a:chExt cx="0" cy="0"/>
        </a:xfrm>
      </p:grpSpPr>
      <p:sp>
        <p:nvSpPr>
          <p:cNvPr id="146" name="Google Shape;146;p8"/>
          <p:cNvSpPr txBox="1"/>
          <p:nvPr>
            <p:ph idx="1" type="subTitle"/>
          </p:nvPr>
        </p:nvSpPr>
        <p:spPr>
          <a:xfrm>
            <a:off x="2884400" y="3128075"/>
            <a:ext cx="3375300" cy="65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5"/>
              </a:buClr>
              <a:buSzPts val="1400"/>
              <a:buNone/>
              <a:defRPr>
                <a:solidFill>
                  <a:schemeClr val="accent5"/>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cxnSp>
        <p:nvCxnSpPr>
          <p:cNvPr id="147" name="Google Shape;147;p8"/>
          <p:cNvCxnSpPr/>
          <p:nvPr/>
        </p:nvCxnSpPr>
        <p:spPr>
          <a:xfrm>
            <a:off x="3949650" y="2921550"/>
            <a:ext cx="1244700" cy="0"/>
          </a:xfrm>
          <a:prstGeom prst="straightConnector1">
            <a:avLst/>
          </a:prstGeom>
          <a:noFill/>
          <a:ln cap="flat" cmpd="sng" w="9525">
            <a:solidFill>
              <a:schemeClr val="lt1"/>
            </a:solidFill>
            <a:prstDash val="solid"/>
            <a:round/>
            <a:headEnd len="med" w="med" type="oval"/>
            <a:tailEnd len="med" w="med" type="oval"/>
          </a:ln>
        </p:spPr>
      </p:cxnSp>
      <p:sp>
        <p:nvSpPr>
          <p:cNvPr id="148" name="Google Shape;148;p8"/>
          <p:cNvSpPr txBox="1"/>
          <p:nvPr>
            <p:ph type="title"/>
          </p:nvPr>
        </p:nvSpPr>
        <p:spPr>
          <a:xfrm>
            <a:off x="1146650" y="2101375"/>
            <a:ext cx="6850800" cy="5595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3600"/>
              <a:buNone/>
              <a:defRPr>
                <a:solidFill>
                  <a:schemeClr val="lt2"/>
                </a:solidFill>
              </a:defRPr>
            </a:lvl1pPr>
            <a:lvl2pPr lvl="1">
              <a:spcBef>
                <a:spcPts val="0"/>
              </a:spcBef>
              <a:spcAft>
                <a:spcPts val="0"/>
              </a:spcAft>
              <a:buSzPts val="2800"/>
              <a:buNone/>
              <a:defRPr>
                <a:latin typeface="Nunito"/>
                <a:ea typeface="Nunito"/>
                <a:cs typeface="Nunito"/>
                <a:sym typeface="Nunito"/>
              </a:defRPr>
            </a:lvl2pPr>
            <a:lvl3pPr lvl="2">
              <a:spcBef>
                <a:spcPts val="0"/>
              </a:spcBef>
              <a:spcAft>
                <a:spcPts val="0"/>
              </a:spcAft>
              <a:buSzPts val="2800"/>
              <a:buNone/>
              <a:defRPr>
                <a:latin typeface="Nunito"/>
                <a:ea typeface="Nunito"/>
                <a:cs typeface="Nunito"/>
                <a:sym typeface="Nunito"/>
              </a:defRPr>
            </a:lvl3pPr>
            <a:lvl4pPr lvl="3">
              <a:spcBef>
                <a:spcPts val="0"/>
              </a:spcBef>
              <a:spcAft>
                <a:spcPts val="0"/>
              </a:spcAft>
              <a:buSzPts val="2800"/>
              <a:buNone/>
              <a:defRPr>
                <a:latin typeface="Nunito"/>
                <a:ea typeface="Nunito"/>
                <a:cs typeface="Nunito"/>
                <a:sym typeface="Nunito"/>
              </a:defRPr>
            </a:lvl4pPr>
            <a:lvl5pPr lvl="4">
              <a:spcBef>
                <a:spcPts val="0"/>
              </a:spcBef>
              <a:spcAft>
                <a:spcPts val="0"/>
              </a:spcAft>
              <a:buSzPts val="2800"/>
              <a:buNone/>
              <a:defRPr>
                <a:latin typeface="Nunito"/>
                <a:ea typeface="Nunito"/>
                <a:cs typeface="Nunito"/>
                <a:sym typeface="Nunito"/>
              </a:defRPr>
            </a:lvl5pPr>
            <a:lvl6pPr lvl="5">
              <a:spcBef>
                <a:spcPts val="0"/>
              </a:spcBef>
              <a:spcAft>
                <a:spcPts val="0"/>
              </a:spcAft>
              <a:buSzPts val="2800"/>
              <a:buNone/>
              <a:defRPr>
                <a:latin typeface="Nunito"/>
                <a:ea typeface="Nunito"/>
                <a:cs typeface="Nunito"/>
                <a:sym typeface="Nunito"/>
              </a:defRPr>
            </a:lvl6pPr>
            <a:lvl7pPr lvl="6">
              <a:spcBef>
                <a:spcPts val="0"/>
              </a:spcBef>
              <a:spcAft>
                <a:spcPts val="0"/>
              </a:spcAft>
              <a:buSzPts val="2800"/>
              <a:buNone/>
              <a:defRPr>
                <a:latin typeface="Nunito"/>
                <a:ea typeface="Nunito"/>
                <a:cs typeface="Nunito"/>
                <a:sym typeface="Nunito"/>
              </a:defRPr>
            </a:lvl7pPr>
            <a:lvl8pPr lvl="7">
              <a:spcBef>
                <a:spcPts val="0"/>
              </a:spcBef>
              <a:spcAft>
                <a:spcPts val="0"/>
              </a:spcAft>
              <a:buSzPts val="2800"/>
              <a:buNone/>
              <a:defRPr>
                <a:latin typeface="Nunito"/>
                <a:ea typeface="Nunito"/>
                <a:cs typeface="Nunito"/>
                <a:sym typeface="Nunito"/>
              </a:defRPr>
            </a:lvl8pPr>
            <a:lvl9pPr lvl="8">
              <a:spcBef>
                <a:spcPts val="0"/>
              </a:spcBef>
              <a:spcAft>
                <a:spcPts val="0"/>
              </a:spcAft>
              <a:buSzPts val="2800"/>
              <a:buNone/>
              <a:defRPr>
                <a:latin typeface="Nunito"/>
                <a:ea typeface="Nunito"/>
                <a:cs typeface="Nunito"/>
                <a:sym typeface="Nunito"/>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9" name="Shape 149"/>
        <p:cNvGrpSpPr/>
        <p:nvPr/>
      </p:nvGrpSpPr>
      <p:grpSpPr>
        <a:xfrm>
          <a:off x="0" y="0"/>
          <a:ext cx="0" cy="0"/>
          <a:chOff x="0" y="0"/>
          <a:chExt cx="0" cy="0"/>
        </a:xfrm>
      </p:grpSpPr>
      <p:sp>
        <p:nvSpPr>
          <p:cNvPr id="150" name="Google Shape;150;p9"/>
          <p:cNvSpPr/>
          <p:nvPr/>
        </p:nvSpPr>
        <p:spPr>
          <a:xfrm>
            <a:off x="4878375" y="0"/>
            <a:ext cx="42891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9"/>
          <p:cNvSpPr txBox="1"/>
          <p:nvPr>
            <p:ph type="title"/>
          </p:nvPr>
        </p:nvSpPr>
        <p:spPr>
          <a:xfrm>
            <a:off x="819275" y="1786763"/>
            <a:ext cx="3304500" cy="1320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52" name="Google Shape;152;p9"/>
          <p:cNvSpPr txBox="1"/>
          <p:nvPr>
            <p:ph idx="1" type="subTitle"/>
          </p:nvPr>
        </p:nvSpPr>
        <p:spPr>
          <a:xfrm>
            <a:off x="1319644" y="3316725"/>
            <a:ext cx="2304000" cy="638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0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53" name="Google Shape;153;p9"/>
          <p:cNvSpPr txBox="1"/>
          <p:nvPr>
            <p:ph idx="2" type="subTitle"/>
          </p:nvPr>
        </p:nvSpPr>
        <p:spPr>
          <a:xfrm>
            <a:off x="5634275" y="1706100"/>
            <a:ext cx="2655000" cy="17313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2"/>
              </a:buClr>
              <a:buSzPts val="1400"/>
              <a:buNone/>
              <a:defRPr b="0" sz="1400">
                <a:solidFill>
                  <a:schemeClr val="lt2"/>
                </a:solidFill>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grpSp>
        <p:nvGrpSpPr>
          <p:cNvPr id="154" name="Google Shape;154;p9"/>
          <p:cNvGrpSpPr/>
          <p:nvPr/>
        </p:nvGrpSpPr>
        <p:grpSpPr>
          <a:xfrm>
            <a:off x="2190726" y="3992259"/>
            <a:ext cx="809400" cy="117652"/>
            <a:chOff x="4706825" y="692850"/>
            <a:chExt cx="1214950" cy="176575"/>
          </a:xfrm>
        </p:grpSpPr>
        <p:sp>
          <p:nvSpPr>
            <p:cNvPr id="155" name="Google Shape;155;p9"/>
            <p:cNvSpPr/>
            <p:nvPr/>
          </p:nvSpPr>
          <p:spPr>
            <a:xfrm>
              <a:off x="4706825" y="692850"/>
              <a:ext cx="176797" cy="176575"/>
            </a:xfrm>
            <a:custGeom>
              <a:rect b="b" l="l" r="r" t="t"/>
              <a:pathLst>
                <a:path extrusionOk="0" h="788" w="789">
                  <a:moveTo>
                    <a:pt x="1" y="0"/>
                  </a:moveTo>
                  <a:lnTo>
                    <a:pt x="1" y="788"/>
                  </a:lnTo>
                  <a:lnTo>
                    <a:pt x="788" y="788"/>
                  </a:lnTo>
                  <a:lnTo>
                    <a:pt x="78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9"/>
            <p:cNvSpPr/>
            <p:nvPr/>
          </p:nvSpPr>
          <p:spPr>
            <a:xfrm>
              <a:off x="4966531" y="692850"/>
              <a:ext cx="176573" cy="176575"/>
            </a:xfrm>
            <a:custGeom>
              <a:rect b="b" l="l" r="r" t="t"/>
              <a:pathLst>
                <a:path extrusionOk="0" h="788" w="788">
                  <a:moveTo>
                    <a:pt x="1" y="0"/>
                  </a:moveTo>
                  <a:lnTo>
                    <a:pt x="1" y="788"/>
                  </a:lnTo>
                  <a:lnTo>
                    <a:pt x="787" y="788"/>
                  </a:lnTo>
                  <a:lnTo>
                    <a:pt x="78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9"/>
            <p:cNvSpPr/>
            <p:nvPr/>
          </p:nvSpPr>
          <p:spPr>
            <a:xfrm>
              <a:off x="5226013" y="692850"/>
              <a:ext cx="176573" cy="176575"/>
            </a:xfrm>
            <a:custGeom>
              <a:rect b="b" l="l" r="r" t="t"/>
              <a:pathLst>
                <a:path extrusionOk="0" h="788" w="788">
                  <a:moveTo>
                    <a:pt x="0" y="0"/>
                  </a:moveTo>
                  <a:lnTo>
                    <a:pt x="0" y="788"/>
                  </a:lnTo>
                  <a:lnTo>
                    <a:pt x="788" y="788"/>
                  </a:lnTo>
                  <a:lnTo>
                    <a:pt x="78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9"/>
            <p:cNvSpPr/>
            <p:nvPr/>
          </p:nvSpPr>
          <p:spPr>
            <a:xfrm>
              <a:off x="5485495" y="692850"/>
              <a:ext cx="176573" cy="176575"/>
            </a:xfrm>
            <a:custGeom>
              <a:rect b="b" l="l" r="r" t="t"/>
              <a:pathLst>
                <a:path extrusionOk="0" h="788" w="788">
                  <a:moveTo>
                    <a:pt x="1" y="0"/>
                  </a:moveTo>
                  <a:lnTo>
                    <a:pt x="1" y="788"/>
                  </a:lnTo>
                  <a:lnTo>
                    <a:pt x="788" y="788"/>
                  </a:lnTo>
                  <a:lnTo>
                    <a:pt x="78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9"/>
            <p:cNvSpPr/>
            <p:nvPr/>
          </p:nvSpPr>
          <p:spPr>
            <a:xfrm>
              <a:off x="5744978" y="692850"/>
              <a:ext cx="176797" cy="176575"/>
            </a:xfrm>
            <a:custGeom>
              <a:rect b="b" l="l" r="r" t="t"/>
              <a:pathLst>
                <a:path extrusionOk="0" h="788" w="789">
                  <a:moveTo>
                    <a:pt x="1" y="0"/>
                  </a:moveTo>
                  <a:lnTo>
                    <a:pt x="1" y="788"/>
                  </a:lnTo>
                  <a:lnTo>
                    <a:pt x="788" y="788"/>
                  </a:lnTo>
                  <a:lnTo>
                    <a:pt x="78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 name="Google Shape;160;p9"/>
          <p:cNvGrpSpPr/>
          <p:nvPr/>
        </p:nvGrpSpPr>
        <p:grpSpPr>
          <a:xfrm flipH="1">
            <a:off x="2192349" y="4366740"/>
            <a:ext cx="7197705" cy="485280"/>
            <a:chOff x="1518200" y="4742325"/>
            <a:chExt cx="1982675" cy="133675"/>
          </a:xfrm>
        </p:grpSpPr>
        <p:sp>
          <p:nvSpPr>
            <p:cNvPr id="161" name="Google Shape;161;p9"/>
            <p:cNvSpPr/>
            <p:nvPr/>
          </p:nvSpPr>
          <p:spPr>
            <a:xfrm>
              <a:off x="1545800" y="4805200"/>
              <a:ext cx="1946275" cy="70800"/>
            </a:xfrm>
            <a:custGeom>
              <a:rect b="b" l="l" r="r" t="t"/>
              <a:pathLst>
                <a:path extrusionOk="0" h="2832" w="77851">
                  <a:moveTo>
                    <a:pt x="73102" y="1"/>
                  </a:moveTo>
                  <a:lnTo>
                    <a:pt x="70389" y="2713"/>
                  </a:lnTo>
                  <a:lnTo>
                    <a:pt x="1" y="2713"/>
                  </a:lnTo>
                  <a:lnTo>
                    <a:pt x="1" y="2831"/>
                  </a:lnTo>
                  <a:lnTo>
                    <a:pt x="70438" y="2831"/>
                  </a:lnTo>
                  <a:lnTo>
                    <a:pt x="73152" y="118"/>
                  </a:lnTo>
                  <a:lnTo>
                    <a:pt x="77850" y="118"/>
                  </a:lnTo>
                  <a:lnTo>
                    <a:pt x="778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9"/>
            <p:cNvSpPr/>
            <p:nvPr/>
          </p:nvSpPr>
          <p:spPr>
            <a:xfrm>
              <a:off x="3483250" y="4797875"/>
              <a:ext cx="17625" cy="17600"/>
            </a:xfrm>
            <a:custGeom>
              <a:rect b="b" l="l" r="r" t="t"/>
              <a:pathLst>
                <a:path extrusionOk="0" h="704" w="705">
                  <a:moveTo>
                    <a:pt x="352" y="0"/>
                  </a:moveTo>
                  <a:cubicBezTo>
                    <a:pt x="158" y="0"/>
                    <a:pt x="0" y="158"/>
                    <a:pt x="0" y="352"/>
                  </a:cubicBezTo>
                  <a:cubicBezTo>
                    <a:pt x="0" y="547"/>
                    <a:pt x="158" y="704"/>
                    <a:pt x="352" y="704"/>
                  </a:cubicBezTo>
                  <a:cubicBezTo>
                    <a:pt x="547" y="704"/>
                    <a:pt x="704" y="547"/>
                    <a:pt x="704" y="352"/>
                  </a:cubicBezTo>
                  <a:cubicBezTo>
                    <a:pt x="704" y="158"/>
                    <a:pt x="547" y="0"/>
                    <a:pt x="3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9"/>
            <p:cNvSpPr/>
            <p:nvPr/>
          </p:nvSpPr>
          <p:spPr>
            <a:xfrm>
              <a:off x="1518200" y="4750075"/>
              <a:ext cx="1859750" cy="92025"/>
            </a:xfrm>
            <a:custGeom>
              <a:rect b="b" l="l" r="r" t="t"/>
              <a:pathLst>
                <a:path extrusionOk="0" h="3681" w="74390">
                  <a:moveTo>
                    <a:pt x="74306" y="1"/>
                  </a:moveTo>
                  <a:lnTo>
                    <a:pt x="70745" y="3562"/>
                  </a:lnTo>
                  <a:lnTo>
                    <a:pt x="0" y="3562"/>
                  </a:lnTo>
                  <a:lnTo>
                    <a:pt x="0" y="3680"/>
                  </a:lnTo>
                  <a:lnTo>
                    <a:pt x="70794" y="3680"/>
                  </a:lnTo>
                  <a:lnTo>
                    <a:pt x="74390" y="85"/>
                  </a:lnTo>
                  <a:lnTo>
                    <a:pt x="74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9"/>
            <p:cNvSpPr/>
            <p:nvPr/>
          </p:nvSpPr>
          <p:spPr>
            <a:xfrm>
              <a:off x="3368075" y="4742325"/>
              <a:ext cx="17625" cy="17625"/>
            </a:xfrm>
            <a:custGeom>
              <a:rect b="b" l="l" r="r" t="t"/>
              <a:pathLst>
                <a:path extrusionOk="0" h="705" w="705">
                  <a:moveTo>
                    <a:pt x="353" y="1"/>
                  </a:moveTo>
                  <a:cubicBezTo>
                    <a:pt x="159" y="1"/>
                    <a:pt x="1" y="159"/>
                    <a:pt x="1" y="353"/>
                  </a:cubicBezTo>
                  <a:cubicBezTo>
                    <a:pt x="1" y="548"/>
                    <a:pt x="159" y="705"/>
                    <a:pt x="353" y="705"/>
                  </a:cubicBezTo>
                  <a:cubicBezTo>
                    <a:pt x="547" y="705"/>
                    <a:pt x="705" y="548"/>
                    <a:pt x="705" y="353"/>
                  </a:cubicBezTo>
                  <a:cubicBezTo>
                    <a:pt x="705" y="159"/>
                    <a:pt x="547" y="1"/>
                    <a:pt x="3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 name="Google Shape;165;p9"/>
          <p:cNvGrpSpPr/>
          <p:nvPr/>
        </p:nvGrpSpPr>
        <p:grpSpPr>
          <a:xfrm>
            <a:off x="2013128" y="1341483"/>
            <a:ext cx="916797" cy="98075"/>
            <a:chOff x="4810525" y="1175150"/>
            <a:chExt cx="133675" cy="14300"/>
          </a:xfrm>
        </p:grpSpPr>
        <p:sp>
          <p:nvSpPr>
            <p:cNvPr id="166" name="Google Shape;166;p9"/>
            <p:cNvSpPr/>
            <p:nvPr/>
          </p:nvSpPr>
          <p:spPr>
            <a:xfrm>
              <a:off x="4810525" y="1175150"/>
              <a:ext cx="4875" cy="14300"/>
            </a:xfrm>
            <a:custGeom>
              <a:rect b="b" l="l" r="r" t="t"/>
              <a:pathLst>
                <a:path extrusionOk="0" h="572" w="195">
                  <a:moveTo>
                    <a:pt x="0" y="0"/>
                  </a:moveTo>
                  <a:lnTo>
                    <a:pt x="0" y="571"/>
                  </a:lnTo>
                  <a:lnTo>
                    <a:pt x="195" y="571"/>
                  </a:lnTo>
                  <a:lnTo>
                    <a:pt x="1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9"/>
            <p:cNvSpPr/>
            <p:nvPr/>
          </p:nvSpPr>
          <p:spPr>
            <a:xfrm>
              <a:off x="4836350" y="1175150"/>
              <a:ext cx="4875" cy="14300"/>
            </a:xfrm>
            <a:custGeom>
              <a:rect b="b" l="l" r="r" t="t"/>
              <a:pathLst>
                <a:path extrusionOk="0" h="572" w="195">
                  <a:moveTo>
                    <a:pt x="0" y="0"/>
                  </a:moveTo>
                  <a:lnTo>
                    <a:pt x="0" y="571"/>
                  </a:lnTo>
                  <a:lnTo>
                    <a:pt x="195" y="571"/>
                  </a:lnTo>
                  <a:lnTo>
                    <a:pt x="1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9"/>
            <p:cNvSpPr/>
            <p:nvPr/>
          </p:nvSpPr>
          <p:spPr>
            <a:xfrm>
              <a:off x="4849150" y="1175150"/>
              <a:ext cx="4900" cy="14300"/>
            </a:xfrm>
            <a:custGeom>
              <a:rect b="b" l="l" r="r" t="t"/>
              <a:pathLst>
                <a:path extrusionOk="0" h="572" w="196">
                  <a:moveTo>
                    <a:pt x="1" y="0"/>
                  </a:moveTo>
                  <a:lnTo>
                    <a:pt x="1" y="571"/>
                  </a:lnTo>
                  <a:lnTo>
                    <a:pt x="195" y="571"/>
                  </a:lnTo>
                  <a:lnTo>
                    <a:pt x="1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9"/>
            <p:cNvSpPr/>
            <p:nvPr/>
          </p:nvSpPr>
          <p:spPr>
            <a:xfrm>
              <a:off x="4862000" y="1175150"/>
              <a:ext cx="4875" cy="14300"/>
            </a:xfrm>
            <a:custGeom>
              <a:rect b="b" l="l" r="r" t="t"/>
              <a:pathLst>
                <a:path extrusionOk="0" h="572" w="195">
                  <a:moveTo>
                    <a:pt x="0" y="0"/>
                  </a:moveTo>
                  <a:lnTo>
                    <a:pt x="0" y="571"/>
                  </a:lnTo>
                  <a:lnTo>
                    <a:pt x="195" y="571"/>
                  </a:lnTo>
                  <a:lnTo>
                    <a:pt x="1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9"/>
            <p:cNvSpPr/>
            <p:nvPr/>
          </p:nvSpPr>
          <p:spPr>
            <a:xfrm>
              <a:off x="4875700" y="1175150"/>
              <a:ext cx="4900" cy="14300"/>
            </a:xfrm>
            <a:custGeom>
              <a:rect b="b" l="l" r="r" t="t"/>
              <a:pathLst>
                <a:path extrusionOk="0" h="572" w="196">
                  <a:moveTo>
                    <a:pt x="0" y="0"/>
                  </a:moveTo>
                  <a:lnTo>
                    <a:pt x="0" y="571"/>
                  </a:lnTo>
                  <a:lnTo>
                    <a:pt x="195" y="571"/>
                  </a:lnTo>
                  <a:lnTo>
                    <a:pt x="1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9"/>
            <p:cNvSpPr/>
            <p:nvPr/>
          </p:nvSpPr>
          <p:spPr>
            <a:xfrm>
              <a:off x="4885925" y="1175150"/>
              <a:ext cx="4900" cy="14300"/>
            </a:xfrm>
            <a:custGeom>
              <a:rect b="b" l="l" r="r" t="t"/>
              <a:pathLst>
                <a:path extrusionOk="0" h="572" w="196">
                  <a:moveTo>
                    <a:pt x="1" y="0"/>
                  </a:moveTo>
                  <a:lnTo>
                    <a:pt x="1" y="571"/>
                  </a:lnTo>
                  <a:lnTo>
                    <a:pt x="196" y="571"/>
                  </a:lnTo>
                  <a:lnTo>
                    <a:pt x="19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9"/>
            <p:cNvSpPr/>
            <p:nvPr/>
          </p:nvSpPr>
          <p:spPr>
            <a:xfrm>
              <a:off x="4927400" y="1175150"/>
              <a:ext cx="4850" cy="14300"/>
            </a:xfrm>
            <a:custGeom>
              <a:rect b="b" l="l" r="r" t="t"/>
              <a:pathLst>
                <a:path extrusionOk="0" h="572" w="194">
                  <a:moveTo>
                    <a:pt x="0" y="0"/>
                  </a:moveTo>
                  <a:lnTo>
                    <a:pt x="0" y="571"/>
                  </a:lnTo>
                  <a:lnTo>
                    <a:pt x="194" y="571"/>
                  </a:lnTo>
                  <a:lnTo>
                    <a:pt x="19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9"/>
            <p:cNvSpPr/>
            <p:nvPr/>
          </p:nvSpPr>
          <p:spPr>
            <a:xfrm>
              <a:off x="4902975" y="1175150"/>
              <a:ext cx="4900" cy="14300"/>
            </a:xfrm>
            <a:custGeom>
              <a:rect b="b" l="l" r="r" t="t"/>
              <a:pathLst>
                <a:path extrusionOk="0" h="572" w="196">
                  <a:moveTo>
                    <a:pt x="1" y="0"/>
                  </a:moveTo>
                  <a:lnTo>
                    <a:pt x="1" y="571"/>
                  </a:lnTo>
                  <a:lnTo>
                    <a:pt x="196" y="571"/>
                  </a:lnTo>
                  <a:lnTo>
                    <a:pt x="19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9"/>
            <p:cNvSpPr/>
            <p:nvPr/>
          </p:nvSpPr>
          <p:spPr>
            <a:xfrm>
              <a:off x="4939300" y="1175150"/>
              <a:ext cx="4900" cy="14300"/>
            </a:xfrm>
            <a:custGeom>
              <a:rect b="b" l="l" r="r" t="t"/>
              <a:pathLst>
                <a:path extrusionOk="0" h="572" w="196">
                  <a:moveTo>
                    <a:pt x="1" y="0"/>
                  </a:moveTo>
                  <a:lnTo>
                    <a:pt x="1" y="571"/>
                  </a:lnTo>
                  <a:lnTo>
                    <a:pt x="195" y="571"/>
                  </a:lnTo>
                  <a:lnTo>
                    <a:pt x="1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lt2"/>
        </a:solidFill>
      </p:bgPr>
    </p:bg>
    <p:spTree>
      <p:nvGrpSpPr>
        <p:cNvPr id="175" name="Shape 175"/>
        <p:cNvGrpSpPr/>
        <p:nvPr/>
      </p:nvGrpSpPr>
      <p:grpSpPr>
        <a:xfrm>
          <a:off x="0" y="0"/>
          <a:ext cx="0" cy="0"/>
          <a:chOff x="0" y="0"/>
          <a:chExt cx="0" cy="0"/>
        </a:xfrm>
      </p:grpSpPr>
      <p:sp>
        <p:nvSpPr>
          <p:cNvPr id="176" name="Google Shape;176;p10"/>
          <p:cNvSpPr/>
          <p:nvPr/>
        </p:nvSpPr>
        <p:spPr>
          <a:xfrm>
            <a:off x="813050" y="1054000"/>
            <a:ext cx="3438900" cy="30597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0"/>
          <p:cNvSpPr txBox="1"/>
          <p:nvPr>
            <p:ph type="title"/>
          </p:nvPr>
        </p:nvSpPr>
        <p:spPr>
          <a:xfrm>
            <a:off x="963050" y="1102225"/>
            <a:ext cx="3138900" cy="29391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4200"/>
              <a:buNone/>
              <a:defRPr>
                <a:solidFill>
                  <a:schemeClr val="lt2"/>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00"/>
            <a:ext cx="7759200" cy="6129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3600"/>
              <a:buFont typeface="Saira"/>
              <a:buNone/>
              <a:defRPr b="1" sz="3600">
                <a:solidFill>
                  <a:schemeClr val="lt1"/>
                </a:solidFill>
                <a:latin typeface="Saira"/>
                <a:ea typeface="Saira"/>
                <a:cs typeface="Saira"/>
                <a:sym typeface="Saira"/>
              </a:defRPr>
            </a:lvl1pPr>
            <a:lvl2pPr lvl="1">
              <a:spcBef>
                <a:spcPts val="0"/>
              </a:spcBef>
              <a:spcAft>
                <a:spcPts val="0"/>
              </a:spcAft>
              <a:buClr>
                <a:schemeClr val="lt1"/>
              </a:buClr>
              <a:buSzPts val="2800"/>
              <a:buNone/>
              <a:defRPr sz="2800">
                <a:solidFill>
                  <a:schemeClr val="lt1"/>
                </a:solidFill>
              </a:defRPr>
            </a:lvl2pPr>
            <a:lvl3pPr lvl="2">
              <a:spcBef>
                <a:spcPts val="0"/>
              </a:spcBef>
              <a:spcAft>
                <a:spcPts val="0"/>
              </a:spcAft>
              <a:buClr>
                <a:schemeClr val="lt1"/>
              </a:buClr>
              <a:buSzPts val="2800"/>
              <a:buNone/>
              <a:defRPr sz="2800">
                <a:solidFill>
                  <a:schemeClr val="lt1"/>
                </a:solidFill>
              </a:defRPr>
            </a:lvl3pPr>
            <a:lvl4pPr lvl="3">
              <a:spcBef>
                <a:spcPts val="0"/>
              </a:spcBef>
              <a:spcAft>
                <a:spcPts val="0"/>
              </a:spcAft>
              <a:buClr>
                <a:schemeClr val="lt1"/>
              </a:buClr>
              <a:buSzPts val="2800"/>
              <a:buNone/>
              <a:defRPr sz="2800">
                <a:solidFill>
                  <a:schemeClr val="lt1"/>
                </a:solidFill>
              </a:defRPr>
            </a:lvl4pPr>
            <a:lvl5pPr lvl="4">
              <a:spcBef>
                <a:spcPts val="0"/>
              </a:spcBef>
              <a:spcAft>
                <a:spcPts val="0"/>
              </a:spcAft>
              <a:buClr>
                <a:schemeClr val="lt1"/>
              </a:buClr>
              <a:buSzPts val="2800"/>
              <a:buNone/>
              <a:defRPr sz="2800">
                <a:solidFill>
                  <a:schemeClr val="lt1"/>
                </a:solidFill>
              </a:defRPr>
            </a:lvl5pPr>
            <a:lvl6pPr lvl="5">
              <a:spcBef>
                <a:spcPts val="0"/>
              </a:spcBef>
              <a:spcAft>
                <a:spcPts val="0"/>
              </a:spcAft>
              <a:buClr>
                <a:schemeClr val="lt1"/>
              </a:buClr>
              <a:buSzPts val="2800"/>
              <a:buNone/>
              <a:defRPr sz="2800">
                <a:solidFill>
                  <a:schemeClr val="lt1"/>
                </a:solidFill>
              </a:defRPr>
            </a:lvl6pPr>
            <a:lvl7pPr lvl="6">
              <a:spcBef>
                <a:spcPts val="0"/>
              </a:spcBef>
              <a:spcAft>
                <a:spcPts val="0"/>
              </a:spcAft>
              <a:buClr>
                <a:schemeClr val="lt1"/>
              </a:buClr>
              <a:buSzPts val="2800"/>
              <a:buNone/>
              <a:defRPr sz="2800">
                <a:solidFill>
                  <a:schemeClr val="lt1"/>
                </a:solidFill>
              </a:defRPr>
            </a:lvl7pPr>
            <a:lvl8pPr lvl="7">
              <a:spcBef>
                <a:spcPts val="0"/>
              </a:spcBef>
              <a:spcAft>
                <a:spcPts val="0"/>
              </a:spcAft>
              <a:buClr>
                <a:schemeClr val="lt1"/>
              </a:buClr>
              <a:buSzPts val="2800"/>
              <a:buNone/>
              <a:defRPr sz="2800">
                <a:solidFill>
                  <a:schemeClr val="lt1"/>
                </a:solidFill>
              </a:defRPr>
            </a:lvl8pPr>
            <a:lvl9pPr lvl="8">
              <a:spcBef>
                <a:spcPts val="0"/>
              </a:spcBef>
              <a:spcAft>
                <a:spcPts val="0"/>
              </a:spcAft>
              <a:buClr>
                <a:schemeClr val="lt1"/>
              </a:buClr>
              <a:buSzPts val="2800"/>
              <a:buNone/>
              <a:defRPr sz="2800">
                <a:solidFill>
                  <a:schemeClr val="lt1"/>
                </a:solidFill>
              </a:defRPr>
            </a:lvl9pPr>
          </a:lstStyle>
          <a:p/>
        </p:txBody>
      </p:sp>
      <p:sp>
        <p:nvSpPr>
          <p:cNvPr id="7" name="Google Shape;7;p1"/>
          <p:cNvSpPr txBox="1"/>
          <p:nvPr>
            <p:ph idx="1" type="body"/>
          </p:nvPr>
        </p:nvSpPr>
        <p:spPr>
          <a:xfrm>
            <a:off x="713225" y="1456650"/>
            <a:ext cx="7759200" cy="31122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1pPr>
            <a:lvl2pPr indent="-317500" lvl="1" marL="9144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2pPr>
            <a:lvl3pPr indent="-317500" lvl="2" marL="13716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3pPr>
            <a:lvl4pPr indent="-317500" lvl="3" marL="18288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4pPr>
            <a:lvl5pPr indent="-317500" lvl="4" marL="22860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5pPr>
            <a:lvl6pPr indent="-317500" lvl="5" marL="27432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6pPr>
            <a:lvl7pPr indent="-317500" lvl="6" marL="32004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7pPr>
            <a:lvl8pPr indent="-317500" lvl="7" marL="36576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8pPr>
            <a:lvl9pPr indent="-317500" lvl="8" marL="4114800">
              <a:lnSpc>
                <a:spcPct val="115000"/>
              </a:lnSpc>
              <a:spcBef>
                <a:spcPts val="1600"/>
              </a:spcBef>
              <a:spcAft>
                <a:spcPts val="1600"/>
              </a:spcAft>
              <a:buClr>
                <a:schemeClr val="dk1"/>
              </a:buClr>
              <a:buSzPts val="1400"/>
              <a:buFont typeface="Nunito"/>
              <a:buChar char="■"/>
              <a:defRPr>
                <a:solidFill>
                  <a:schemeClr val="dk1"/>
                </a:solidFill>
                <a:latin typeface="Nunito"/>
                <a:ea typeface="Nunito"/>
                <a:cs typeface="Nunito"/>
                <a:sym typeface="Nuni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hyperlink" Target="https://circuitdigest.com/microcontroller-projects/arduino-medicine-reminder" TargetMode="External"/><Relationship Id="rId4" Type="http://schemas.openxmlformats.org/officeDocument/2006/relationships/hyperlink" Target="https://drive.google.com/file/d/1I_3BCwreQVIGZtWhk9UhjRF6Bl1A51xA/view?usp=sharing" TargetMode="External"/><Relationship Id="rId5" Type="http://schemas.openxmlformats.org/officeDocument/2006/relationships/hyperlink" Target="https://drive.google.com/file/d/1qkrI5Qqu5uAsqDL8hyvZhslkoJXy0POi/view?usp=sharin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33"/>
          <p:cNvSpPr txBox="1"/>
          <p:nvPr>
            <p:ph type="ctrTitle"/>
          </p:nvPr>
        </p:nvSpPr>
        <p:spPr>
          <a:xfrm>
            <a:off x="1825125" y="150625"/>
            <a:ext cx="5970300" cy="1225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AUTOMATIC PILL DISPENSER</a:t>
            </a:r>
            <a:endParaRPr/>
          </a:p>
        </p:txBody>
      </p:sp>
      <p:sp>
        <p:nvSpPr>
          <p:cNvPr id="679" name="Google Shape;679;p33"/>
          <p:cNvSpPr txBox="1"/>
          <p:nvPr>
            <p:ph idx="1" type="subTitle"/>
          </p:nvPr>
        </p:nvSpPr>
        <p:spPr>
          <a:xfrm>
            <a:off x="2822575" y="1236625"/>
            <a:ext cx="3858900" cy="747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a:t>
            </a:r>
            <a:endParaRPr/>
          </a:p>
          <a:p>
            <a:pPr indent="0" lvl="0" marL="0" rtl="0" algn="ctr">
              <a:spcBef>
                <a:spcPts val="0"/>
              </a:spcBef>
              <a:spcAft>
                <a:spcPts val="0"/>
              </a:spcAft>
              <a:buNone/>
            </a:pPr>
            <a:r>
              <a:rPr b="1" lang="en" sz="2400"/>
              <a:t>TEAM 404</a:t>
            </a:r>
            <a:endParaRPr b="1" sz="2400"/>
          </a:p>
        </p:txBody>
      </p:sp>
      <p:sp>
        <p:nvSpPr>
          <p:cNvPr id="680" name="Google Shape;680;p33"/>
          <p:cNvSpPr/>
          <p:nvPr/>
        </p:nvSpPr>
        <p:spPr>
          <a:xfrm>
            <a:off x="1731368" y="510873"/>
            <a:ext cx="106449" cy="106540"/>
          </a:xfrm>
          <a:custGeom>
            <a:rect b="b" l="l" r="r" t="t"/>
            <a:pathLst>
              <a:path extrusionOk="0" h="1176" w="1175">
                <a:moveTo>
                  <a:pt x="588" y="241"/>
                </a:moveTo>
                <a:cubicBezTo>
                  <a:pt x="779" y="241"/>
                  <a:pt x="935" y="396"/>
                  <a:pt x="935" y="588"/>
                </a:cubicBezTo>
                <a:cubicBezTo>
                  <a:pt x="935" y="780"/>
                  <a:pt x="779" y="935"/>
                  <a:pt x="588" y="935"/>
                </a:cubicBezTo>
                <a:cubicBezTo>
                  <a:pt x="397" y="935"/>
                  <a:pt x="240" y="780"/>
                  <a:pt x="240" y="588"/>
                </a:cubicBezTo>
                <a:cubicBezTo>
                  <a:pt x="240" y="396"/>
                  <a:pt x="397" y="241"/>
                  <a:pt x="588" y="241"/>
                </a:cubicBezTo>
                <a:close/>
                <a:moveTo>
                  <a:pt x="588" y="1"/>
                </a:moveTo>
                <a:cubicBezTo>
                  <a:pt x="265" y="1"/>
                  <a:pt x="1" y="264"/>
                  <a:pt x="1" y="588"/>
                </a:cubicBezTo>
                <a:cubicBezTo>
                  <a:pt x="1" y="911"/>
                  <a:pt x="265" y="1175"/>
                  <a:pt x="588" y="1175"/>
                </a:cubicBezTo>
                <a:cubicBezTo>
                  <a:pt x="912" y="1175"/>
                  <a:pt x="1174" y="911"/>
                  <a:pt x="1174" y="588"/>
                </a:cubicBezTo>
                <a:cubicBezTo>
                  <a:pt x="1174" y="264"/>
                  <a:pt x="912" y="1"/>
                  <a:pt x="58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3"/>
          <p:cNvSpPr/>
          <p:nvPr/>
        </p:nvSpPr>
        <p:spPr>
          <a:xfrm>
            <a:off x="7" y="248419"/>
            <a:ext cx="2322856" cy="779298"/>
          </a:xfrm>
          <a:custGeom>
            <a:rect b="b" l="l" r="r" t="t"/>
            <a:pathLst>
              <a:path extrusionOk="0" h="8602" w="25640">
                <a:moveTo>
                  <a:pt x="1" y="1"/>
                </a:moveTo>
                <a:lnTo>
                  <a:pt x="1" y="240"/>
                </a:lnTo>
                <a:lnTo>
                  <a:pt x="11937" y="240"/>
                </a:lnTo>
                <a:lnTo>
                  <a:pt x="13374" y="1678"/>
                </a:lnTo>
                <a:lnTo>
                  <a:pt x="15052" y="1678"/>
                </a:lnTo>
                <a:lnTo>
                  <a:pt x="18376" y="5002"/>
                </a:lnTo>
                <a:lnTo>
                  <a:pt x="18376" y="6400"/>
                </a:lnTo>
                <a:lnTo>
                  <a:pt x="19504" y="7529"/>
                </a:lnTo>
                <a:lnTo>
                  <a:pt x="24397" y="7529"/>
                </a:lnTo>
                <a:lnTo>
                  <a:pt x="25470" y="8602"/>
                </a:lnTo>
                <a:lnTo>
                  <a:pt x="25640" y="8433"/>
                </a:lnTo>
                <a:lnTo>
                  <a:pt x="24496" y="7289"/>
                </a:lnTo>
                <a:lnTo>
                  <a:pt x="19604" y="7289"/>
                </a:lnTo>
                <a:lnTo>
                  <a:pt x="18615" y="6301"/>
                </a:lnTo>
                <a:lnTo>
                  <a:pt x="18615" y="4903"/>
                </a:lnTo>
                <a:lnTo>
                  <a:pt x="15151" y="1439"/>
                </a:lnTo>
                <a:lnTo>
                  <a:pt x="13473" y="1439"/>
                </a:lnTo>
                <a:lnTo>
                  <a:pt x="1203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3"/>
          <p:cNvSpPr/>
          <p:nvPr/>
        </p:nvSpPr>
        <p:spPr>
          <a:xfrm>
            <a:off x="7" y="356952"/>
            <a:ext cx="2822578" cy="812547"/>
          </a:xfrm>
          <a:custGeom>
            <a:rect b="b" l="l" r="r" t="t"/>
            <a:pathLst>
              <a:path extrusionOk="0" h="8969" w="31156">
                <a:moveTo>
                  <a:pt x="1" y="1"/>
                </a:moveTo>
                <a:lnTo>
                  <a:pt x="1" y="241"/>
                </a:lnTo>
                <a:lnTo>
                  <a:pt x="11537" y="241"/>
                </a:lnTo>
                <a:lnTo>
                  <a:pt x="18771" y="7474"/>
                </a:lnTo>
                <a:lnTo>
                  <a:pt x="23837" y="7474"/>
                </a:lnTo>
                <a:lnTo>
                  <a:pt x="25333" y="8969"/>
                </a:lnTo>
                <a:lnTo>
                  <a:pt x="31156" y="8969"/>
                </a:lnTo>
                <a:lnTo>
                  <a:pt x="31156" y="8729"/>
                </a:lnTo>
                <a:lnTo>
                  <a:pt x="25432" y="8729"/>
                </a:lnTo>
                <a:lnTo>
                  <a:pt x="23937" y="7235"/>
                </a:lnTo>
                <a:lnTo>
                  <a:pt x="18870" y="7235"/>
                </a:lnTo>
                <a:lnTo>
                  <a:pt x="11671" y="36"/>
                </a:lnTo>
                <a:lnTo>
                  <a:pt x="1163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3"/>
          <p:cNvSpPr/>
          <p:nvPr/>
        </p:nvSpPr>
        <p:spPr>
          <a:xfrm>
            <a:off x="7" y="472732"/>
            <a:ext cx="1929311" cy="1013667"/>
          </a:xfrm>
          <a:custGeom>
            <a:rect b="b" l="l" r="r" t="t"/>
            <a:pathLst>
              <a:path extrusionOk="0" h="11189" w="21296">
                <a:moveTo>
                  <a:pt x="1" y="1"/>
                </a:moveTo>
                <a:lnTo>
                  <a:pt x="1" y="240"/>
                </a:lnTo>
                <a:lnTo>
                  <a:pt x="10579" y="240"/>
                </a:lnTo>
                <a:lnTo>
                  <a:pt x="15619" y="5281"/>
                </a:lnTo>
                <a:lnTo>
                  <a:pt x="15619" y="6800"/>
                </a:lnTo>
                <a:lnTo>
                  <a:pt x="17527" y="8708"/>
                </a:lnTo>
                <a:lnTo>
                  <a:pt x="18646" y="8708"/>
                </a:lnTo>
                <a:lnTo>
                  <a:pt x="21126" y="11188"/>
                </a:lnTo>
                <a:lnTo>
                  <a:pt x="21296" y="11019"/>
                </a:lnTo>
                <a:lnTo>
                  <a:pt x="18745" y="8468"/>
                </a:lnTo>
                <a:lnTo>
                  <a:pt x="17626" y="8468"/>
                </a:lnTo>
                <a:lnTo>
                  <a:pt x="15859" y="6700"/>
                </a:lnTo>
                <a:lnTo>
                  <a:pt x="15859" y="5182"/>
                </a:lnTo>
                <a:lnTo>
                  <a:pt x="1067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3"/>
          <p:cNvSpPr/>
          <p:nvPr/>
        </p:nvSpPr>
        <p:spPr>
          <a:xfrm>
            <a:off x="7" y="798330"/>
            <a:ext cx="1531871" cy="669497"/>
          </a:xfrm>
          <a:custGeom>
            <a:rect b="b" l="l" r="r" t="t"/>
            <a:pathLst>
              <a:path extrusionOk="0" h="7390" w="16909">
                <a:moveTo>
                  <a:pt x="1" y="1"/>
                </a:moveTo>
                <a:lnTo>
                  <a:pt x="1" y="241"/>
                </a:lnTo>
                <a:lnTo>
                  <a:pt x="3789" y="241"/>
                </a:lnTo>
                <a:lnTo>
                  <a:pt x="5417" y="1868"/>
                </a:lnTo>
                <a:lnTo>
                  <a:pt x="11218" y="1868"/>
                </a:lnTo>
                <a:lnTo>
                  <a:pt x="16739" y="7389"/>
                </a:lnTo>
                <a:lnTo>
                  <a:pt x="16908" y="7220"/>
                </a:lnTo>
                <a:lnTo>
                  <a:pt x="11317" y="1628"/>
                </a:lnTo>
                <a:lnTo>
                  <a:pt x="5516" y="1628"/>
                </a:lnTo>
                <a:lnTo>
                  <a:pt x="3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3"/>
          <p:cNvSpPr/>
          <p:nvPr/>
        </p:nvSpPr>
        <p:spPr>
          <a:xfrm>
            <a:off x="1496365" y="1437297"/>
            <a:ext cx="106449" cy="106359"/>
          </a:xfrm>
          <a:custGeom>
            <a:rect b="b" l="l" r="r" t="t"/>
            <a:pathLst>
              <a:path extrusionOk="0" h="1174" w="1175">
                <a:moveTo>
                  <a:pt x="588" y="240"/>
                </a:moveTo>
                <a:cubicBezTo>
                  <a:pt x="779" y="240"/>
                  <a:pt x="935" y="396"/>
                  <a:pt x="935" y="587"/>
                </a:cubicBezTo>
                <a:cubicBezTo>
                  <a:pt x="935" y="779"/>
                  <a:pt x="779" y="934"/>
                  <a:pt x="588" y="934"/>
                </a:cubicBezTo>
                <a:cubicBezTo>
                  <a:pt x="396" y="934"/>
                  <a:pt x="240" y="779"/>
                  <a:pt x="240" y="587"/>
                </a:cubicBezTo>
                <a:cubicBezTo>
                  <a:pt x="240" y="396"/>
                  <a:pt x="396" y="240"/>
                  <a:pt x="588" y="240"/>
                </a:cubicBezTo>
                <a:close/>
                <a:moveTo>
                  <a:pt x="588" y="0"/>
                </a:moveTo>
                <a:cubicBezTo>
                  <a:pt x="264" y="0"/>
                  <a:pt x="1" y="264"/>
                  <a:pt x="1" y="587"/>
                </a:cubicBezTo>
                <a:cubicBezTo>
                  <a:pt x="1" y="911"/>
                  <a:pt x="264" y="1174"/>
                  <a:pt x="588" y="1174"/>
                </a:cubicBezTo>
                <a:cubicBezTo>
                  <a:pt x="912" y="1174"/>
                  <a:pt x="1174" y="911"/>
                  <a:pt x="1174" y="587"/>
                </a:cubicBezTo>
                <a:cubicBezTo>
                  <a:pt x="1174" y="264"/>
                  <a:pt x="912" y="0"/>
                  <a:pt x="5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3"/>
          <p:cNvSpPr/>
          <p:nvPr/>
        </p:nvSpPr>
        <p:spPr>
          <a:xfrm>
            <a:off x="2805281" y="1116228"/>
            <a:ext cx="84706" cy="84797"/>
          </a:xfrm>
          <a:custGeom>
            <a:rect b="b" l="l" r="r" t="t"/>
            <a:pathLst>
              <a:path extrusionOk="0" h="936" w="935">
                <a:moveTo>
                  <a:pt x="468" y="1"/>
                </a:moveTo>
                <a:cubicBezTo>
                  <a:pt x="210" y="1"/>
                  <a:pt x="1" y="210"/>
                  <a:pt x="1" y="468"/>
                </a:cubicBezTo>
                <a:cubicBezTo>
                  <a:pt x="1" y="726"/>
                  <a:pt x="210" y="935"/>
                  <a:pt x="468" y="935"/>
                </a:cubicBezTo>
                <a:cubicBezTo>
                  <a:pt x="726" y="935"/>
                  <a:pt x="935" y="726"/>
                  <a:pt x="935" y="468"/>
                </a:cubicBezTo>
                <a:cubicBezTo>
                  <a:pt x="935" y="210"/>
                  <a:pt x="726" y="1"/>
                  <a:pt x="4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3"/>
          <p:cNvSpPr/>
          <p:nvPr/>
        </p:nvSpPr>
        <p:spPr>
          <a:xfrm>
            <a:off x="210731" y="563508"/>
            <a:ext cx="71479" cy="71389"/>
          </a:xfrm>
          <a:custGeom>
            <a:rect b="b" l="l" r="r" t="t"/>
            <a:pathLst>
              <a:path extrusionOk="0" h="788" w="789">
                <a:moveTo>
                  <a:pt x="1" y="0"/>
                </a:moveTo>
                <a:lnTo>
                  <a:pt x="1" y="788"/>
                </a:lnTo>
                <a:lnTo>
                  <a:pt x="788" y="788"/>
                </a:lnTo>
                <a:lnTo>
                  <a:pt x="78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3"/>
          <p:cNvSpPr/>
          <p:nvPr/>
        </p:nvSpPr>
        <p:spPr>
          <a:xfrm>
            <a:off x="315731" y="563508"/>
            <a:ext cx="71389" cy="71389"/>
          </a:xfrm>
          <a:custGeom>
            <a:rect b="b" l="l" r="r" t="t"/>
            <a:pathLst>
              <a:path extrusionOk="0" h="788" w="788">
                <a:moveTo>
                  <a:pt x="1" y="0"/>
                </a:moveTo>
                <a:lnTo>
                  <a:pt x="1" y="788"/>
                </a:lnTo>
                <a:lnTo>
                  <a:pt x="787" y="788"/>
                </a:lnTo>
                <a:lnTo>
                  <a:pt x="78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3"/>
          <p:cNvSpPr/>
          <p:nvPr/>
        </p:nvSpPr>
        <p:spPr>
          <a:xfrm>
            <a:off x="420640" y="563508"/>
            <a:ext cx="71389" cy="71389"/>
          </a:xfrm>
          <a:custGeom>
            <a:rect b="b" l="l" r="r" t="t"/>
            <a:pathLst>
              <a:path extrusionOk="0" h="788" w="788">
                <a:moveTo>
                  <a:pt x="0" y="0"/>
                </a:moveTo>
                <a:lnTo>
                  <a:pt x="0" y="788"/>
                </a:lnTo>
                <a:lnTo>
                  <a:pt x="788" y="788"/>
                </a:lnTo>
                <a:lnTo>
                  <a:pt x="78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3"/>
          <p:cNvSpPr/>
          <p:nvPr/>
        </p:nvSpPr>
        <p:spPr>
          <a:xfrm>
            <a:off x="525549" y="563508"/>
            <a:ext cx="71389" cy="71389"/>
          </a:xfrm>
          <a:custGeom>
            <a:rect b="b" l="l" r="r" t="t"/>
            <a:pathLst>
              <a:path extrusionOk="0" h="788" w="788">
                <a:moveTo>
                  <a:pt x="1" y="0"/>
                </a:moveTo>
                <a:lnTo>
                  <a:pt x="1" y="788"/>
                </a:lnTo>
                <a:lnTo>
                  <a:pt x="788" y="788"/>
                </a:lnTo>
                <a:lnTo>
                  <a:pt x="78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3"/>
          <p:cNvSpPr/>
          <p:nvPr/>
        </p:nvSpPr>
        <p:spPr>
          <a:xfrm>
            <a:off x="630458" y="563508"/>
            <a:ext cx="71479" cy="71389"/>
          </a:xfrm>
          <a:custGeom>
            <a:rect b="b" l="l" r="r" t="t"/>
            <a:pathLst>
              <a:path extrusionOk="0" h="788" w="789">
                <a:moveTo>
                  <a:pt x="1" y="0"/>
                </a:moveTo>
                <a:lnTo>
                  <a:pt x="1" y="788"/>
                </a:lnTo>
                <a:lnTo>
                  <a:pt x="788" y="788"/>
                </a:lnTo>
                <a:lnTo>
                  <a:pt x="78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3"/>
          <p:cNvSpPr/>
          <p:nvPr/>
        </p:nvSpPr>
        <p:spPr>
          <a:xfrm>
            <a:off x="96944" y="1236629"/>
            <a:ext cx="13770" cy="183998"/>
          </a:xfrm>
          <a:custGeom>
            <a:rect b="b" l="l" r="r" t="t"/>
            <a:pathLst>
              <a:path extrusionOk="0" h="2031" w="152">
                <a:moveTo>
                  <a:pt x="0" y="1"/>
                </a:moveTo>
                <a:lnTo>
                  <a:pt x="0" y="2031"/>
                </a:lnTo>
                <a:lnTo>
                  <a:pt x="152" y="2031"/>
                </a:lnTo>
                <a:lnTo>
                  <a:pt x="15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3"/>
          <p:cNvSpPr/>
          <p:nvPr/>
        </p:nvSpPr>
        <p:spPr>
          <a:xfrm>
            <a:off x="169239" y="1236629"/>
            <a:ext cx="13770" cy="183998"/>
          </a:xfrm>
          <a:custGeom>
            <a:rect b="b" l="l" r="r" t="t"/>
            <a:pathLst>
              <a:path extrusionOk="0" h="2031" w="152">
                <a:moveTo>
                  <a:pt x="1" y="1"/>
                </a:moveTo>
                <a:lnTo>
                  <a:pt x="1" y="2031"/>
                </a:lnTo>
                <a:lnTo>
                  <a:pt x="152" y="2031"/>
                </a:lnTo>
                <a:lnTo>
                  <a:pt x="15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3"/>
          <p:cNvSpPr/>
          <p:nvPr/>
        </p:nvSpPr>
        <p:spPr>
          <a:xfrm>
            <a:off x="205114" y="1236629"/>
            <a:ext cx="13770" cy="183998"/>
          </a:xfrm>
          <a:custGeom>
            <a:rect b="b" l="l" r="r" t="t"/>
            <a:pathLst>
              <a:path extrusionOk="0" h="2031" w="152">
                <a:moveTo>
                  <a:pt x="1" y="1"/>
                </a:moveTo>
                <a:lnTo>
                  <a:pt x="1" y="2031"/>
                </a:lnTo>
                <a:lnTo>
                  <a:pt x="152" y="2031"/>
                </a:lnTo>
                <a:lnTo>
                  <a:pt x="15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3"/>
          <p:cNvSpPr/>
          <p:nvPr/>
        </p:nvSpPr>
        <p:spPr>
          <a:xfrm>
            <a:off x="241171" y="1236629"/>
            <a:ext cx="13680" cy="183998"/>
          </a:xfrm>
          <a:custGeom>
            <a:rect b="b" l="l" r="r" t="t"/>
            <a:pathLst>
              <a:path extrusionOk="0" h="2031" w="151">
                <a:moveTo>
                  <a:pt x="0" y="1"/>
                </a:moveTo>
                <a:lnTo>
                  <a:pt x="0" y="2031"/>
                </a:lnTo>
                <a:lnTo>
                  <a:pt x="150" y="2031"/>
                </a:lnTo>
                <a:lnTo>
                  <a:pt x="15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3"/>
          <p:cNvSpPr/>
          <p:nvPr/>
        </p:nvSpPr>
        <p:spPr>
          <a:xfrm>
            <a:off x="279493" y="1236629"/>
            <a:ext cx="13680" cy="183998"/>
          </a:xfrm>
          <a:custGeom>
            <a:rect b="b" l="l" r="r" t="t"/>
            <a:pathLst>
              <a:path extrusionOk="0" h="2031" w="151">
                <a:moveTo>
                  <a:pt x="1" y="1"/>
                </a:moveTo>
                <a:lnTo>
                  <a:pt x="1" y="2031"/>
                </a:lnTo>
                <a:lnTo>
                  <a:pt x="151" y="2031"/>
                </a:lnTo>
                <a:lnTo>
                  <a:pt x="1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3"/>
          <p:cNvSpPr/>
          <p:nvPr/>
        </p:nvSpPr>
        <p:spPr>
          <a:xfrm>
            <a:off x="308121" y="1236629"/>
            <a:ext cx="13770" cy="183998"/>
          </a:xfrm>
          <a:custGeom>
            <a:rect b="b" l="l" r="r" t="t"/>
            <a:pathLst>
              <a:path extrusionOk="0" h="2031" w="152">
                <a:moveTo>
                  <a:pt x="1" y="1"/>
                </a:moveTo>
                <a:lnTo>
                  <a:pt x="1" y="2031"/>
                </a:lnTo>
                <a:lnTo>
                  <a:pt x="152" y="2031"/>
                </a:lnTo>
                <a:lnTo>
                  <a:pt x="15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3"/>
          <p:cNvSpPr/>
          <p:nvPr/>
        </p:nvSpPr>
        <p:spPr>
          <a:xfrm>
            <a:off x="424263" y="1236629"/>
            <a:ext cx="13680" cy="183998"/>
          </a:xfrm>
          <a:custGeom>
            <a:rect b="b" l="l" r="r" t="t"/>
            <a:pathLst>
              <a:path extrusionOk="0" h="2031" w="151">
                <a:moveTo>
                  <a:pt x="0" y="1"/>
                </a:moveTo>
                <a:lnTo>
                  <a:pt x="0" y="2031"/>
                </a:lnTo>
                <a:lnTo>
                  <a:pt x="151" y="2031"/>
                </a:lnTo>
                <a:lnTo>
                  <a:pt x="1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3"/>
          <p:cNvSpPr/>
          <p:nvPr/>
        </p:nvSpPr>
        <p:spPr>
          <a:xfrm>
            <a:off x="355955" y="1236629"/>
            <a:ext cx="13680" cy="183998"/>
          </a:xfrm>
          <a:custGeom>
            <a:rect b="b" l="l" r="r" t="t"/>
            <a:pathLst>
              <a:path extrusionOk="0" h="2031" w="151">
                <a:moveTo>
                  <a:pt x="0" y="1"/>
                </a:moveTo>
                <a:lnTo>
                  <a:pt x="0" y="2031"/>
                </a:lnTo>
                <a:lnTo>
                  <a:pt x="150" y="2031"/>
                </a:lnTo>
                <a:lnTo>
                  <a:pt x="15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3"/>
          <p:cNvSpPr/>
          <p:nvPr/>
        </p:nvSpPr>
        <p:spPr>
          <a:xfrm>
            <a:off x="457602" y="1236629"/>
            <a:ext cx="13770" cy="183998"/>
          </a:xfrm>
          <a:custGeom>
            <a:rect b="b" l="l" r="r" t="t"/>
            <a:pathLst>
              <a:path extrusionOk="0" h="2031" w="152">
                <a:moveTo>
                  <a:pt x="1" y="1"/>
                </a:moveTo>
                <a:lnTo>
                  <a:pt x="1" y="2031"/>
                </a:lnTo>
                <a:lnTo>
                  <a:pt x="151" y="2031"/>
                </a:lnTo>
                <a:lnTo>
                  <a:pt x="1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3"/>
          <p:cNvSpPr/>
          <p:nvPr/>
        </p:nvSpPr>
        <p:spPr>
          <a:xfrm>
            <a:off x="603823" y="1011501"/>
            <a:ext cx="13770" cy="183998"/>
          </a:xfrm>
          <a:custGeom>
            <a:rect b="b" l="l" r="r" t="t"/>
            <a:pathLst>
              <a:path extrusionOk="0" h="2031" w="152">
                <a:moveTo>
                  <a:pt x="0" y="1"/>
                </a:moveTo>
                <a:lnTo>
                  <a:pt x="0" y="2031"/>
                </a:lnTo>
                <a:lnTo>
                  <a:pt x="152" y="2031"/>
                </a:lnTo>
                <a:lnTo>
                  <a:pt x="1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3"/>
          <p:cNvSpPr/>
          <p:nvPr/>
        </p:nvSpPr>
        <p:spPr>
          <a:xfrm>
            <a:off x="676118" y="1011501"/>
            <a:ext cx="13770" cy="183998"/>
          </a:xfrm>
          <a:custGeom>
            <a:rect b="b" l="l" r="r" t="t"/>
            <a:pathLst>
              <a:path extrusionOk="0" h="2031" w="152">
                <a:moveTo>
                  <a:pt x="1" y="1"/>
                </a:moveTo>
                <a:lnTo>
                  <a:pt x="1" y="2031"/>
                </a:lnTo>
                <a:lnTo>
                  <a:pt x="152" y="2031"/>
                </a:lnTo>
                <a:lnTo>
                  <a:pt x="1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3"/>
          <p:cNvSpPr/>
          <p:nvPr/>
        </p:nvSpPr>
        <p:spPr>
          <a:xfrm>
            <a:off x="711993" y="1011501"/>
            <a:ext cx="13770" cy="183998"/>
          </a:xfrm>
          <a:custGeom>
            <a:rect b="b" l="l" r="r" t="t"/>
            <a:pathLst>
              <a:path extrusionOk="0" h="2031" w="152">
                <a:moveTo>
                  <a:pt x="1" y="1"/>
                </a:moveTo>
                <a:lnTo>
                  <a:pt x="1" y="2031"/>
                </a:lnTo>
                <a:lnTo>
                  <a:pt x="152" y="2031"/>
                </a:lnTo>
                <a:lnTo>
                  <a:pt x="1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3"/>
          <p:cNvSpPr/>
          <p:nvPr/>
        </p:nvSpPr>
        <p:spPr>
          <a:xfrm>
            <a:off x="748050" y="1011501"/>
            <a:ext cx="13680" cy="183998"/>
          </a:xfrm>
          <a:custGeom>
            <a:rect b="b" l="l" r="r" t="t"/>
            <a:pathLst>
              <a:path extrusionOk="0" h="2031" w="151">
                <a:moveTo>
                  <a:pt x="0" y="1"/>
                </a:moveTo>
                <a:lnTo>
                  <a:pt x="0" y="2031"/>
                </a:lnTo>
                <a:lnTo>
                  <a:pt x="150" y="2031"/>
                </a:lnTo>
                <a:lnTo>
                  <a:pt x="1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3"/>
          <p:cNvSpPr/>
          <p:nvPr/>
        </p:nvSpPr>
        <p:spPr>
          <a:xfrm>
            <a:off x="786372" y="1011501"/>
            <a:ext cx="13680" cy="183998"/>
          </a:xfrm>
          <a:custGeom>
            <a:rect b="b" l="l" r="r" t="t"/>
            <a:pathLst>
              <a:path extrusionOk="0" h="2031" w="151">
                <a:moveTo>
                  <a:pt x="1" y="1"/>
                </a:moveTo>
                <a:lnTo>
                  <a:pt x="1" y="2031"/>
                </a:lnTo>
                <a:lnTo>
                  <a:pt x="151" y="2031"/>
                </a:lnTo>
                <a:lnTo>
                  <a:pt x="1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3"/>
          <p:cNvSpPr/>
          <p:nvPr/>
        </p:nvSpPr>
        <p:spPr>
          <a:xfrm>
            <a:off x="815000" y="1011501"/>
            <a:ext cx="13680" cy="183998"/>
          </a:xfrm>
          <a:custGeom>
            <a:rect b="b" l="l" r="r" t="t"/>
            <a:pathLst>
              <a:path extrusionOk="0" h="2031" w="151">
                <a:moveTo>
                  <a:pt x="1" y="1"/>
                </a:moveTo>
                <a:lnTo>
                  <a:pt x="1" y="2031"/>
                </a:lnTo>
                <a:lnTo>
                  <a:pt x="151" y="2031"/>
                </a:lnTo>
                <a:lnTo>
                  <a:pt x="1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3"/>
          <p:cNvSpPr/>
          <p:nvPr/>
        </p:nvSpPr>
        <p:spPr>
          <a:xfrm>
            <a:off x="931142" y="1011501"/>
            <a:ext cx="13680" cy="183998"/>
          </a:xfrm>
          <a:custGeom>
            <a:rect b="b" l="l" r="r" t="t"/>
            <a:pathLst>
              <a:path extrusionOk="0" h="2031" w="151">
                <a:moveTo>
                  <a:pt x="1" y="1"/>
                </a:moveTo>
                <a:lnTo>
                  <a:pt x="1" y="2031"/>
                </a:lnTo>
                <a:lnTo>
                  <a:pt x="151" y="2031"/>
                </a:lnTo>
                <a:lnTo>
                  <a:pt x="1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3"/>
          <p:cNvSpPr/>
          <p:nvPr/>
        </p:nvSpPr>
        <p:spPr>
          <a:xfrm>
            <a:off x="862834" y="1011501"/>
            <a:ext cx="13680" cy="183998"/>
          </a:xfrm>
          <a:custGeom>
            <a:rect b="b" l="l" r="r" t="t"/>
            <a:pathLst>
              <a:path extrusionOk="0" h="2031" w="151">
                <a:moveTo>
                  <a:pt x="0" y="1"/>
                </a:moveTo>
                <a:lnTo>
                  <a:pt x="0" y="2031"/>
                </a:lnTo>
                <a:lnTo>
                  <a:pt x="150" y="2031"/>
                </a:lnTo>
                <a:lnTo>
                  <a:pt x="1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3"/>
          <p:cNvSpPr/>
          <p:nvPr/>
        </p:nvSpPr>
        <p:spPr>
          <a:xfrm>
            <a:off x="964481" y="1011501"/>
            <a:ext cx="13770" cy="183998"/>
          </a:xfrm>
          <a:custGeom>
            <a:rect b="b" l="l" r="r" t="t"/>
            <a:pathLst>
              <a:path extrusionOk="0" h="2031" w="152">
                <a:moveTo>
                  <a:pt x="1" y="1"/>
                </a:moveTo>
                <a:lnTo>
                  <a:pt x="1" y="2031"/>
                </a:lnTo>
                <a:lnTo>
                  <a:pt x="151" y="2031"/>
                </a:lnTo>
                <a:lnTo>
                  <a:pt x="1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3"/>
          <p:cNvSpPr/>
          <p:nvPr/>
        </p:nvSpPr>
        <p:spPr>
          <a:xfrm>
            <a:off x="59075" y="295528"/>
            <a:ext cx="36691" cy="36600"/>
          </a:xfrm>
          <a:custGeom>
            <a:rect b="b" l="l" r="r" t="t"/>
            <a:pathLst>
              <a:path extrusionOk="0" h="404" w="405">
                <a:moveTo>
                  <a:pt x="203" y="0"/>
                </a:moveTo>
                <a:cubicBezTo>
                  <a:pt x="91" y="0"/>
                  <a:pt x="0" y="90"/>
                  <a:pt x="0" y="202"/>
                </a:cubicBezTo>
                <a:cubicBezTo>
                  <a:pt x="0" y="314"/>
                  <a:pt x="91" y="404"/>
                  <a:pt x="203" y="404"/>
                </a:cubicBezTo>
                <a:cubicBezTo>
                  <a:pt x="314" y="404"/>
                  <a:pt x="404" y="314"/>
                  <a:pt x="404" y="202"/>
                </a:cubicBezTo>
                <a:cubicBezTo>
                  <a:pt x="404" y="90"/>
                  <a:pt x="314" y="0"/>
                  <a:pt x="2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3"/>
          <p:cNvSpPr/>
          <p:nvPr/>
        </p:nvSpPr>
        <p:spPr>
          <a:xfrm>
            <a:off x="127293" y="291904"/>
            <a:ext cx="43939" cy="43848"/>
          </a:xfrm>
          <a:custGeom>
            <a:rect b="b" l="l" r="r" t="t"/>
            <a:pathLst>
              <a:path extrusionOk="0" h="484" w="485">
                <a:moveTo>
                  <a:pt x="243" y="80"/>
                </a:moveTo>
                <a:cubicBezTo>
                  <a:pt x="332" y="80"/>
                  <a:pt x="405" y="153"/>
                  <a:pt x="405" y="242"/>
                </a:cubicBezTo>
                <a:cubicBezTo>
                  <a:pt x="405" y="331"/>
                  <a:pt x="332" y="404"/>
                  <a:pt x="243" y="404"/>
                </a:cubicBezTo>
                <a:cubicBezTo>
                  <a:pt x="154" y="404"/>
                  <a:pt x="80" y="331"/>
                  <a:pt x="80" y="242"/>
                </a:cubicBezTo>
                <a:cubicBezTo>
                  <a:pt x="80" y="153"/>
                  <a:pt x="154" y="80"/>
                  <a:pt x="243" y="80"/>
                </a:cubicBezTo>
                <a:close/>
                <a:moveTo>
                  <a:pt x="243" y="0"/>
                </a:moveTo>
                <a:cubicBezTo>
                  <a:pt x="109" y="0"/>
                  <a:pt x="1" y="108"/>
                  <a:pt x="1" y="242"/>
                </a:cubicBezTo>
                <a:cubicBezTo>
                  <a:pt x="1" y="375"/>
                  <a:pt x="109" y="484"/>
                  <a:pt x="243" y="484"/>
                </a:cubicBezTo>
                <a:cubicBezTo>
                  <a:pt x="376" y="484"/>
                  <a:pt x="484" y="375"/>
                  <a:pt x="484" y="242"/>
                </a:cubicBezTo>
                <a:cubicBezTo>
                  <a:pt x="484" y="108"/>
                  <a:pt x="376" y="0"/>
                  <a:pt x="2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3"/>
          <p:cNvSpPr/>
          <p:nvPr/>
        </p:nvSpPr>
        <p:spPr>
          <a:xfrm>
            <a:off x="202759" y="295528"/>
            <a:ext cx="36691" cy="36600"/>
          </a:xfrm>
          <a:custGeom>
            <a:rect b="b" l="l" r="r" t="t"/>
            <a:pathLst>
              <a:path extrusionOk="0" h="404" w="405">
                <a:moveTo>
                  <a:pt x="203" y="0"/>
                </a:moveTo>
                <a:cubicBezTo>
                  <a:pt x="92" y="0"/>
                  <a:pt x="1" y="90"/>
                  <a:pt x="1" y="202"/>
                </a:cubicBezTo>
                <a:cubicBezTo>
                  <a:pt x="1" y="314"/>
                  <a:pt x="92" y="404"/>
                  <a:pt x="203" y="404"/>
                </a:cubicBezTo>
                <a:cubicBezTo>
                  <a:pt x="314" y="404"/>
                  <a:pt x="405" y="314"/>
                  <a:pt x="405" y="202"/>
                </a:cubicBezTo>
                <a:cubicBezTo>
                  <a:pt x="405" y="90"/>
                  <a:pt x="314" y="0"/>
                  <a:pt x="2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3"/>
          <p:cNvSpPr/>
          <p:nvPr/>
        </p:nvSpPr>
        <p:spPr>
          <a:xfrm>
            <a:off x="274691" y="295528"/>
            <a:ext cx="36691" cy="36600"/>
          </a:xfrm>
          <a:custGeom>
            <a:rect b="b" l="l" r="r" t="t"/>
            <a:pathLst>
              <a:path extrusionOk="0" h="404" w="405">
                <a:moveTo>
                  <a:pt x="202" y="0"/>
                </a:moveTo>
                <a:cubicBezTo>
                  <a:pt x="90" y="0"/>
                  <a:pt x="0" y="90"/>
                  <a:pt x="0" y="202"/>
                </a:cubicBezTo>
                <a:cubicBezTo>
                  <a:pt x="0" y="314"/>
                  <a:pt x="90" y="404"/>
                  <a:pt x="202" y="404"/>
                </a:cubicBezTo>
                <a:cubicBezTo>
                  <a:pt x="314" y="404"/>
                  <a:pt x="405" y="314"/>
                  <a:pt x="405" y="202"/>
                </a:cubicBezTo>
                <a:cubicBezTo>
                  <a:pt x="405" y="90"/>
                  <a:pt x="314" y="0"/>
                  <a:pt x="2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3"/>
          <p:cNvSpPr/>
          <p:nvPr/>
        </p:nvSpPr>
        <p:spPr>
          <a:xfrm>
            <a:off x="346533" y="295528"/>
            <a:ext cx="36691" cy="36600"/>
          </a:xfrm>
          <a:custGeom>
            <a:rect b="b" l="l" r="r" t="t"/>
            <a:pathLst>
              <a:path extrusionOk="0" h="404" w="405">
                <a:moveTo>
                  <a:pt x="203" y="0"/>
                </a:moveTo>
                <a:cubicBezTo>
                  <a:pt x="91" y="0"/>
                  <a:pt x="0" y="90"/>
                  <a:pt x="0" y="202"/>
                </a:cubicBezTo>
                <a:cubicBezTo>
                  <a:pt x="0" y="314"/>
                  <a:pt x="91" y="404"/>
                  <a:pt x="203" y="404"/>
                </a:cubicBezTo>
                <a:cubicBezTo>
                  <a:pt x="314" y="404"/>
                  <a:pt x="404" y="314"/>
                  <a:pt x="404" y="202"/>
                </a:cubicBezTo>
                <a:cubicBezTo>
                  <a:pt x="404" y="90"/>
                  <a:pt x="314" y="0"/>
                  <a:pt x="2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3"/>
          <p:cNvSpPr/>
          <p:nvPr/>
        </p:nvSpPr>
        <p:spPr>
          <a:xfrm>
            <a:off x="418375" y="295528"/>
            <a:ext cx="36782" cy="36600"/>
          </a:xfrm>
          <a:custGeom>
            <a:rect b="b" l="l" r="r" t="t"/>
            <a:pathLst>
              <a:path extrusionOk="0" h="404" w="406">
                <a:moveTo>
                  <a:pt x="203" y="0"/>
                </a:moveTo>
                <a:cubicBezTo>
                  <a:pt x="91" y="0"/>
                  <a:pt x="1" y="90"/>
                  <a:pt x="1" y="202"/>
                </a:cubicBezTo>
                <a:cubicBezTo>
                  <a:pt x="1"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3"/>
          <p:cNvSpPr/>
          <p:nvPr/>
        </p:nvSpPr>
        <p:spPr>
          <a:xfrm>
            <a:off x="1393902" y="146952"/>
            <a:ext cx="36691" cy="36600"/>
          </a:xfrm>
          <a:custGeom>
            <a:rect b="b" l="l" r="r" t="t"/>
            <a:pathLst>
              <a:path extrusionOk="0" h="404" w="405">
                <a:moveTo>
                  <a:pt x="203" y="0"/>
                </a:moveTo>
                <a:cubicBezTo>
                  <a:pt x="91" y="0"/>
                  <a:pt x="0" y="90"/>
                  <a:pt x="0" y="202"/>
                </a:cubicBezTo>
                <a:cubicBezTo>
                  <a:pt x="0"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3"/>
          <p:cNvSpPr/>
          <p:nvPr/>
        </p:nvSpPr>
        <p:spPr>
          <a:xfrm>
            <a:off x="1462120" y="143329"/>
            <a:ext cx="43939" cy="43939"/>
          </a:xfrm>
          <a:custGeom>
            <a:rect b="b" l="l" r="r" t="t"/>
            <a:pathLst>
              <a:path extrusionOk="0" h="485" w="485">
                <a:moveTo>
                  <a:pt x="243" y="80"/>
                </a:moveTo>
                <a:cubicBezTo>
                  <a:pt x="332" y="80"/>
                  <a:pt x="405" y="153"/>
                  <a:pt x="405" y="242"/>
                </a:cubicBezTo>
                <a:cubicBezTo>
                  <a:pt x="405" y="331"/>
                  <a:pt x="332" y="405"/>
                  <a:pt x="243" y="405"/>
                </a:cubicBezTo>
                <a:cubicBezTo>
                  <a:pt x="154" y="405"/>
                  <a:pt x="80" y="331"/>
                  <a:pt x="80" y="242"/>
                </a:cubicBezTo>
                <a:cubicBezTo>
                  <a:pt x="80" y="153"/>
                  <a:pt x="154" y="80"/>
                  <a:pt x="243" y="80"/>
                </a:cubicBezTo>
                <a:close/>
                <a:moveTo>
                  <a:pt x="243" y="0"/>
                </a:moveTo>
                <a:cubicBezTo>
                  <a:pt x="109" y="0"/>
                  <a:pt x="1" y="109"/>
                  <a:pt x="1" y="242"/>
                </a:cubicBezTo>
                <a:cubicBezTo>
                  <a:pt x="1" y="376"/>
                  <a:pt x="109" y="484"/>
                  <a:pt x="243" y="484"/>
                </a:cubicBezTo>
                <a:cubicBezTo>
                  <a:pt x="376" y="484"/>
                  <a:pt x="485" y="376"/>
                  <a:pt x="485" y="242"/>
                </a:cubicBezTo>
                <a:cubicBezTo>
                  <a:pt x="485" y="109"/>
                  <a:pt x="376" y="0"/>
                  <a:pt x="2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3"/>
          <p:cNvSpPr/>
          <p:nvPr/>
        </p:nvSpPr>
        <p:spPr>
          <a:xfrm>
            <a:off x="1537585" y="146952"/>
            <a:ext cx="36782" cy="36600"/>
          </a:xfrm>
          <a:custGeom>
            <a:rect b="b" l="l" r="r" t="t"/>
            <a:pathLst>
              <a:path extrusionOk="0" h="404" w="406">
                <a:moveTo>
                  <a:pt x="203" y="0"/>
                </a:moveTo>
                <a:cubicBezTo>
                  <a:pt x="92" y="0"/>
                  <a:pt x="1" y="90"/>
                  <a:pt x="1" y="202"/>
                </a:cubicBezTo>
                <a:cubicBezTo>
                  <a:pt x="1" y="314"/>
                  <a:pt x="92" y="404"/>
                  <a:pt x="203" y="404"/>
                </a:cubicBezTo>
                <a:cubicBezTo>
                  <a:pt x="314" y="404"/>
                  <a:pt x="405" y="314"/>
                  <a:pt x="405" y="202"/>
                </a:cubicBezTo>
                <a:cubicBezTo>
                  <a:pt x="405" y="90"/>
                  <a:pt x="314" y="0"/>
                  <a:pt x="2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3"/>
          <p:cNvSpPr/>
          <p:nvPr/>
        </p:nvSpPr>
        <p:spPr>
          <a:xfrm>
            <a:off x="1609518" y="146952"/>
            <a:ext cx="36691" cy="36600"/>
          </a:xfrm>
          <a:custGeom>
            <a:rect b="b" l="l" r="r" t="t"/>
            <a:pathLst>
              <a:path extrusionOk="0" h="404" w="405">
                <a:moveTo>
                  <a:pt x="202" y="0"/>
                </a:moveTo>
                <a:cubicBezTo>
                  <a:pt x="90" y="0"/>
                  <a:pt x="0" y="90"/>
                  <a:pt x="0" y="202"/>
                </a:cubicBezTo>
                <a:cubicBezTo>
                  <a:pt x="0" y="314"/>
                  <a:pt x="90" y="404"/>
                  <a:pt x="202" y="404"/>
                </a:cubicBezTo>
                <a:cubicBezTo>
                  <a:pt x="314" y="404"/>
                  <a:pt x="405" y="314"/>
                  <a:pt x="405" y="202"/>
                </a:cubicBezTo>
                <a:cubicBezTo>
                  <a:pt x="405" y="90"/>
                  <a:pt x="314" y="0"/>
                  <a:pt x="2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3"/>
          <p:cNvSpPr/>
          <p:nvPr/>
        </p:nvSpPr>
        <p:spPr>
          <a:xfrm>
            <a:off x="1681360" y="146952"/>
            <a:ext cx="36691" cy="36600"/>
          </a:xfrm>
          <a:custGeom>
            <a:rect b="b" l="l" r="r" t="t"/>
            <a:pathLst>
              <a:path extrusionOk="0" h="404" w="405">
                <a:moveTo>
                  <a:pt x="203" y="0"/>
                </a:moveTo>
                <a:cubicBezTo>
                  <a:pt x="91" y="0"/>
                  <a:pt x="0" y="90"/>
                  <a:pt x="0" y="202"/>
                </a:cubicBezTo>
                <a:cubicBezTo>
                  <a:pt x="0"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3"/>
          <p:cNvSpPr/>
          <p:nvPr/>
        </p:nvSpPr>
        <p:spPr>
          <a:xfrm>
            <a:off x="1753202" y="146952"/>
            <a:ext cx="36782" cy="36600"/>
          </a:xfrm>
          <a:custGeom>
            <a:rect b="b" l="l" r="r" t="t"/>
            <a:pathLst>
              <a:path extrusionOk="0" h="404" w="406">
                <a:moveTo>
                  <a:pt x="203" y="0"/>
                </a:moveTo>
                <a:cubicBezTo>
                  <a:pt x="91" y="0"/>
                  <a:pt x="1" y="90"/>
                  <a:pt x="1" y="202"/>
                </a:cubicBezTo>
                <a:cubicBezTo>
                  <a:pt x="1"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3"/>
          <p:cNvSpPr/>
          <p:nvPr/>
        </p:nvSpPr>
        <p:spPr>
          <a:xfrm>
            <a:off x="1859198" y="146952"/>
            <a:ext cx="36691" cy="36600"/>
          </a:xfrm>
          <a:custGeom>
            <a:rect b="b" l="l" r="r" t="t"/>
            <a:pathLst>
              <a:path extrusionOk="0" h="404" w="405">
                <a:moveTo>
                  <a:pt x="202" y="0"/>
                </a:moveTo>
                <a:cubicBezTo>
                  <a:pt x="91" y="0"/>
                  <a:pt x="0" y="90"/>
                  <a:pt x="0" y="202"/>
                </a:cubicBezTo>
                <a:cubicBezTo>
                  <a:pt x="0" y="314"/>
                  <a:pt x="91" y="404"/>
                  <a:pt x="202" y="404"/>
                </a:cubicBezTo>
                <a:cubicBezTo>
                  <a:pt x="314" y="404"/>
                  <a:pt x="404" y="314"/>
                  <a:pt x="404" y="202"/>
                </a:cubicBezTo>
                <a:cubicBezTo>
                  <a:pt x="404" y="90"/>
                  <a:pt x="314" y="0"/>
                  <a:pt x="2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3"/>
          <p:cNvSpPr/>
          <p:nvPr/>
        </p:nvSpPr>
        <p:spPr>
          <a:xfrm>
            <a:off x="7" y="717248"/>
            <a:ext cx="2635499" cy="656814"/>
          </a:xfrm>
          <a:custGeom>
            <a:rect b="b" l="l" r="r" t="t"/>
            <a:pathLst>
              <a:path extrusionOk="0" h="7250" w="29091">
                <a:moveTo>
                  <a:pt x="1" y="1"/>
                </a:moveTo>
                <a:lnTo>
                  <a:pt x="1" y="81"/>
                </a:lnTo>
                <a:lnTo>
                  <a:pt x="10781" y="81"/>
                </a:lnTo>
                <a:lnTo>
                  <a:pt x="17938" y="7237"/>
                </a:lnTo>
                <a:lnTo>
                  <a:pt x="17949" y="7250"/>
                </a:lnTo>
                <a:lnTo>
                  <a:pt x="29090" y="7250"/>
                </a:lnTo>
                <a:lnTo>
                  <a:pt x="29090" y="7169"/>
                </a:lnTo>
                <a:lnTo>
                  <a:pt x="17982" y="7169"/>
                </a:lnTo>
                <a:lnTo>
                  <a:pt x="1081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3"/>
          <p:cNvSpPr/>
          <p:nvPr/>
        </p:nvSpPr>
        <p:spPr>
          <a:xfrm>
            <a:off x="7" y="161538"/>
            <a:ext cx="2222567" cy="635977"/>
          </a:xfrm>
          <a:custGeom>
            <a:rect b="b" l="l" r="r" t="t"/>
            <a:pathLst>
              <a:path extrusionOk="0" h="7020" w="24533">
                <a:moveTo>
                  <a:pt x="1" y="1"/>
                </a:moveTo>
                <a:lnTo>
                  <a:pt x="1" y="81"/>
                </a:lnTo>
                <a:lnTo>
                  <a:pt x="13460" y="81"/>
                </a:lnTo>
                <a:lnTo>
                  <a:pt x="20399" y="7019"/>
                </a:lnTo>
                <a:lnTo>
                  <a:pt x="24532" y="7019"/>
                </a:lnTo>
                <a:lnTo>
                  <a:pt x="24532" y="6940"/>
                </a:lnTo>
                <a:lnTo>
                  <a:pt x="20432" y="6940"/>
                </a:lnTo>
                <a:lnTo>
                  <a:pt x="1349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3"/>
          <p:cNvSpPr/>
          <p:nvPr/>
        </p:nvSpPr>
        <p:spPr>
          <a:xfrm>
            <a:off x="7" y="911665"/>
            <a:ext cx="494830" cy="212264"/>
          </a:xfrm>
          <a:custGeom>
            <a:rect b="b" l="l" r="r" t="t"/>
            <a:pathLst>
              <a:path extrusionOk="0" h="2343" w="5462">
                <a:moveTo>
                  <a:pt x="1" y="1"/>
                </a:moveTo>
                <a:lnTo>
                  <a:pt x="1" y="81"/>
                </a:lnTo>
                <a:lnTo>
                  <a:pt x="3144" y="81"/>
                </a:lnTo>
                <a:lnTo>
                  <a:pt x="5406" y="2343"/>
                </a:lnTo>
                <a:lnTo>
                  <a:pt x="5461" y="2286"/>
                </a:lnTo>
                <a:lnTo>
                  <a:pt x="31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3"/>
          <p:cNvSpPr/>
          <p:nvPr/>
        </p:nvSpPr>
        <p:spPr>
          <a:xfrm>
            <a:off x="473910" y="1103092"/>
            <a:ext cx="36782" cy="36691"/>
          </a:xfrm>
          <a:custGeom>
            <a:rect b="b" l="l" r="r" t="t"/>
            <a:pathLst>
              <a:path extrusionOk="0" h="405" w="406">
                <a:moveTo>
                  <a:pt x="203" y="0"/>
                </a:moveTo>
                <a:cubicBezTo>
                  <a:pt x="91" y="0"/>
                  <a:pt x="1" y="91"/>
                  <a:pt x="1" y="203"/>
                </a:cubicBezTo>
                <a:cubicBezTo>
                  <a:pt x="1" y="314"/>
                  <a:pt x="91" y="404"/>
                  <a:pt x="203" y="404"/>
                </a:cubicBezTo>
                <a:cubicBezTo>
                  <a:pt x="314" y="404"/>
                  <a:pt x="405" y="314"/>
                  <a:pt x="405" y="203"/>
                </a:cubicBezTo>
                <a:cubicBezTo>
                  <a:pt x="405" y="91"/>
                  <a:pt x="314" y="0"/>
                  <a:pt x="2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3"/>
          <p:cNvSpPr/>
          <p:nvPr/>
        </p:nvSpPr>
        <p:spPr>
          <a:xfrm flipH="1">
            <a:off x="7304929" y="3243037"/>
            <a:ext cx="1875812" cy="1003243"/>
          </a:xfrm>
          <a:custGeom>
            <a:rect b="b" l="l" r="r" t="t"/>
            <a:pathLst>
              <a:path extrusionOk="0" h="12092" w="22609">
                <a:moveTo>
                  <a:pt x="21237" y="0"/>
                </a:moveTo>
                <a:lnTo>
                  <a:pt x="16774" y="4464"/>
                </a:lnTo>
                <a:lnTo>
                  <a:pt x="13175" y="4464"/>
                </a:lnTo>
                <a:lnTo>
                  <a:pt x="5786" y="11852"/>
                </a:lnTo>
                <a:lnTo>
                  <a:pt x="3809" y="11852"/>
                </a:lnTo>
                <a:lnTo>
                  <a:pt x="2291" y="10335"/>
                </a:lnTo>
                <a:lnTo>
                  <a:pt x="1" y="10335"/>
                </a:lnTo>
                <a:lnTo>
                  <a:pt x="1" y="10574"/>
                </a:lnTo>
                <a:lnTo>
                  <a:pt x="2192" y="10574"/>
                </a:lnTo>
                <a:lnTo>
                  <a:pt x="3710" y="12092"/>
                </a:lnTo>
                <a:lnTo>
                  <a:pt x="5886" y="12092"/>
                </a:lnTo>
                <a:lnTo>
                  <a:pt x="13273" y="4703"/>
                </a:lnTo>
                <a:lnTo>
                  <a:pt x="16873" y="4703"/>
                </a:lnTo>
                <a:lnTo>
                  <a:pt x="21336" y="241"/>
                </a:lnTo>
                <a:lnTo>
                  <a:pt x="22609" y="241"/>
                </a:lnTo>
                <a:lnTo>
                  <a:pt x="2260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3"/>
          <p:cNvSpPr/>
          <p:nvPr/>
        </p:nvSpPr>
        <p:spPr>
          <a:xfrm flipH="1">
            <a:off x="7422079" y="4047407"/>
            <a:ext cx="1758662" cy="623003"/>
          </a:xfrm>
          <a:custGeom>
            <a:rect b="b" l="l" r="r" t="t"/>
            <a:pathLst>
              <a:path extrusionOk="0" h="7509" w="21197">
                <a:moveTo>
                  <a:pt x="16250" y="1"/>
                </a:moveTo>
                <a:lnTo>
                  <a:pt x="14812" y="1439"/>
                </a:lnTo>
                <a:lnTo>
                  <a:pt x="11617" y="1439"/>
                </a:lnTo>
                <a:lnTo>
                  <a:pt x="5786" y="7270"/>
                </a:lnTo>
                <a:lnTo>
                  <a:pt x="1" y="7270"/>
                </a:lnTo>
                <a:lnTo>
                  <a:pt x="1" y="7509"/>
                </a:lnTo>
                <a:lnTo>
                  <a:pt x="5886" y="7509"/>
                </a:lnTo>
                <a:lnTo>
                  <a:pt x="11717" y="1678"/>
                </a:lnTo>
                <a:lnTo>
                  <a:pt x="14911" y="1678"/>
                </a:lnTo>
                <a:lnTo>
                  <a:pt x="16349" y="240"/>
                </a:lnTo>
                <a:lnTo>
                  <a:pt x="19524" y="240"/>
                </a:lnTo>
                <a:lnTo>
                  <a:pt x="21027" y="1743"/>
                </a:lnTo>
                <a:lnTo>
                  <a:pt x="21196" y="1573"/>
                </a:lnTo>
                <a:lnTo>
                  <a:pt x="19624" y="1"/>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3"/>
          <p:cNvSpPr/>
          <p:nvPr/>
        </p:nvSpPr>
        <p:spPr>
          <a:xfrm flipH="1">
            <a:off x="7354958" y="4167212"/>
            <a:ext cx="97404" cy="97487"/>
          </a:xfrm>
          <a:custGeom>
            <a:rect b="b" l="l" r="r" t="t"/>
            <a:pathLst>
              <a:path extrusionOk="0" h="1175" w="1174">
                <a:moveTo>
                  <a:pt x="587" y="240"/>
                </a:moveTo>
                <a:cubicBezTo>
                  <a:pt x="778" y="240"/>
                  <a:pt x="934" y="396"/>
                  <a:pt x="934" y="588"/>
                </a:cubicBezTo>
                <a:cubicBezTo>
                  <a:pt x="934" y="779"/>
                  <a:pt x="778" y="935"/>
                  <a:pt x="587" y="935"/>
                </a:cubicBezTo>
                <a:cubicBezTo>
                  <a:pt x="396" y="935"/>
                  <a:pt x="239" y="779"/>
                  <a:pt x="239" y="588"/>
                </a:cubicBezTo>
                <a:cubicBezTo>
                  <a:pt x="239" y="396"/>
                  <a:pt x="396" y="240"/>
                  <a:pt x="587" y="240"/>
                </a:cubicBezTo>
                <a:close/>
                <a:moveTo>
                  <a:pt x="587" y="1"/>
                </a:moveTo>
                <a:cubicBezTo>
                  <a:pt x="263" y="1"/>
                  <a:pt x="0" y="264"/>
                  <a:pt x="0" y="588"/>
                </a:cubicBezTo>
                <a:cubicBezTo>
                  <a:pt x="0" y="912"/>
                  <a:pt x="263" y="1174"/>
                  <a:pt x="587" y="1174"/>
                </a:cubicBezTo>
                <a:cubicBezTo>
                  <a:pt x="910" y="1174"/>
                  <a:pt x="1174" y="912"/>
                  <a:pt x="1174" y="588"/>
                </a:cubicBezTo>
                <a:cubicBezTo>
                  <a:pt x="1174" y="264"/>
                  <a:pt x="910" y="1"/>
                  <a:pt x="587" y="1"/>
                </a:cubicBez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3"/>
          <p:cNvSpPr/>
          <p:nvPr/>
        </p:nvSpPr>
        <p:spPr>
          <a:xfrm flipH="1">
            <a:off x="6623185" y="3666420"/>
            <a:ext cx="2557556" cy="1149764"/>
          </a:xfrm>
          <a:custGeom>
            <a:rect b="b" l="l" r="r" t="t"/>
            <a:pathLst>
              <a:path extrusionOk="0" h="13858" w="30826">
                <a:moveTo>
                  <a:pt x="30587" y="0"/>
                </a:moveTo>
                <a:lnTo>
                  <a:pt x="30587" y="2296"/>
                </a:lnTo>
                <a:lnTo>
                  <a:pt x="28550" y="4333"/>
                </a:lnTo>
                <a:lnTo>
                  <a:pt x="26453" y="4333"/>
                </a:lnTo>
                <a:lnTo>
                  <a:pt x="23038" y="7747"/>
                </a:lnTo>
                <a:lnTo>
                  <a:pt x="12615" y="7747"/>
                </a:lnTo>
                <a:lnTo>
                  <a:pt x="6745" y="13618"/>
                </a:lnTo>
                <a:lnTo>
                  <a:pt x="1" y="13618"/>
                </a:lnTo>
                <a:lnTo>
                  <a:pt x="1" y="13858"/>
                </a:lnTo>
                <a:lnTo>
                  <a:pt x="6844" y="13858"/>
                </a:lnTo>
                <a:lnTo>
                  <a:pt x="12715" y="7987"/>
                </a:lnTo>
                <a:lnTo>
                  <a:pt x="23138" y="7987"/>
                </a:lnTo>
                <a:lnTo>
                  <a:pt x="26553" y="4573"/>
                </a:lnTo>
                <a:lnTo>
                  <a:pt x="28649" y="4573"/>
                </a:lnTo>
                <a:lnTo>
                  <a:pt x="30826" y="2396"/>
                </a:lnTo>
                <a:lnTo>
                  <a:pt x="3082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3"/>
          <p:cNvSpPr/>
          <p:nvPr/>
        </p:nvSpPr>
        <p:spPr>
          <a:xfrm flipH="1">
            <a:off x="7258467" y="3538816"/>
            <a:ext cx="1922274" cy="992457"/>
          </a:xfrm>
          <a:custGeom>
            <a:rect b="b" l="l" r="r" t="t"/>
            <a:pathLst>
              <a:path extrusionOk="0" h="11962" w="23169">
                <a:moveTo>
                  <a:pt x="20264" y="0"/>
                </a:moveTo>
                <a:lnTo>
                  <a:pt x="17367" y="2896"/>
                </a:lnTo>
                <a:lnTo>
                  <a:pt x="13733" y="2896"/>
                </a:lnTo>
                <a:lnTo>
                  <a:pt x="4908" y="11721"/>
                </a:lnTo>
                <a:lnTo>
                  <a:pt x="1" y="11721"/>
                </a:lnTo>
                <a:lnTo>
                  <a:pt x="1" y="11962"/>
                </a:lnTo>
                <a:lnTo>
                  <a:pt x="5007" y="11962"/>
                </a:lnTo>
                <a:lnTo>
                  <a:pt x="13833" y="3135"/>
                </a:lnTo>
                <a:lnTo>
                  <a:pt x="17467" y="3135"/>
                </a:lnTo>
                <a:lnTo>
                  <a:pt x="20362" y="240"/>
                </a:lnTo>
                <a:lnTo>
                  <a:pt x="23169" y="240"/>
                </a:lnTo>
                <a:lnTo>
                  <a:pt x="2316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3"/>
          <p:cNvSpPr/>
          <p:nvPr/>
        </p:nvSpPr>
        <p:spPr>
          <a:xfrm flipH="1">
            <a:off x="7697365" y="3744575"/>
            <a:ext cx="77575" cy="77658"/>
          </a:xfrm>
          <a:custGeom>
            <a:rect b="b" l="l" r="r" t="t"/>
            <a:pathLst>
              <a:path extrusionOk="0" h="936" w="935">
                <a:moveTo>
                  <a:pt x="467" y="1"/>
                </a:moveTo>
                <a:cubicBezTo>
                  <a:pt x="210" y="1"/>
                  <a:pt x="0" y="211"/>
                  <a:pt x="0" y="468"/>
                </a:cubicBezTo>
                <a:cubicBezTo>
                  <a:pt x="0" y="727"/>
                  <a:pt x="210" y="935"/>
                  <a:pt x="467" y="935"/>
                </a:cubicBezTo>
                <a:cubicBezTo>
                  <a:pt x="725" y="935"/>
                  <a:pt x="934" y="727"/>
                  <a:pt x="934" y="468"/>
                </a:cubicBezTo>
                <a:cubicBezTo>
                  <a:pt x="934" y="211"/>
                  <a:pt x="725" y="1"/>
                  <a:pt x="4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3"/>
          <p:cNvSpPr/>
          <p:nvPr/>
        </p:nvSpPr>
        <p:spPr>
          <a:xfrm flipH="1">
            <a:off x="6594312" y="3627591"/>
            <a:ext cx="77575" cy="77658"/>
          </a:xfrm>
          <a:custGeom>
            <a:rect b="b" l="l" r="r" t="t"/>
            <a:pathLst>
              <a:path extrusionOk="0" h="936" w="935">
                <a:moveTo>
                  <a:pt x="467" y="1"/>
                </a:moveTo>
                <a:cubicBezTo>
                  <a:pt x="210" y="1"/>
                  <a:pt x="0" y="210"/>
                  <a:pt x="0" y="468"/>
                </a:cubicBezTo>
                <a:cubicBezTo>
                  <a:pt x="0" y="726"/>
                  <a:pt x="210" y="935"/>
                  <a:pt x="467" y="935"/>
                </a:cubicBezTo>
                <a:cubicBezTo>
                  <a:pt x="726" y="935"/>
                  <a:pt x="934" y="726"/>
                  <a:pt x="934" y="468"/>
                </a:cubicBezTo>
                <a:cubicBezTo>
                  <a:pt x="934" y="210"/>
                  <a:pt x="726" y="1"/>
                  <a:pt x="4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3"/>
          <p:cNvSpPr/>
          <p:nvPr/>
        </p:nvSpPr>
        <p:spPr>
          <a:xfrm flipH="1">
            <a:off x="8239641" y="4758604"/>
            <a:ext cx="65295" cy="65295"/>
          </a:xfrm>
          <a:custGeom>
            <a:rect b="b" l="l" r="r" t="t"/>
            <a:pathLst>
              <a:path extrusionOk="0" h="787" w="787">
                <a:moveTo>
                  <a:pt x="0" y="0"/>
                </a:moveTo>
                <a:lnTo>
                  <a:pt x="0" y="787"/>
                </a:lnTo>
                <a:lnTo>
                  <a:pt x="787" y="787"/>
                </a:lnTo>
                <a:lnTo>
                  <a:pt x="78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3"/>
          <p:cNvSpPr/>
          <p:nvPr/>
        </p:nvSpPr>
        <p:spPr>
          <a:xfrm flipH="1">
            <a:off x="8143481" y="4758604"/>
            <a:ext cx="65461" cy="65295"/>
          </a:xfrm>
          <a:custGeom>
            <a:rect b="b" l="l" r="r" t="t"/>
            <a:pathLst>
              <a:path extrusionOk="0" h="787" w="789">
                <a:moveTo>
                  <a:pt x="1" y="0"/>
                </a:moveTo>
                <a:lnTo>
                  <a:pt x="1" y="787"/>
                </a:lnTo>
                <a:lnTo>
                  <a:pt x="789" y="787"/>
                </a:lnTo>
                <a:lnTo>
                  <a:pt x="78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3"/>
          <p:cNvSpPr/>
          <p:nvPr/>
        </p:nvSpPr>
        <p:spPr>
          <a:xfrm flipH="1">
            <a:off x="8047405" y="4758604"/>
            <a:ext cx="65378" cy="65295"/>
          </a:xfrm>
          <a:custGeom>
            <a:rect b="b" l="l" r="r" t="t"/>
            <a:pathLst>
              <a:path extrusionOk="0" h="787" w="788">
                <a:moveTo>
                  <a:pt x="1" y="0"/>
                </a:moveTo>
                <a:lnTo>
                  <a:pt x="1" y="787"/>
                </a:lnTo>
                <a:lnTo>
                  <a:pt x="787" y="787"/>
                </a:lnTo>
                <a:lnTo>
                  <a:pt x="78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3"/>
          <p:cNvSpPr/>
          <p:nvPr/>
        </p:nvSpPr>
        <p:spPr>
          <a:xfrm flipH="1">
            <a:off x="7951329" y="4758604"/>
            <a:ext cx="65378" cy="65295"/>
          </a:xfrm>
          <a:custGeom>
            <a:rect b="b" l="l" r="r" t="t"/>
            <a:pathLst>
              <a:path extrusionOk="0" h="787" w="788">
                <a:moveTo>
                  <a:pt x="0" y="0"/>
                </a:moveTo>
                <a:lnTo>
                  <a:pt x="0" y="787"/>
                </a:lnTo>
                <a:lnTo>
                  <a:pt x="787" y="787"/>
                </a:lnTo>
                <a:lnTo>
                  <a:pt x="78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3"/>
          <p:cNvSpPr/>
          <p:nvPr/>
        </p:nvSpPr>
        <p:spPr>
          <a:xfrm flipH="1">
            <a:off x="7855252" y="4758604"/>
            <a:ext cx="65295" cy="65295"/>
          </a:xfrm>
          <a:custGeom>
            <a:rect b="b" l="l" r="r" t="t"/>
            <a:pathLst>
              <a:path extrusionOk="0" h="787" w="787">
                <a:moveTo>
                  <a:pt x="0" y="0"/>
                </a:moveTo>
                <a:lnTo>
                  <a:pt x="0" y="787"/>
                </a:lnTo>
                <a:lnTo>
                  <a:pt x="787" y="787"/>
                </a:lnTo>
                <a:lnTo>
                  <a:pt x="78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3"/>
          <p:cNvSpPr/>
          <p:nvPr/>
        </p:nvSpPr>
        <p:spPr>
          <a:xfrm flipH="1">
            <a:off x="9018457" y="3951579"/>
            <a:ext cx="65295" cy="65461"/>
          </a:xfrm>
          <a:custGeom>
            <a:rect b="b" l="l" r="r" t="t"/>
            <a:pathLst>
              <a:path extrusionOk="0" h="789" w="787">
                <a:moveTo>
                  <a:pt x="0" y="1"/>
                </a:moveTo>
                <a:lnTo>
                  <a:pt x="0" y="788"/>
                </a:lnTo>
                <a:lnTo>
                  <a:pt x="787" y="788"/>
                </a:lnTo>
                <a:lnTo>
                  <a:pt x="78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3"/>
          <p:cNvSpPr/>
          <p:nvPr/>
        </p:nvSpPr>
        <p:spPr>
          <a:xfrm flipH="1">
            <a:off x="8922297" y="3951579"/>
            <a:ext cx="65461" cy="65461"/>
          </a:xfrm>
          <a:custGeom>
            <a:rect b="b" l="l" r="r" t="t"/>
            <a:pathLst>
              <a:path extrusionOk="0" h="789" w="789">
                <a:moveTo>
                  <a:pt x="1" y="1"/>
                </a:moveTo>
                <a:lnTo>
                  <a:pt x="1" y="788"/>
                </a:lnTo>
                <a:lnTo>
                  <a:pt x="788" y="788"/>
                </a:lnTo>
                <a:lnTo>
                  <a:pt x="78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3"/>
          <p:cNvSpPr/>
          <p:nvPr/>
        </p:nvSpPr>
        <p:spPr>
          <a:xfrm flipH="1">
            <a:off x="8826221" y="3951579"/>
            <a:ext cx="65378" cy="65461"/>
          </a:xfrm>
          <a:custGeom>
            <a:rect b="b" l="l" r="r" t="t"/>
            <a:pathLst>
              <a:path extrusionOk="0" h="789" w="788">
                <a:moveTo>
                  <a:pt x="1" y="1"/>
                </a:moveTo>
                <a:lnTo>
                  <a:pt x="1" y="788"/>
                </a:lnTo>
                <a:lnTo>
                  <a:pt x="787" y="788"/>
                </a:lnTo>
                <a:lnTo>
                  <a:pt x="78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3"/>
          <p:cNvSpPr/>
          <p:nvPr/>
        </p:nvSpPr>
        <p:spPr>
          <a:xfrm flipH="1">
            <a:off x="8730144" y="3951579"/>
            <a:ext cx="65378" cy="65461"/>
          </a:xfrm>
          <a:custGeom>
            <a:rect b="b" l="l" r="r" t="t"/>
            <a:pathLst>
              <a:path extrusionOk="0" h="789" w="788">
                <a:moveTo>
                  <a:pt x="0" y="1"/>
                </a:moveTo>
                <a:lnTo>
                  <a:pt x="0" y="788"/>
                </a:lnTo>
                <a:lnTo>
                  <a:pt x="788" y="788"/>
                </a:lnTo>
                <a:lnTo>
                  <a:pt x="78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3"/>
          <p:cNvSpPr/>
          <p:nvPr/>
        </p:nvSpPr>
        <p:spPr>
          <a:xfrm flipH="1">
            <a:off x="8634068" y="3951579"/>
            <a:ext cx="65378" cy="65461"/>
          </a:xfrm>
          <a:custGeom>
            <a:rect b="b" l="l" r="r" t="t"/>
            <a:pathLst>
              <a:path extrusionOk="0" h="789" w="788">
                <a:moveTo>
                  <a:pt x="1" y="1"/>
                </a:moveTo>
                <a:lnTo>
                  <a:pt x="1" y="788"/>
                </a:lnTo>
                <a:lnTo>
                  <a:pt x="788" y="788"/>
                </a:lnTo>
                <a:lnTo>
                  <a:pt x="78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3"/>
          <p:cNvSpPr/>
          <p:nvPr/>
        </p:nvSpPr>
        <p:spPr>
          <a:xfrm flipH="1">
            <a:off x="9113869" y="4295895"/>
            <a:ext cx="12611" cy="168507"/>
          </a:xfrm>
          <a:custGeom>
            <a:rect b="b" l="l" r="r" t="t"/>
            <a:pathLst>
              <a:path extrusionOk="0" h="2031" w="152">
                <a:moveTo>
                  <a:pt x="1" y="1"/>
                </a:moveTo>
                <a:lnTo>
                  <a:pt x="1" y="2031"/>
                </a:lnTo>
                <a:lnTo>
                  <a:pt x="151" y="2031"/>
                </a:lnTo>
                <a:lnTo>
                  <a:pt x="1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3"/>
          <p:cNvSpPr/>
          <p:nvPr/>
        </p:nvSpPr>
        <p:spPr>
          <a:xfrm flipH="1">
            <a:off x="9047661" y="4295895"/>
            <a:ext cx="12611" cy="168507"/>
          </a:xfrm>
          <a:custGeom>
            <a:rect b="b" l="l" r="r" t="t"/>
            <a:pathLst>
              <a:path extrusionOk="0" h="2031" w="152">
                <a:moveTo>
                  <a:pt x="1" y="1"/>
                </a:moveTo>
                <a:lnTo>
                  <a:pt x="1" y="2031"/>
                </a:lnTo>
                <a:lnTo>
                  <a:pt x="151" y="2031"/>
                </a:lnTo>
                <a:lnTo>
                  <a:pt x="1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3"/>
          <p:cNvSpPr/>
          <p:nvPr/>
        </p:nvSpPr>
        <p:spPr>
          <a:xfrm flipH="1">
            <a:off x="9014806" y="4295895"/>
            <a:ext cx="12528" cy="168507"/>
          </a:xfrm>
          <a:custGeom>
            <a:rect b="b" l="l" r="r" t="t"/>
            <a:pathLst>
              <a:path extrusionOk="0" h="2031" w="151">
                <a:moveTo>
                  <a:pt x="0" y="1"/>
                </a:moveTo>
                <a:lnTo>
                  <a:pt x="0" y="2031"/>
                </a:lnTo>
                <a:lnTo>
                  <a:pt x="150" y="2031"/>
                </a:lnTo>
                <a:lnTo>
                  <a:pt x="15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3"/>
          <p:cNvSpPr/>
          <p:nvPr/>
        </p:nvSpPr>
        <p:spPr>
          <a:xfrm flipH="1">
            <a:off x="8981868" y="4295895"/>
            <a:ext cx="12528" cy="168507"/>
          </a:xfrm>
          <a:custGeom>
            <a:rect b="b" l="l" r="r" t="t"/>
            <a:pathLst>
              <a:path extrusionOk="0" h="2031" w="151">
                <a:moveTo>
                  <a:pt x="1" y="1"/>
                </a:moveTo>
                <a:lnTo>
                  <a:pt x="1" y="2031"/>
                </a:lnTo>
                <a:lnTo>
                  <a:pt x="151" y="2031"/>
                </a:lnTo>
                <a:lnTo>
                  <a:pt x="1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3"/>
          <p:cNvSpPr/>
          <p:nvPr/>
        </p:nvSpPr>
        <p:spPr>
          <a:xfrm flipH="1">
            <a:off x="8946690" y="4295895"/>
            <a:ext cx="12528" cy="168507"/>
          </a:xfrm>
          <a:custGeom>
            <a:rect b="b" l="l" r="r" t="t"/>
            <a:pathLst>
              <a:path extrusionOk="0" h="2031" w="151">
                <a:moveTo>
                  <a:pt x="0" y="1"/>
                </a:moveTo>
                <a:lnTo>
                  <a:pt x="0" y="2031"/>
                </a:lnTo>
                <a:lnTo>
                  <a:pt x="150" y="2031"/>
                </a:lnTo>
                <a:lnTo>
                  <a:pt x="15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3"/>
          <p:cNvSpPr/>
          <p:nvPr/>
        </p:nvSpPr>
        <p:spPr>
          <a:xfrm flipH="1">
            <a:off x="8920472" y="4295895"/>
            <a:ext cx="12528" cy="168507"/>
          </a:xfrm>
          <a:custGeom>
            <a:rect b="b" l="l" r="r" t="t"/>
            <a:pathLst>
              <a:path extrusionOk="0" h="2031" w="151">
                <a:moveTo>
                  <a:pt x="0" y="1"/>
                </a:moveTo>
                <a:lnTo>
                  <a:pt x="0" y="2031"/>
                </a:lnTo>
                <a:lnTo>
                  <a:pt x="150" y="2031"/>
                </a:lnTo>
                <a:lnTo>
                  <a:pt x="15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3"/>
          <p:cNvSpPr/>
          <p:nvPr/>
        </p:nvSpPr>
        <p:spPr>
          <a:xfrm flipH="1">
            <a:off x="8814108" y="4295895"/>
            <a:ext cx="12611" cy="168507"/>
          </a:xfrm>
          <a:custGeom>
            <a:rect b="b" l="l" r="r" t="t"/>
            <a:pathLst>
              <a:path extrusionOk="0" h="2031" w="152">
                <a:moveTo>
                  <a:pt x="1" y="1"/>
                </a:moveTo>
                <a:lnTo>
                  <a:pt x="1" y="2031"/>
                </a:lnTo>
                <a:lnTo>
                  <a:pt x="151" y="2031"/>
                </a:lnTo>
                <a:lnTo>
                  <a:pt x="1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3"/>
          <p:cNvSpPr/>
          <p:nvPr/>
        </p:nvSpPr>
        <p:spPr>
          <a:xfrm flipH="1">
            <a:off x="8876748" y="4295895"/>
            <a:ext cx="12528" cy="168507"/>
          </a:xfrm>
          <a:custGeom>
            <a:rect b="b" l="l" r="r" t="t"/>
            <a:pathLst>
              <a:path extrusionOk="0" h="2031" w="151">
                <a:moveTo>
                  <a:pt x="0" y="1"/>
                </a:moveTo>
                <a:lnTo>
                  <a:pt x="0" y="2031"/>
                </a:lnTo>
                <a:lnTo>
                  <a:pt x="151" y="2031"/>
                </a:lnTo>
                <a:lnTo>
                  <a:pt x="1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3"/>
          <p:cNvSpPr/>
          <p:nvPr/>
        </p:nvSpPr>
        <p:spPr>
          <a:xfrm flipH="1">
            <a:off x="8783576" y="4295895"/>
            <a:ext cx="12528" cy="168507"/>
          </a:xfrm>
          <a:custGeom>
            <a:rect b="b" l="l" r="r" t="t"/>
            <a:pathLst>
              <a:path extrusionOk="0" h="2031" w="151">
                <a:moveTo>
                  <a:pt x="0" y="1"/>
                </a:moveTo>
                <a:lnTo>
                  <a:pt x="0" y="2031"/>
                </a:lnTo>
                <a:lnTo>
                  <a:pt x="151" y="2031"/>
                </a:lnTo>
                <a:lnTo>
                  <a:pt x="1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3"/>
          <p:cNvSpPr/>
          <p:nvPr/>
        </p:nvSpPr>
        <p:spPr>
          <a:xfrm flipH="1">
            <a:off x="8627431" y="3215824"/>
            <a:ext cx="16179" cy="47457"/>
          </a:xfrm>
          <a:custGeom>
            <a:rect b="b" l="l" r="r" t="t"/>
            <a:pathLst>
              <a:path extrusionOk="0" h="572" w="195">
                <a:moveTo>
                  <a:pt x="0" y="0"/>
                </a:moveTo>
                <a:lnTo>
                  <a:pt x="0"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3"/>
          <p:cNvSpPr/>
          <p:nvPr/>
        </p:nvSpPr>
        <p:spPr>
          <a:xfrm flipH="1">
            <a:off x="8541725" y="3215824"/>
            <a:ext cx="16179" cy="47457"/>
          </a:xfrm>
          <a:custGeom>
            <a:rect b="b" l="l" r="r" t="t"/>
            <a:pathLst>
              <a:path extrusionOk="0" h="572" w="195">
                <a:moveTo>
                  <a:pt x="0" y="0"/>
                </a:moveTo>
                <a:lnTo>
                  <a:pt x="0"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3"/>
          <p:cNvSpPr/>
          <p:nvPr/>
        </p:nvSpPr>
        <p:spPr>
          <a:xfrm flipH="1">
            <a:off x="8499163" y="3215824"/>
            <a:ext cx="16262" cy="47457"/>
          </a:xfrm>
          <a:custGeom>
            <a:rect b="b" l="l" r="r" t="t"/>
            <a:pathLst>
              <a:path extrusionOk="0" h="572" w="196">
                <a:moveTo>
                  <a:pt x="1" y="0"/>
                </a:moveTo>
                <a:lnTo>
                  <a:pt x="1"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3"/>
          <p:cNvSpPr/>
          <p:nvPr/>
        </p:nvSpPr>
        <p:spPr>
          <a:xfrm flipH="1">
            <a:off x="8456601" y="3215824"/>
            <a:ext cx="16179" cy="47457"/>
          </a:xfrm>
          <a:custGeom>
            <a:rect b="b" l="l" r="r" t="t"/>
            <a:pathLst>
              <a:path extrusionOk="0" h="572" w="195">
                <a:moveTo>
                  <a:pt x="0" y="0"/>
                </a:moveTo>
                <a:lnTo>
                  <a:pt x="0"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3"/>
          <p:cNvSpPr/>
          <p:nvPr/>
        </p:nvSpPr>
        <p:spPr>
          <a:xfrm flipH="1">
            <a:off x="8411051" y="3215824"/>
            <a:ext cx="16262" cy="47457"/>
          </a:xfrm>
          <a:custGeom>
            <a:rect b="b" l="l" r="r" t="t"/>
            <a:pathLst>
              <a:path extrusionOk="0" h="572" w="196">
                <a:moveTo>
                  <a:pt x="0" y="0"/>
                </a:moveTo>
                <a:lnTo>
                  <a:pt x="0"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3"/>
          <p:cNvSpPr/>
          <p:nvPr/>
        </p:nvSpPr>
        <p:spPr>
          <a:xfrm flipH="1">
            <a:off x="8377118" y="3215824"/>
            <a:ext cx="16262" cy="47457"/>
          </a:xfrm>
          <a:custGeom>
            <a:rect b="b" l="l" r="r" t="t"/>
            <a:pathLst>
              <a:path extrusionOk="0" h="572" w="196">
                <a:moveTo>
                  <a:pt x="1" y="0"/>
                </a:moveTo>
                <a:lnTo>
                  <a:pt x="1" y="571"/>
                </a:lnTo>
                <a:lnTo>
                  <a:pt x="196" y="571"/>
                </a:lnTo>
                <a:lnTo>
                  <a:pt x="1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3"/>
          <p:cNvSpPr/>
          <p:nvPr/>
        </p:nvSpPr>
        <p:spPr>
          <a:xfrm flipH="1">
            <a:off x="8239641" y="3215824"/>
            <a:ext cx="16096" cy="47457"/>
          </a:xfrm>
          <a:custGeom>
            <a:rect b="b" l="l" r="r" t="t"/>
            <a:pathLst>
              <a:path extrusionOk="0" h="572" w="194">
                <a:moveTo>
                  <a:pt x="0" y="0"/>
                </a:moveTo>
                <a:lnTo>
                  <a:pt x="0" y="571"/>
                </a:lnTo>
                <a:lnTo>
                  <a:pt x="194" y="571"/>
                </a:lnTo>
                <a:lnTo>
                  <a:pt x="19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3"/>
          <p:cNvSpPr/>
          <p:nvPr/>
        </p:nvSpPr>
        <p:spPr>
          <a:xfrm flipH="1">
            <a:off x="8320534" y="3215824"/>
            <a:ext cx="16262" cy="47457"/>
          </a:xfrm>
          <a:custGeom>
            <a:rect b="b" l="l" r="r" t="t"/>
            <a:pathLst>
              <a:path extrusionOk="0" h="572" w="196">
                <a:moveTo>
                  <a:pt x="1" y="0"/>
                </a:moveTo>
                <a:lnTo>
                  <a:pt x="1" y="571"/>
                </a:lnTo>
                <a:lnTo>
                  <a:pt x="196" y="571"/>
                </a:lnTo>
                <a:lnTo>
                  <a:pt x="1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3"/>
          <p:cNvSpPr/>
          <p:nvPr/>
        </p:nvSpPr>
        <p:spPr>
          <a:xfrm flipH="1">
            <a:off x="8199982" y="3215824"/>
            <a:ext cx="16262" cy="47457"/>
          </a:xfrm>
          <a:custGeom>
            <a:rect b="b" l="l" r="r" t="t"/>
            <a:pathLst>
              <a:path extrusionOk="0" h="572" w="196">
                <a:moveTo>
                  <a:pt x="1" y="0"/>
                </a:moveTo>
                <a:lnTo>
                  <a:pt x="1"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3"/>
          <p:cNvSpPr/>
          <p:nvPr/>
        </p:nvSpPr>
        <p:spPr>
          <a:xfrm flipH="1">
            <a:off x="8001607" y="3028317"/>
            <a:ext cx="1229329" cy="294784"/>
          </a:xfrm>
          <a:custGeom>
            <a:rect b="b" l="l" r="r" t="t"/>
            <a:pathLst>
              <a:path extrusionOk="0" h="3553" w="14817">
                <a:moveTo>
                  <a:pt x="1" y="0"/>
                </a:moveTo>
                <a:lnTo>
                  <a:pt x="1" y="81"/>
                </a:lnTo>
                <a:lnTo>
                  <a:pt x="3098" y="81"/>
                </a:lnTo>
                <a:lnTo>
                  <a:pt x="6569" y="3552"/>
                </a:lnTo>
                <a:lnTo>
                  <a:pt x="14817" y="3552"/>
                </a:lnTo>
                <a:lnTo>
                  <a:pt x="14817" y="3473"/>
                </a:lnTo>
                <a:lnTo>
                  <a:pt x="6603" y="3473"/>
                </a:lnTo>
                <a:lnTo>
                  <a:pt x="313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3"/>
          <p:cNvSpPr/>
          <p:nvPr/>
        </p:nvSpPr>
        <p:spPr>
          <a:xfrm flipH="1">
            <a:off x="7984764" y="3302939"/>
            <a:ext cx="33602" cy="33602"/>
          </a:xfrm>
          <a:custGeom>
            <a:rect b="b" l="l" r="r" t="t"/>
            <a:pathLst>
              <a:path extrusionOk="0" h="405" w="405">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3"/>
          <p:cNvSpPr/>
          <p:nvPr/>
        </p:nvSpPr>
        <p:spPr>
          <a:xfrm flipH="1">
            <a:off x="8056946" y="3089049"/>
            <a:ext cx="1229412" cy="294784"/>
          </a:xfrm>
          <a:custGeom>
            <a:rect b="b" l="l" r="r" t="t"/>
            <a:pathLst>
              <a:path extrusionOk="0" h="3553" w="14818">
                <a:moveTo>
                  <a:pt x="1" y="0"/>
                </a:moveTo>
                <a:lnTo>
                  <a:pt x="1" y="80"/>
                </a:lnTo>
                <a:lnTo>
                  <a:pt x="3098" y="80"/>
                </a:lnTo>
                <a:lnTo>
                  <a:pt x="6569" y="3552"/>
                </a:lnTo>
                <a:lnTo>
                  <a:pt x="14817" y="3552"/>
                </a:lnTo>
                <a:lnTo>
                  <a:pt x="14817" y="3473"/>
                </a:lnTo>
                <a:lnTo>
                  <a:pt x="6603" y="3473"/>
                </a:lnTo>
                <a:lnTo>
                  <a:pt x="313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3"/>
          <p:cNvSpPr/>
          <p:nvPr/>
        </p:nvSpPr>
        <p:spPr>
          <a:xfrm flipH="1">
            <a:off x="8040187" y="3363672"/>
            <a:ext cx="33602" cy="33602"/>
          </a:xfrm>
          <a:custGeom>
            <a:rect b="b" l="l" r="r" t="t"/>
            <a:pathLst>
              <a:path extrusionOk="0" h="405" w="405">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3"/>
          <p:cNvSpPr/>
          <p:nvPr/>
        </p:nvSpPr>
        <p:spPr>
          <a:xfrm flipH="1">
            <a:off x="8112368" y="3149699"/>
            <a:ext cx="1229412" cy="294784"/>
          </a:xfrm>
          <a:custGeom>
            <a:rect b="b" l="l" r="r" t="t"/>
            <a:pathLst>
              <a:path extrusionOk="0" h="3553" w="14818">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3"/>
          <p:cNvSpPr/>
          <p:nvPr/>
        </p:nvSpPr>
        <p:spPr>
          <a:xfrm flipH="1">
            <a:off x="8088391" y="3424321"/>
            <a:ext cx="33602" cy="33685"/>
          </a:xfrm>
          <a:custGeom>
            <a:rect b="b" l="l" r="r" t="t"/>
            <a:pathLst>
              <a:path extrusionOk="0" h="406" w="405">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3"/>
          <p:cNvSpPr/>
          <p:nvPr/>
        </p:nvSpPr>
        <p:spPr>
          <a:xfrm flipH="1">
            <a:off x="8167791" y="3210431"/>
            <a:ext cx="1229412" cy="294784"/>
          </a:xfrm>
          <a:custGeom>
            <a:rect b="b" l="l" r="r" t="t"/>
            <a:pathLst>
              <a:path extrusionOk="0" h="3553" w="14818">
                <a:moveTo>
                  <a:pt x="0" y="0"/>
                </a:moveTo>
                <a:lnTo>
                  <a:pt x="0" y="81"/>
                </a:lnTo>
                <a:lnTo>
                  <a:pt x="3097" y="81"/>
                </a:lnTo>
                <a:lnTo>
                  <a:pt x="6570" y="3552"/>
                </a:lnTo>
                <a:lnTo>
                  <a:pt x="14817" y="3552"/>
                </a:lnTo>
                <a:lnTo>
                  <a:pt x="14817" y="3473"/>
                </a:lnTo>
                <a:lnTo>
                  <a:pt x="6603" y="3473"/>
                </a:lnTo>
                <a:lnTo>
                  <a:pt x="313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3"/>
          <p:cNvSpPr/>
          <p:nvPr/>
        </p:nvSpPr>
        <p:spPr>
          <a:xfrm flipH="1">
            <a:off x="8151114" y="3485053"/>
            <a:ext cx="33519" cy="33602"/>
          </a:xfrm>
          <a:custGeom>
            <a:rect b="b" l="l" r="r" t="t"/>
            <a:pathLst>
              <a:path extrusionOk="0" h="405" w="404">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3"/>
          <p:cNvSpPr/>
          <p:nvPr/>
        </p:nvSpPr>
        <p:spPr>
          <a:xfrm flipH="1">
            <a:off x="9043347" y="3578392"/>
            <a:ext cx="33602" cy="33602"/>
          </a:xfrm>
          <a:custGeom>
            <a:rect b="b" l="l" r="r" t="t"/>
            <a:pathLst>
              <a:path extrusionOk="0" h="405" w="405">
                <a:moveTo>
                  <a:pt x="202" y="0"/>
                </a:moveTo>
                <a:cubicBezTo>
                  <a:pt x="90" y="0"/>
                  <a:pt x="0" y="91"/>
                  <a:pt x="0" y="203"/>
                </a:cubicBezTo>
                <a:cubicBezTo>
                  <a:pt x="0" y="314"/>
                  <a:pt x="90" y="404"/>
                  <a:pt x="202" y="404"/>
                </a:cubicBezTo>
                <a:cubicBezTo>
                  <a:pt x="314" y="404"/>
                  <a:pt x="404" y="314"/>
                  <a:pt x="404" y="203"/>
                </a:cubicBezTo>
                <a:cubicBezTo>
                  <a:pt x="404" y="91"/>
                  <a:pt x="314" y="0"/>
                  <a:pt x="2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3"/>
          <p:cNvSpPr/>
          <p:nvPr/>
        </p:nvSpPr>
        <p:spPr>
          <a:xfrm flipH="1">
            <a:off x="8974235" y="3574990"/>
            <a:ext cx="40239" cy="40322"/>
          </a:xfrm>
          <a:custGeom>
            <a:rect b="b" l="l" r="r" t="t"/>
            <a:pathLst>
              <a:path extrusionOk="0" h="486" w="485">
                <a:moveTo>
                  <a:pt x="243" y="81"/>
                </a:moveTo>
                <a:cubicBezTo>
                  <a:pt x="332" y="81"/>
                  <a:pt x="404" y="154"/>
                  <a:pt x="404" y="244"/>
                </a:cubicBezTo>
                <a:cubicBezTo>
                  <a:pt x="404" y="333"/>
                  <a:pt x="332" y="405"/>
                  <a:pt x="243" y="405"/>
                </a:cubicBezTo>
                <a:cubicBezTo>
                  <a:pt x="153" y="405"/>
                  <a:pt x="80" y="333"/>
                  <a:pt x="80" y="244"/>
                </a:cubicBezTo>
                <a:cubicBezTo>
                  <a:pt x="80" y="154"/>
                  <a:pt x="153" y="81"/>
                  <a:pt x="243" y="81"/>
                </a:cubicBezTo>
                <a:close/>
                <a:moveTo>
                  <a:pt x="243" y="1"/>
                </a:moveTo>
                <a:cubicBezTo>
                  <a:pt x="109" y="1"/>
                  <a:pt x="1" y="110"/>
                  <a:pt x="1" y="244"/>
                </a:cubicBezTo>
                <a:cubicBezTo>
                  <a:pt x="1" y="376"/>
                  <a:pt x="109" y="486"/>
                  <a:pt x="243" y="486"/>
                </a:cubicBezTo>
                <a:cubicBezTo>
                  <a:pt x="376" y="486"/>
                  <a:pt x="484" y="376"/>
                  <a:pt x="484" y="244"/>
                </a:cubicBezTo>
                <a:cubicBezTo>
                  <a:pt x="484" y="110"/>
                  <a:pt x="376" y="1"/>
                  <a:pt x="2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3"/>
          <p:cNvSpPr/>
          <p:nvPr/>
        </p:nvSpPr>
        <p:spPr>
          <a:xfrm flipH="1">
            <a:off x="8911760" y="3578392"/>
            <a:ext cx="33602" cy="33602"/>
          </a:xfrm>
          <a:custGeom>
            <a:rect b="b" l="l" r="r" t="t"/>
            <a:pathLst>
              <a:path extrusionOk="0" h="405" w="405">
                <a:moveTo>
                  <a:pt x="202" y="0"/>
                </a:moveTo>
                <a:cubicBezTo>
                  <a:pt x="91" y="0"/>
                  <a:pt x="1" y="91"/>
                  <a:pt x="1" y="203"/>
                </a:cubicBezTo>
                <a:cubicBezTo>
                  <a:pt x="1" y="314"/>
                  <a:pt x="91" y="404"/>
                  <a:pt x="202" y="404"/>
                </a:cubicBezTo>
                <a:cubicBezTo>
                  <a:pt x="314" y="404"/>
                  <a:pt x="405" y="314"/>
                  <a:pt x="405" y="203"/>
                </a:cubicBezTo>
                <a:cubicBezTo>
                  <a:pt x="405" y="91"/>
                  <a:pt x="314" y="0"/>
                  <a:pt x="2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3"/>
          <p:cNvSpPr/>
          <p:nvPr/>
        </p:nvSpPr>
        <p:spPr>
          <a:xfrm flipH="1">
            <a:off x="8845967" y="3578392"/>
            <a:ext cx="33602" cy="33602"/>
          </a:xfrm>
          <a:custGeom>
            <a:rect b="b" l="l" r="r" t="t"/>
            <a:pathLst>
              <a:path extrusionOk="0" h="405" w="405">
                <a:moveTo>
                  <a:pt x="203" y="0"/>
                </a:moveTo>
                <a:cubicBezTo>
                  <a:pt x="91" y="0"/>
                  <a:pt x="0" y="91"/>
                  <a:pt x="0" y="203"/>
                </a:cubicBezTo>
                <a:cubicBezTo>
                  <a:pt x="0" y="314"/>
                  <a:pt x="91" y="404"/>
                  <a:pt x="203" y="404"/>
                </a:cubicBezTo>
                <a:cubicBezTo>
                  <a:pt x="315" y="404"/>
                  <a:pt x="405" y="314"/>
                  <a:pt x="405" y="203"/>
                </a:cubicBezTo>
                <a:cubicBezTo>
                  <a:pt x="405" y="91"/>
                  <a:pt x="315" y="0"/>
                  <a:pt x="2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3"/>
          <p:cNvSpPr/>
          <p:nvPr/>
        </p:nvSpPr>
        <p:spPr>
          <a:xfrm flipH="1">
            <a:off x="8780091" y="3578392"/>
            <a:ext cx="33602" cy="33602"/>
          </a:xfrm>
          <a:custGeom>
            <a:rect b="b" l="l" r="r" t="t"/>
            <a:pathLst>
              <a:path extrusionOk="0" h="405" w="405">
                <a:moveTo>
                  <a:pt x="202" y="0"/>
                </a:moveTo>
                <a:cubicBezTo>
                  <a:pt x="91" y="0"/>
                  <a:pt x="0" y="91"/>
                  <a:pt x="0" y="203"/>
                </a:cubicBezTo>
                <a:cubicBezTo>
                  <a:pt x="0" y="314"/>
                  <a:pt x="91" y="404"/>
                  <a:pt x="202" y="404"/>
                </a:cubicBezTo>
                <a:cubicBezTo>
                  <a:pt x="314" y="404"/>
                  <a:pt x="404" y="314"/>
                  <a:pt x="404" y="203"/>
                </a:cubicBezTo>
                <a:cubicBezTo>
                  <a:pt x="404" y="91"/>
                  <a:pt x="314" y="0"/>
                  <a:pt x="2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3"/>
          <p:cNvSpPr/>
          <p:nvPr/>
        </p:nvSpPr>
        <p:spPr>
          <a:xfrm flipH="1">
            <a:off x="8714298" y="3578392"/>
            <a:ext cx="33685" cy="33602"/>
          </a:xfrm>
          <a:custGeom>
            <a:rect b="b" l="l" r="r" t="t"/>
            <a:pathLst>
              <a:path extrusionOk="0" h="405" w="406">
                <a:moveTo>
                  <a:pt x="204" y="0"/>
                </a:moveTo>
                <a:cubicBezTo>
                  <a:pt x="92" y="0"/>
                  <a:pt x="1" y="91"/>
                  <a:pt x="1" y="203"/>
                </a:cubicBezTo>
                <a:cubicBezTo>
                  <a:pt x="1" y="314"/>
                  <a:pt x="92" y="404"/>
                  <a:pt x="204" y="404"/>
                </a:cubicBezTo>
                <a:cubicBezTo>
                  <a:pt x="315" y="404"/>
                  <a:pt x="405" y="314"/>
                  <a:pt x="405" y="203"/>
                </a:cubicBezTo>
                <a:cubicBezTo>
                  <a:pt x="405" y="91"/>
                  <a:pt x="315" y="0"/>
                  <a:pt x="2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3"/>
          <p:cNvSpPr/>
          <p:nvPr/>
        </p:nvSpPr>
        <p:spPr>
          <a:xfrm flipH="1">
            <a:off x="8099094" y="3967509"/>
            <a:ext cx="33602" cy="33602"/>
          </a:xfrm>
          <a:custGeom>
            <a:rect b="b" l="l" r="r" t="t"/>
            <a:pathLst>
              <a:path extrusionOk="0" h="405" w="405">
                <a:moveTo>
                  <a:pt x="202" y="1"/>
                </a:moveTo>
                <a:cubicBezTo>
                  <a:pt x="90" y="1"/>
                  <a:pt x="0" y="91"/>
                  <a:pt x="0" y="202"/>
                </a:cubicBezTo>
                <a:cubicBezTo>
                  <a:pt x="0" y="314"/>
                  <a:pt x="90" y="405"/>
                  <a:pt x="202" y="405"/>
                </a:cubicBezTo>
                <a:cubicBezTo>
                  <a:pt x="314" y="405"/>
                  <a:pt x="405" y="314"/>
                  <a:pt x="405" y="202"/>
                </a:cubicBezTo>
                <a:cubicBezTo>
                  <a:pt x="405" y="91"/>
                  <a:pt x="314" y="1"/>
                  <a:pt x="2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3"/>
          <p:cNvSpPr/>
          <p:nvPr/>
        </p:nvSpPr>
        <p:spPr>
          <a:xfrm flipH="1">
            <a:off x="8029982" y="3964190"/>
            <a:ext cx="40239" cy="40239"/>
          </a:xfrm>
          <a:custGeom>
            <a:rect b="b" l="l" r="r" t="t"/>
            <a:pathLst>
              <a:path extrusionOk="0" h="485" w="485">
                <a:moveTo>
                  <a:pt x="243" y="81"/>
                </a:moveTo>
                <a:cubicBezTo>
                  <a:pt x="332" y="81"/>
                  <a:pt x="404" y="153"/>
                  <a:pt x="404" y="242"/>
                </a:cubicBezTo>
                <a:cubicBezTo>
                  <a:pt x="404" y="332"/>
                  <a:pt x="332" y="405"/>
                  <a:pt x="243" y="405"/>
                </a:cubicBezTo>
                <a:cubicBezTo>
                  <a:pt x="153" y="405"/>
                  <a:pt x="80" y="332"/>
                  <a:pt x="80" y="242"/>
                </a:cubicBezTo>
                <a:cubicBezTo>
                  <a:pt x="80" y="153"/>
                  <a:pt x="153" y="81"/>
                  <a:pt x="243" y="81"/>
                </a:cubicBezTo>
                <a:close/>
                <a:moveTo>
                  <a:pt x="243" y="0"/>
                </a:moveTo>
                <a:cubicBezTo>
                  <a:pt x="109" y="0"/>
                  <a:pt x="1" y="109"/>
                  <a:pt x="1" y="242"/>
                </a:cubicBezTo>
                <a:cubicBezTo>
                  <a:pt x="1" y="376"/>
                  <a:pt x="109" y="484"/>
                  <a:pt x="243" y="484"/>
                </a:cubicBezTo>
                <a:cubicBezTo>
                  <a:pt x="376" y="484"/>
                  <a:pt x="485" y="376"/>
                  <a:pt x="485" y="242"/>
                </a:cubicBezTo>
                <a:cubicBezTo>
                  <a:pt x="485" y="109"/>
                  <a:pt x="376" y="0"/>
                  <a:pt x="2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3"/>
          <p:cNvSpPr/>
          <p:nvPr/>
        </p:nvSpPr>
        <p:spPr>
          <a:xfrm flipH="1">
            <a:off x="7967424" y="3967509"/>
            <a:ext cx="33685" cy="33602"/>
          </a:xfrm>
          <a:custGeom>
            <a:rect b="b" l="l" r="r" t="t"/>
            <a:pathLst>
              <a:path extrusionOk="0" h="405" w="406">
                <a:moveTo>
                  <a:pt x="203" y="1"/>
                </a:moveTo>
                <a:cubicBezTo>
                  <a:pt x="91" y="1"/>
                  <a:pt x="1" y="91"/>
                  <a:pt x="1" y="202"/>
                </a:cubicBezTo>
                <a:cubicBezTo>
                  <a:pt x="1" y="314"/>
                  <a:pt x="91" y="405"/>
                  <a:pt x="203" y="405"/>
                </a:cubicBezTo>
                <a:cubicBezTo>
                  <a:pt x="314" y="405"/>
                  <a:pt x="405" y="314"/>
                  <a:pt x="405" y="202"/>
                </a:cubicBezTo>
                <a:cubicBezTo>
                  <a:pt x="405" y="91"/>
                  <a:pt x="314" y="1"/>
                  <a:pt x="2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3"/>
          <p:cNvSpPr/>
          <p:nvPr/>
        </p:nvSpPr>
        <p:spPr>
          <a:xfrm flipH="1">
            <a:off x="7901631" y="3967509"/>
            <a:ext cx="33685" cy="33602"/>
          </a:xfrm>
          <a:custGeom>
            <a:rect b="b" l="l" r="r" t="t"/>
            <a:pathLst>
              <a:path extrusionOk="0" h="405" w="406">
                <a:moveTo>
                  <a:pt x="203" y="1"/>
                </a:moveTo>
                <a:cubicBezTo>
                  <a:pt x="92" y="1"/>
                  <a:pt x="1" y="91"/>
                  <a:pt x="1" y="202"/>
                </a:cubicBezTo>
                <a:cubicBezTo>
                  <a:pt x="1" y="314"/>
                  <a:pt x="92" y="405"/>
                  <a:pt x="203" y="405"/>
                </a:cubicBezTo>
                <a:cubicBezTo>
                  <a:pt x="315" y="405"/>
                  <a:pt x="405" y="314"/>
                  <a:pt x="405" y="202"/>
                </a:cubicBezTo>
                <a:cubicBezTo>
                  <a:pt x="405" y="91"/>
                  <a:pt x="315" y="1"/>
                  <a:pt x="2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3"/>
          <p:cNvSpPr/>
          <p:nvPr/>
        </p:nvSpPr>
        <p:spPr>
          <a:xfrm flipH="1">
            <a:off x="7832602" y="3964190"/>
            <a:ext cx="40156" cy="40239"/>
          </a:xfrm>
          <a:custGeom>
            <a:rect b="b" l="l" r="r" t="t"/>
            <a:pathLst>
              <a:path extrusionOk="0" h="485" w="484">
                <a:moveTo>
                  <a:pt x="242" y="81"/>
                </a:moveTo>
                <a:cubicBezTo>
                  <a:pt x="332" y="81"/>
                  <a:pt x="405" y="153"/>
                  <a:pt x="405" y="242"/>
                </a:cubicBezTo>
                <a:cubicBezTo>
                  <a:pt x="405" y="332"/>
                  <a:pt x="332" y="405"/>
                  <a:pt x="242" y="405"/>
                </a:cubicBezTo>
                <a:cubicBezTo>
                  <a:pt x="153" y="405"/>
                  <a:pt x="81" y="332"/>
                  <a:pt x="81" y="242"/>
                </a:cubicBezTo>
                <a:cubicBezTo>
                  <a:pt x="81" y="153"/>
                  <a:pt x="153" y="81"/>
                  <a:pt x="242" y="81"/>
                </a:cubicBezTo>
                <a:close/>
                <a:moveTo>
                  <a:pt x="242" y="0"/>
                </a:moveTo>
                <a:cubicBezTo>
                  <a:pt x="109" y="0"/>
                  <a:pt x="0" y="109"/>
                  <a:pt x="0" y="242"/>
                </a:cubicBezTo>
                <a:cubicBezTo>
                  <a:pt x="0" y="376"/>
                  <a:pt x="109" y="484"/>
                  <a:pt x="242" y="484"/>
                </a:cubicBezTo>
                <a:cubicBezTo>
                  <a:pt x="376" y="484"/>
                  <a:pt x="484" y="376"/>
                  <a:pt x="484" y="242"/>
                </a:cubicBezTo>
                <a:cubicBezTo>
                  <a:pt x="484" y="109"/>
                  <a:pt x="376" y="0"/>
                  <a:pt x="2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3"/>
          <p:cNvSpPr/>
          <p:nvPr/>
        </p:nvSpPr>
        <p:spPr>
          <a:xfrm flipH="1">
            <a:off x="7766726" y="3964190"/>
            <a:ext cx="40239" cy="40239"/>
          </a:xfrm>
          <a:custGeom>
            <a:rect b="b" l="l" r="r" t="t"/>
            <a:pathLst>
              <a:path extrusionOk="0" h="485" w="485">
                <a:moveTo>
                  <a:pt x="243" y="81"/>
                </a:moveTo>
                <a:cubicBezTo>
                  <a:pt x="332" y="81"/>
                  <a:pt x="404" y="153"/>
                  <a:pt x="404" y="242"/>
                </a:cubicBezTo>
                <a:cubicBezTo>
                  <a:pt x="404" y="332"/>
                  <a:pt x="332" y="405"/>
                  <a:pt x="243" y="405"/>
                </a:cubicBezTo>
                <a:cubicBezTo>
                  <a:pt x="153" y="405"/>
                  <a:pt x="80" y="332"/>
                  <a:pt x="80" y="242"/>
                </a:cubicBezTo>
                <a:cubicBezTo>
                  <a:pt x="80" y="153"/>
                  <a:pt x="153" y="81"/>
                  <a:pt x="243" y="81"/>
                </a:cubicBezTo>
                <a:close/>
                <a:moveTo>
                  <a:pt x="243" y="0"/>
                </a:moveTo>
                <a:cubicBezTo>
                  <a:pt x="109" y="0"/>
                  <a:pt x="1" y="109"/>
                  <a:pt x="1" y="242"/>
                </a:cubicBezTo>
                <a:cubicBezTo>
                  <a:pt x="1" y="376"/>
                  <a:pt x="109" y="484"/>
                  <a:pt x="243" y="484"/>
                </a:cubicBezTo>
                <a:cubicBezTo>
                  <a:pt x="376" y="484"/>
                  <a:pt x="485" y="376"/>
                  <a:pt x="485" y="242"/>
                </a:cubicBezTo>
                <a:cubicBezTo>
                  <a:pt x="485" y="109"/>
                  <a:pt x="376" y="0"/>
                  <a:pt x="2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3"/>
          <p:cNvSpPr/>
          <p:nvPr/>
        </p:nvSpPr>
        <p:spPr>
          <a:xfrm flipH="1">
            <a:off x="8847129" y="4875174"/>
            <a:ext cx="33602" cy="33519"/>
          </a:xfrm>
          <a:custGeom>
            <a:rect b="b" l="l" r="r" t="t"/>
            <a:pathLst>
              <a:path extrusionOk="0" h="404" w="405">
                <a:moveTo>
                  <a:pt x="203" y="0"/>
                </a:moveTo>
                <a:cubicBezTo>
                  <a:pt x="91" y="0"/>
                  <a:pt x="1" y="90"/>
                  <a:pt x="1" y="202"/>
                </a:cubicBezTo>
                <a:cubicBezTo>
                  <a:pt x="1"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3"/>
          <p:cNvSpPr/>
          <p:nvPr/>
        </p:nvSpPr>
        <p:spPr>
          <a:xfrm flipH="1">
            <a:off x="8778017" y="4871772"/>
            <a:ext cx="40156" cy="40239"/>
          </a:xfrm>
          <a:custGeom>
            <a:rect b="b" l="l" r="r" t="t"/>
            <a:pathLst>
              <a:path extrusionOk="0" h="485" w="484">
                <a:moveTo>
                  <a:pt x="242" y="80"/>
                </a:moveTo>
                <a:cubicBezTo>
                  <a:pt x="331" y="80"/>
                  <a:pt x="404" y="154"/>
                  <a:pt x="404" y="243"/>
                </a:cubicBezTo>
                <a:cubicBezTo>
                  <a:pt x="404" y="332"/>
                  <a:pt x="331" y="405"/>
                  <a:pt x="242" y="405"/>
                </a:cubicBezTo>
                <a:cubicBezTo>
                  <a:pt x="153" y="405"/>
                  <a:pt x="79" y="332"/>
                  <a:pt x="79" y="243"/>
                </a:cubicBezTo>
                <a:cubicBezTo>
                  <a:pt x="79" y="154"/>
                  <a:pt x="153" y="80"/>
                  <a:pt x="242" y="80"/>
                </a:cubicBezTo>
                <a:close/>
                <a:moveTo>
                  <a:pt x="242" y="1"/>
                </a:moveTo>
                <a:cubicBezTo>
                  <a:pt x="108" y="1"/>
                  <a:pt x="0" y="109"/>
                  <a:pt x="0" y="243"/>
                </a:cubicBezTo>
                <a:cubicBezTo>
                  <a:pt x="0" y="376"/>
                  <a:pt x="108" y="485"/>
                  <a:pt x="242" y="485"/>
                </a:cubicBezTo>
                <a:cubicBezTo>
                  <a:pt x="375" y="485"/>
                  <a:pt x="484" y="376"/>
                  <a:pt x="484" y="243"/>
                </a:cubicBezTo>
                <a:cubicBezTo>
                  <a:pt x="484" y="109"/>
                  <a:pt x="375" y="1"/>
                  <a:pt x="2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3"/>
          <p:cNvSpPr/>
          <p:nvPr/>
        </p:nvSpPr>
        <p:spPr>
          <a:xfrm flipH="1">
            <a:off x="8712141" y="4871772"/>
            <a:ext cx="40322" cy="40239"/>
          </a:xfrm>
          <a:custGeom>
            <a:rect b="b" l="l" r="r" t="t"/>
            <a:pathLst>
              <a:path extrusionOk="0" h="485" w="486">
                <a:moveTo>
                  <a:pt x="244" y="80"/>
                </a:moveTo>
                <a:cubicBezTo>
                  <a:pt x="333" y="80"/>
                  <a:pt x="405" y="154"/>
                  <a:pt x="405" y="243"/>
                </a:cubicBezTo>
                <a:cubicBezTo>
                  <a:pt x="405" y="332"/>
                  <a:pt x="333" y="405"/>
                  <a:pt x="244" y="405"/>
                </a:cubicBezTo>
                <a:cubicBezTo>
                  <a:pt x="154" y="405"/>
                  <a:pt x="81" y="332"/>
                  <a:pt x="81" y="243"/>
                </a:cubicBezTo>
                <a:cubicBezTo>
                  <a:pt x="81" y="154"/>
                  <a:pt x="154" y="80"/>
                  <a:pt x="244" y="80"/>
                </a:cubicBezTo>
                <a:close/>
                <a:moveTo>
                  <a:pt x="244" y="1"/>
                </a:moveTo>
                <a:cubicBezTo>
                  <a:pt x="110" y="1"/>
                  <a:pt x="1" y="109"/>
                  <a:pt x="1" y="243"/>
                </a:cubicBezTo>
                <a:cubicBezTo>
                  <a:pt x="1" y="376"/>
                  <a:pt x="110" y="485"/>
                  <a:pt x="244" y="485"/>
                </a:cubicBezTo>
                <a:cubicBezTo>
                  <a:pt x="376" y="485"/>
                  <a:pt x="485" y="376"/>
                  <a:pt x="485" y="243"/>
                </a:cubicBezTo>
                <a:cubicBezTo>
                  <a:pt x="485" y="109"/>
                  <a:pt x="376" y="1"/>
                  <a:pt x="2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3"/>
          <p:cNvSpPr/>
          <p:nvPr/>
        </p:nvSpPr>
        <p:spPr>
          <a:xfrm flipH="1">
            <a:off x="8649666" y="4875174"/>
            <a:ext cx="33602" cy="33519"/>
          </a:xfrm>
          <a:custGeom>
            <a:rect b="b" l="l" r="r" t="t"/>
            <a:pathLst>
              <a:path extrusionOk="0" h="404" w="405">
                <a:moveTo>
                  <a:pt x="202" y="0"/>
                </a:moveTo>
                <a:cubicBezTo>
                  <a:pt x="91" y="0"/>
                  <a:pt x="1" y="90"/>
                  <a:pt x="1" y="202"/>
                </a:cubicBezTo>
                <a:cubicBezTo>
                  <a:pt x="1" y="314"/>
                  <a:pt x="91" y="404"/>
                  <a:pt x="202" y="404"/>
                </a:cubicBezTo>
                <a:cubicBezTo>
                  <a:pt x="314" y="404"/>
                  <a:pt x="404" y="314"/>
                  <a:pt x="404" y="202"/>
                </a:cubicBezTo>
                <a:cubicBezTo>
                  <a:pt x="404" y="90"/>
                  <a:pt x="314" y="0"/>
                  <a:pt x="2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3"/>
          <p:cNvSpPr/>
          <p:nvPr/>
        </p:nvSpPr>
        <p:spPr>
          <a:xfrm flipH="1">
            <a:off x="8580554" y="4871772"/>
            <a:ext cx="40239" cy="40239"/>
          </a:xfrm>
          <a:custGeom>
            <a:rect b="b" l="l" r="r" t="t"/>
            <a:pathLst>
              <a:path extrusionOk="0" h="485" w="485">
                <a:moveTo>
                  <a:pt x="243" y="80"/>
                </a:moveTo>
                <a:cubicBezTo>
                  <a:pt x="332" y="80"/>
                  <a:pt x="405" y="154"/>
                  <a:pt x="405" y="243"/>
                </a:cubicBezTo>
                <a:cubicBezTo>
                  <a:pt x="405" y="332"/>
                  <a:pt x="332" y="405"/>
                  <a:pt x="243" y="405"/>
                </a:cubicBezTo>
                <a:cubicBezTo>
                  <a:pt x="153" y="405"/>
                  <a:pt x="81" y="332"/>
                  <a:pt x="81" y="243"/>
                </a:cubicBezTo>
                <a:cubicBezTo>
                  <a:pt x="81" y="154"/>
                  <a:pt x="153" y="80"/>
                  <a:pt x="243" y="80"/>
                </a:cubicBezTo>
                <a:close/>
                <a:moveTo>
                  <a:pt x="243" y="1"/>
                </a:moveTo>
                <a:cubicBezTo>
                  <a:pt x="109" y="1"/>
                  <a:pt x="0" y="109"/>
                  <a:pt x="0" y="243"/>
                </a:cubicBezTo>
                <a:cubicBezTo>
                  <a:pt x="0" y="376"/>
                  <a:pt x="109" y="485"/>
                  <a:pt x="243" y="485"/>
                </a:cubicBezTo>
                <a:cubicBezTo>
                  <a:pt x="376" y="485"/>
                  <a:pt x="485" y="376"/>
                  <a:pt x="485" y="243"/>
                </a:cubicBezTo>
                <a:cubicBezTo>
                  <a:pt x="485" y="109"/>
                  <a:pt x="376" y="1"/>
                  <a:pt x="2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3"/>
          <p:cNvSpPr/>
          <p:nvPr/>
        </p:nvSpPr>
        <p:spPr>
          <a:xfrm flipH="1">
            <a:off x="8517997" y="4875174"/>
            <a:ext cx="33602" cy="33519"/>
          </a:xfrm>
          <a:custGeom>
            <a:rect b="b" l="l" r="r" t="t"/>
            <a:pathLst>
              <a:path extrusionOk="0" h="404" w="405">
                <a:moveTo>
                  <a:pt x="202" y="0"/>
                </a:moveTo>
                <a:cubicBezTo>
                  <a:pt x="90" y="0"/>
                  <a:pt x="0" y="90"/>
                  <a:pt x="0" y="202"/>
                </a:cubicBezTo>
                <a:cubicBezTo>
                  <a:pt x="0" y="314"/>
                  <a:pt x="90" y="404"/>
                  <a:pt x="202" y="404"/>
                </a:cubicBezTo>
                <a:cubicBezTo>
                  <a:pt x="314" y="404"/>
                  <a:pt x="404" y="314"/>
                  <a:pt x="404" y="202"/>
                </a:cubicBezTo>
                <a:cubicBezTo>
                  <a:pt x="404" y="90"/>
                  <a:pt x="314" y="0"/>
                  <a:pt x="2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3"/>
          <p:cNvSpPr/>
          <p:nvPr/>
        </p:nvSpPr>
        <p:spPr>
          <a:xfrm flipH="1">
            <a:off x="6791111" y="3774195"/>
            <a:ext cx="2389630" cy="135984"/>
          </a:xfrm>
          <a:custGeom>
            <a:rect b="b" l="l" r="r" t="t"/>
            <a:pathLst>
              <a:path extrusionOk="0" h="1639" w="28802">
                <a:moveTo>
                  <a:pt x="26073" y="0"/>
                </a:moveTo>
                <a:lnTo>
                  <a:pt x="24516" y="1558"/>
                </a:lnTo>
                <a:lnTo>
                  <a:pt x="1" y="1558"/>
                </a:lnTo>
                <a:lnTo>
                  <a:pt x="1" y="1638"/>
                </a:lnTo>
                <a:lnTo>
                  <a:pt x="24549" y="1638"/>
                </a:lnTo>
                <a:lnTo>
                  <a:pt x="26107" y="81"/>
                </a:lnTo>
                <a:lnTo>
                  <a:pt x="28802" y="81"/>
                </a:lnTo>
                <a:lnTo>
                  <a:pt x="28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3"/>
          <p:cNvSpPr/>
          <p:nvPr/>
        </p:nvSpPr>
        <p:spPr>
          <a:xfrm flipH="1">
            <a:off x="7008154" y="3669324"/>
            <a:ext cx="2225188" cy="176223"/>
          </a:xfrm>
          <a:custGeom>
            <a:rect b="b" l="l" r="r" t="t"/>
            <a:pathLst>
              <a:path extrusionOk="0" h="2124" w="26820">
                <a:moveTo>
                  <a:pt x="26762" y="1"/>
                </a:moveTo>
                <a:lnTo>
                  <a:pt x="24720" y="2043"/>
                </a:lnTo>
                <a:lnTo>
                  <a:pt x="0" y="2043"/>
                </a:lnTo>
                <a:lnTo>
                  <a:pt x="0" y="2123"/>
                </a:lnTo>
                <a:lnTo>
                  <a:pt x="24753" y="2123"/>
                </a:lnTo>
                <a:lnTo>
                  <a:pt x="26819" y="58"/>
                </a:lnTo>
                <a:lnTo>
                  <a:pt x="2676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3"/>
          <p:cNvSpPr txBox="1"/>
          <p:nvPr/>
        </p:nvSpPr>
        <p:spPr>
          <a:xfrm>
            <a:off x="2597125" y="1983925"/>
            <a:ext cx="4309800" cy="206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700" u="sng">
                <a:solidFill>
                  <a:srgbClr val="FFFFFF"/>
                </a:solidFill>
                <a:latin typeface="Nunito"/>
                <a:ea typeface="Nunito"/>
                <a:cs typeface="Nunito"/>
                <a:sym typeface="Nunito"/>
              </a:rPr>
              <a:t>Team members</a:t>
            </a:r>
            <a:endParaRPr sz="1700" u="sng">
              <a:solidFill>
                <a:srgbClr val="FFFFFF"/>
              </a:solidFill>
              <a:latin typeface="Nunito"/>
              <a:ea typeface="Nunito"/>
              <a:cs typeface="Nunito"/>
              <a:sym typeface="Nunito"/>
            </a:endParaRPr>
          </a:p>
          <a:p>
            <a:pPr indent="0" lvl="0" marL="0" rtl="0" algn="ctr">
              <a:spcBef>
                <a:spcPts val="0"/>
              </a:spcBef>
              <a:spcAft>
                <a:spcPts val="0"/>
              </a:spcAft>
              <a:buNone/>
            </a:pPr>
            <a:r>
              <a:t/>
            </a:r>
            <a:endParaRPr sz="1700" u="sng">
              <a:solidFill>
                <a:srgbClr val="FFFFFF"/>
              </a:solidFill>
              <a:latin typeface="Nunito"/>
              <a:ea typeface="Nunito"/>
              <a:cs typeface="Nunito"/>
              <a:sym typeface="Nunito"/>
            </a:endParaRPr>
          </a:p>
          <a:p>
            <a:pPr indent="0" lvl="0" marL="0" rtl="0" algn="ctr">
              <a:spcBef>
                <a:spcPts val="0"/>
              </a:spcBef>
              <a:spcAft>
                <a:spcPts val="0"/>
              </a:spcAft>
              <a:buNone/>
            </a:pPr>
            <a:r>
              <a:rPr lang="en" sz="1300">
                <a:solidFill>
                  <a:srgbClr val="FFFFFF"/>
                </a:solidFill>
                <a:latin typeface="Nunito"/>
                <a:ea typeface="Nunito"/>
                <a:cs typeface="Nunito"/>
                <a:sym typeface="Nunito"/>
              </a:rPr>
              <a:t>Esther Maria </a:t>
            </a:r>
            <a:endParaRPr sz="1300">
              <a:solidFill>
                <a:srgbClr val="FFFFFF"/>
              </a:solidFill>
              <a:latin typeface="Nunito"/>
              <a:ea typeface="Nunito"/>
              <a:cs typeface="Nunito"/>
              <a:sym typeface="Nunito"/>
            </a:endParaRPr>
          </a:p>
          <a:p>
            <a:pPr indent="0" lvl="0" marL="0" rtl="0" algn="ctr">
              <a:spcBef>
                <a:spcPts val="0"/>
              </a:spcBef>
              <a:spcAft>
                <a:spcPts val="0"/>
              </a:spcAft>
              <a:buNone/>
            </a:pPr>
            <a:r>
              <a:rPr lang="en" sz="1300">
                <a:solidFill>
                  <a:srgbClr val="FFFFFF"/>
                </a:solidFill>
                <a:latin typeface="Nunito"/>
                <a:ea typeface="Nunito"/>
                <a:cs typeface="Nunito"/>
                <a:sym typeface="Nunito"/>
              </a:rPr>
              <a:t>Gaadha Jeevan</a:t>
            </a:r>
            <a:endParaRPr sz="1300">
              <a:solidFill>
                <a:srgbClr val="FFFFFF"/>
              </a:solidFill>
              <a:latin typeface="Nunito"/>
              <a:ea typeface="Nunito"/>
              <a:cs typeface="Nunito"/>
              <a:sym typeface="Nunito"/>
            </a:endParaRPr>
          </a:p>
          <a:p>
            <a:pPr indent="0" lvl="0" marL="0" rtl="0" algn="ctr">
              <a:spcBef>
                <a:spcPts val="0"/>
              </a:spcBef>
              <a:spcAft>
                <a:spcPts val="0"/>
              </a:spcAft>
              <a:buNone/>
            </a:pPr>
            <a:r>
              <a:rPr lang="en" sz="1300">
                <a:solidFill>
                  <a:srgbClr val="FFFFFF"/>
                </a:solidFill>
                <a:latin typeface="Nunito"/>
                <a:ea typeface="Nunito"/>
                <a:cs typeface="Nunito"/>
                <a:sym typeface="Nunito"/>
              </a:rPr>
              <a:t>Iham Mohammed</a:t>
            </a:r>
            <a:endParaRPr sz="1300">
              <a:solidFill>
                <a:srgbClr val="FFFFFF"/>
              </a:solidFill>
              <a:latin typeface="Nunito"/>
              <a:ea typeface="Nunito"/>
              <a:cs typeface="Nunito"/>
              <a:sym typeface="Nunito"/>
            </a:endParaRPr>
          </a:p>
          <a:p>
            <a:pPr indent="0" lvl="0" marL="0" rtl="0" algn="ctr">
              <a:spcBef>
                <a:spcPts val="0"/>
              </a:spcBef>
              <a:spcAft>
                <a:spcPts val="0"/>
              </a:spcAft>
              <a:buNone/>
            </a:pPr>
            <a:r>
              <a:t/>
            </a:r>
            <a:endParaRPr sz="1300">
              <a:solidFill>
                <a:srgbClr val="FFFFFF"/>
              </a:solidFill>
              <a:latin typeface="Nunito"/>
              <a:ea typeface="Nunito"/>
              <a:cs typeface="Nunito"/>
              <a:sym typeface="Nunito"/>
            </a:endParaRPr>
          </a:p>
          <a:p>
            <a:pPr indent="0" lvl="0" marL="0" rtl="0" algn="ctr">
              <a:spcBef>
                <a:spcPts val="0"/>
              </a:spcBef>
              <a:spcAft>
                <a:spcPts val="0"/>
              </a:spcAft>
              <a:buNone/>
            </a:pPr>
            <a:r>
              <a:rPr lang="en" sz="1300">
                <a:solidFill>
                  <a:srgbClr val="FFFFFF"/>
                </a:solidFill>
                <a:latin typeface="Nunito"/>
                <a:ea typeface="Nunito"/>
                <a:cs typeface="Nunito"/>
                <a:sym typeface="Nunito"/>
              </a:rPr>
              <a:t>Mentor - Chelsa Mariam</a:t>
            </a:r>
            <a:endParaRPr sz="1300">
              <a:solidFill>
                <a:srgbClr val="FFFFFF"/>
              </a:solidFill>
              <a:latin typeface="Nunito"/>
              <a:ea typeface="Nunito"/>
              <a:cs typeface="Nunito"/>
              <a:sym typeface="Nunito"/>
            </a:endParaRPr>
          </a:p>
          <a:p>
            <a:pPr indent="0" lvl="0" marL="0" rtl="0" algn="ctr">
              <a:spcBef>
                <a:spcPts val="0"/>
              </a:spcBef>
              <a:spcAft>
                <a:spcPts val="0"/>
              </a:spcAft>
              <a:buNone/>
            </a:pPr>
            <a:r>
              <a:t/>
            </a:r>
            <a:endParaRPr sz="1300">
              <a:solidFill>
                <a:srgbClr val="FFFFFF"/>
              </a:solidFill>
              <a:latin typeface="Nunito"/>
              <a:ea typeface="Nunito"/>
              <a:cs typeface="Nunito"/>
              <a:sym typeface="Nunito"/>
            </a:endParaRPr>
          </a:p>
          <a:p>
            <a:pPr indent="0" lvl="0" marL="0" rtl="0" algn="ctr">
              <a:spcBef>
                <a:spcPts val="0"/>
              </a:spcBef>
              <a:spcAft>
                <a:spcPts val="0"/>
              </a:spcAft>
              <a:buNone/>
            </a:pPr>
            <a:r>
              <a:rPr lang="en" sz="1300">
                <a:solidFill>
                  <a:srgbClr val="FFFFFF"/>
                </a:solidFill>
                <a:latin typeface="Nunito"/>
                <a:ea typeface="Nunito"/>
                <a:cs typeface="Nunito"/>
                <a:sym typeface="Nunito"/>
              </a:rPr>
              <a:t>EBE3 | Model Engineering College</a:t>
            </a:r>
            <a:endParaRPr sz="1300">
              <a:solidFill>
                <a:srgbClr val="FFFFFF"/>
              </a:solidFill>
              <a:latin typeface="Nunito"/>
              <a:ea typeface="Nunito"/>
              <a:cs typeface="Nunito"/>
              <a:sym typeface="Nunito"/>
            </a:endParaRPr>
          </a:p>
          <a:p>
            <a:pPr indent="0" lvl="0" marL="0" rtl="0" algn="ctr">
              <a:spcBef>
                <a:spcPts val="0"/>
              </a:spcBef>
              <a:spcAft>
                <a:spcPts val="0"/>
              </a:spcAft>
              <a:buNone/>
            </a:pPr>
            <a:r>
              <a:t/>
            </a:r>
            <a:endParaRPr sz="1300">
              <a:solidFill>
                <a:srgbClr val="FFFFFF"/>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7" name="Shape 847"/>
        <p:cNvGrpSpPr/>
        <p:nvPr/>
      </p:nvGrpSpPr>
      <p:grpSpPr>
        <a:xfrm>
          <a:off x="0" y="0"/>
          <a:ext cx="0" cy="0"/>
          <a:chOff x="0" y="0"/>
          <a:chExt cx="0" cy="0"/>
        </a:xfrm>
      </p:grpSpPr>
      <p:sp>
        <p:nvSpPr>
          <p:cNvPr id="848" name="Google Shape;848;p42"/>
          <p:cNvSpPr txBox="1"/>
          <p:nvPr>
            <p:ph idx="1" type="body"/>
          </p:nvPr>
        </p:nvSpPr>
        <p:spPr>
          <a:xfrm>
            <a:off x="713225" y="1346150"/>
            <a:ext cx="4720500" cy="3224700"/>
          </a:xfrm>
          <a:prstGeom prst="rect">
            <a:avLst/>
          </a:prstGeom>
        </p:spPr>
        <p:txBody>
          <a:bodyPr anchorCtr="0" anchor="t" bIns="91425" lIns="91425" spcFirstLastPara="1" rIns="91425" wrap="square" tIns="91425">
            <a:noAutofit/>
          </a:bodyPr>
          <a:lstStyle/>
          <a:p>
            <a:pPr indent="0" lvl="0" marL="0" marR="114300" rtl="0" algn="just">
              <a:lnSpc>
                <a:spcPct val="101000"/>
              </a:lnSpc>
              <a:spcBef>
                <a:spcPts val="0"/>
              </a:spcBef>
              <a:spcAft>
                <a:spcPts val="0"/>
              </a:spcAft>
              <a:buNone/>
            </a:pPr>
            <a:r>
              <a:rPr lang="en" sz="1600">
                <a:latin typeface="Arial"/>
                <a:ea typeface="Arial"/>
                <a:cs typeface="Arial"/>
                <a:sym typeface="Arial"/>
              </a:rPr>
              <a:t>An ultrasonic sensor is used to measure the distance between an object through ultrasonic waves. The sensor emits ultrasonic waves and receives the reflected waves from the object. The distance between the objects is measured through the time taken to receive the waves after emission.</a:t>
            </a:r>
            <a:endParaRPr sz="1500"/>
          </a:p>
        </p:txBody>
      </p:sp>
      <p:sp>
        <p:nvSpPr>
          <p:cNvPr id="849" name="Google Shape;849;p42"/>
          <p:cNvSpPr txBox="1"/>
          <p:nvPr>
            <p:ph type="title"/>
          </p:nvPr>
        </p:nvSpPr>
        <p:spPr>
          <a:xfrm>
            <a:off x="713225" y="539500"/>
            <a:ext cx="7759200" cy="61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ULTRASONIC CONTROLLER</a:t>
            </a:r>
            <a:endParaRPr/>
          </a:p>
        </p:txBody>
      </p:sp>
      <p:pic>
        <p:nvPicPr>
          <p:cNvPr id="850" name="Google Shape;850;p42"/>
          <p:cNvPicPr preferRelativeResize="0"/>
          <p:nvPr/>
        </p:nvPicPr>
        <p:blipFill>
          <a:blip r:embed="rId3">
            <a:alphaModFix/>
          </a:blip>
          <a:stretch>
            <a:fillRect/>
          </a:stretch>
        </p:blipFill>
        <p:spPr>
          <a:xfrm>
            <a:off x="5433771" y="1464550"/>
            <a:ext cx="3514829" cy="2393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4" name="Shape 854"/>
        <p:cNvGrpSpPr/>
        <p:nvPr/>
      </p:nvGrpSpPr>
      <p:grpSpPr>
        <a:xfrm>
          <a:off x="0" y="0"/>
          <a:ext cx="0" cy="0"/>
          <a:chOff x="0" y="0"/>
          <a:chExt cx="0" cy="0"/>
        </a:xfrm>
      </p:grpSpPr>
      <p:sp>
        <p:nvSpPr>
          <p:cNvPr id="855" name="Google Shape;855;p43"/>
          <p:cNvSpPr txBox="1"/>
          <p:nvPr>
            <p:ph idx="1" type="body"/>
          </p:nvPr>
        </p:nvSpPr>
        <p:spPr>
          <a:xfrm>
            <a:off x="713225" y="1197100"/>
            <a:ext cx="5114700" cy="3393900"/>
          </a:xfrm>
          <a:prstGeom prst="rect">
            <a:avLst/>
          </a:prstGeom>
        </p:spPr>
        <p:txBody>
          <a:bodyPr anchorCtr="0" anchor="t" bIns="91425" lIns="91425" spcFirstLastPara="1" rIns="91425" wrap="square" tIns="91425">
            <a:noAutofit/>
          </a:bodyPr>
          <a:lstStyle/>
          <a:p>
            <a:pPr indent="0" lvl="0" marL="0" rtl="0" algn="just">
              <a:lnSpc>
                <a:spcPct val="101000"/>
              </a:lnSpc>
              <a:spcBef>
                <a:spcPts val="0"/>
              </a:spcBef>
              <a:spcAft>
                <a:spcPts val="0"/>
              </a:spcAft>
              <a:buNone/>
            </a:pPr>
            <a:r>
              <a:rPr lang="en" sz="1500"/>
              <a:t>An RTC module is a real time clock. It is based on DS1307 i.e. it is a lower power consumer, full binary-coded decimal (BCD) clock with 56B of NV RAM it follows I2C and bidirectional bus protocol for transmission of address and data. The clock/calendar is automatically adjusted for a month less than 31 days but needs to be reset for months with 31 days. It works in 12 or 24hr format in AM/PM format. The DS1307 has a built-in power-sense circuit that detects power failures and automatically switches to the backup supply.The basic idea to use the RTC module in this application is to sync the system to real time to send a message to the user at the exact time when his medicine is due.</a:t>
            </a:r>
            <a:endParaRPr sz="1400"/>
          </a:p>
        </p:txBody>
      </p:sp>
      <p:sp>
        <p:nvSpPr>
          <p:cNvPr id="856" name="Google Shape;856;p43"/>
          <p:cNvSpPr txBox="1"/>
          <p:nvPr>
            <p:ph type="title"/>
          </p:nvPr>
        </p:nvSpPr>
        <p:spPr>
          <a:xfrm>
            <a:off x="713225" y="539500"/>
            <a:ext cx="7759200" cy="61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RTC MODULE</a:t>
            </a:r>
            <a:endParaRPr/>
          </a:p>
        </p:txBody>
      </p:sp>
      <p:pic>
        <p:nvPicPr>
          <p:cNvPr id="857" name="Google Shape;857;p43"/>
          <p:cNvPicPr preferRelativeResize="0"/>
          <p:nvPr/>
        </p:nvPicPr>
        <p:blipFill>
          <a:blip r:embed="rId3">
            <a:alphaModFix/>
          </a:blip>
          <a:stretch>
            <a:fillRect/>
          </a:stretch>
        </p:blipFill>
        <p:spPr>
          <a:xfrm>
            <a:off x="5928350" y="1360550"/>
            <a:ext cx="2644525" cy="2422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grpSp>
        <p:nvGrpSpPr>
          <p:cNvPr id="862" name="Google Shape;862;p44"/>
          <p:cNvGrpSpPr/>
          <p:nvPr/>
        </p:nvGrpSpPr>
        <p:grpSpPr>
          <a:xfrm flipH="1">
            <a:off x="4484571" y="3289550"/>
            <a:ext cx="1997650" cy="693500"/>
            <a:chOff x="6541275" y="2323925"/>
            <a:chExt cx="1997650" cy="693500"/>
          </a:xfrm>
        </p:grpSpPr>
        <p:sp>
          <p:nvSpPr>
            <p:cNvPr id="863" name="Google Shape;863;p44"/>
            <p:cNvSpPr/>
            <p:nvPr/>
          </p:nvSpPr>
          <p:spPr>
            <a:xfrm>
              <a:off x="7607103" y="2589121"/>
              <a:ext cx="22882" cy="67120"/>
            </a:xfrm>
            <a:custGeom>
              <a:rect b="b" l="l" r="r" t="t"/>
              <a:pathLst>
                <a:path extrusionOk="0" h="572" w="195">
                  <a:moveTo>
                    <a:pt x="0" y="0"/>
                  </a:moveTo>
                  <a:lnTo>
                    <a:pt x="0" y="571"/>
                  </a:lnTo>
                  <a:lnTo>
                    <a:pt x="195" y="571"/>
                  </a:lnTo>
                  <a:lnTo>
                    <a:pt x="1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44"/>
            <p:cNvSpPr/>
            <p:nvPr/>
          </p:nvSpPr>
          <p:spPr>
            <a:xfrm>
              <a:off x="7728318" y="2589121"/>
              <a:ext cx="22882" cy="67120"/>
            </a:xfrm>
            <a:custGeom>
              <a:rect b="b" l="l" r="r" t="t"/>
              <a:pathLst>
                <a:path extrusionOk="0" h="572" w="195">
                  <a:moveTo>
                    <a:pt x="0" y="0"/>
                  </a:moveTo>
                  <a:lnTo>
                    <a:pt x="0" y="571"/>
                  </a:lnTo>
                  <a:lnTo>
                    <a:pt x="195" y="571"/>
                  </a:lnTo>
                  <a:lnTo>
                    <a:pt x="1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44"/>
            <p:cNvSpPr/>
            <p:nvPr/>
          </p:nvSpPr>
          <p:spPr>
            <a:xfrm>
              <a:off x="7788398" y="2589121"/>
              <a:ext cx="22999" cy="67120"/>
            </a:xfrm>
            <a:custGeom>
              <a:rect b="b" l="l" r="r" t="t"/>
              <a:pathLst>
                <a:path extrusionOk="0" h="572" w="196">
                  <a:moveTo>
                    <a:pt x="1" y="0"/>
                  </a:moveTo>
                  <a:lnTo>
                    <a:pt x="1" y="571"/>
                  </a:lnTo>
                  <a:lnTo>
                    <a:pt x="195" y="571"/>
                  </a:lnTo>
                  <a:lnTo>
                    <a:pt x="1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44"/>
            <p:cNvSpPr/>
            <p:nvPr/>
          </p:nvSpPr>
          <p:spPr>
            <a:xfrm>
              <a:off x="7848713" y="2589121"/>
              <a:ext cx="22882" cy="67120"/>
            </a:xfrm>
            <a:custGeom>
              <a:rect b="b" l="l" r="r" t="t"/>
              <a:pathLst>
                <a:path extrusionOk="0" h="572" w="195">
                  <a:moveTo>
                    <a:pt x="0" y="0"/>
                  </a:moveTo>
                  <a:lnTo>
                    <a:pt x="0" y="571"/>
                  </a:lnTo>
                  <a:lnTo>
                    <a:pt x="195" y="571"/>
                  </a:lnTo>
                  <a:lnTo>
                    <a:pt x="1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44"/>
            <p:cNvSpPr/>
            <p:nvPr/>
          </p:nvSpPr>
          <p:spPr>
            <a:xfrm>
              <a:off x="7913017" y="2589121"/>
              <a:ext cx="22999" cy="67120"/>
            </a:xfrm>
            <a:custGeom>
              <a:rect b="b" l="l" r="r" t="t"/>
              <a:pathLst>
                <a:path extrusionOk="0" h="572" w="196">
                  <a:moveTo>
                    <a:pt x="0" y="0"/>
                  </a:moveTo>
                  <a:lnTo>
                    <a:pt x="0" y="571"/>
                  </a:lnTo>
                  <a:lnTo>
                    <a:pt x="195" y="571"/>
                  </a:lnTo>
                  <a:lnTo>
                    <a:pt x="1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44"/>
            <p:cNvSpPr/>
            <p:nvPr/>
          </p:nvSpPr>
          <p:spPr>
            <a:xfrm>
              <a:off x="7961010" y="2589121"/>
              <a:ext cx="22999" cy="67120"/>
            </a:xfrm>
            <a:custGeom>
              <a:rect b="b" l="l" r="r" t="t"/>
              <a:pathLst>
                <a:path extrusionOk="0" h="572" w="196">
                  <a:moveTo>
                    <a:pt x="1" y="0"/>
                  </a:moveTo>
                  <a:lnTo>
                    <a:pt x="1" y="571"/>
                  </a:lnTo>
                  <a:lnTo>
                    <a:pt x="196" y="571"/>
                  </a:lnTo>
                  <a:lnTo>
                    <a:pt x="19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44"/>
            <p:cNvSpPr/>
            <p:nvPr/>
          </p:nvSpPr>
          <p:spPr>
            <a:xfrm>
              <a:off x="8155682" y="2589121"/>
              <a:ext cx="22764" cy="67120"/>
            </a:xfrm>
            <a:custGeom>
              <a:rect b="b" l="l" r="r" t="t"/>
              <a:pathLst>
                <a:path extrusionOk="0" h="572" w="194">
                  <a:moveTo>
                    <a:pt x="0" y="0"/>
                  </a:moveTo>
                  <a:lnTo>
                    <a:pt x="0" y="571"/>
                  </a:lnTo>
                  <a:lnTo>
                    <a:pt x="194" y="571"/>
                  </a:lnTo>
                  <a:lnTo>
                    <a:pt x="19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44"/>
            <p:cNvSpPr/>
            <p:nvPr/>
          </p:nvSpPr>
          <p:spPr>
            <a:xfrm>
              <a:off x="8041038" y="2589121"/>
              <a:ext cx="22999" cy="67120"/>
            </a:xfrm>
            <a:custGeom>
              <a:rect b="b" l="l" r="r" t="t"/>
              <a:pathLst>
                <a:path extrusionOk="0" h="572" w="196">
                  <a:moveTo>
                    <a:pt x="1" y="0"/>
                  </a:moveTo>
                  <a:lnTo>
                    <a:pt x="1" y="571"/>
                  </a:lnTo>
                  <a:lnTo>
                    <a:pt x="196" y="571"/>
                  </a:lnTo>
                  <a:lnTo>
                    <a:pt x="19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44"/>
            <p:cNvSpPr/>
            <p:nvPr/>
          </p:nvSpPr>
          <p:spPr>
            <a:xfrm>
              <a:off x="8211538" y="2589121"/>
              <a:ext cx="22999" cy="67120"/>
            </a:xfrm>
            <a:custGeom>
              <a:rect b="b" l="l" r="r" t="t"/>
              <a:pathLst>
                <a:path extrusionOk="0" h="572" w="196">
                  <a:moveTo>
                    <a:pt x="1" y="0"/>
                  </a:moveTo>
                  <a:lnTo>
                    <a:pt x="1" y="571"/>
                  </a:lnTo>
                  <a:lnTo>
                    <a:pt x="195" y="571"/>
                  </a:lnTo>
                  <a:lnTo>
                    <a:pt x="1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44"/>
            <p:cNvSpPr/>
            <p:nvPr/>
          </p:nvSpPr>
          <p:spPr>
            <a:xfrm>
              <a:off x="6776431" y="2323925"/>
              <a:ext cx="1738664" cy="416918"/>
            </a:xfrm>
            <a:custGeom>
              <a:rect b="b" l="l" r="r" t="t"/>
              <a:pathLst>
                <a:path extrusionOk="0" h="3553" w="14817">
                  <a:moveTo>
                    <a:pt x="1" y="0"/>
                  </a:moveTo>
                  <a:lnTo>
                    <a:pt x="1" y="81"/>
                  </a:lnTo>
                  <a:lnTo>
                    <a:pt x="3098" y="81"/>
                  </a:lnTo>
                  <a:lnTo>
                    <a:pt x="6569" y="3552"/>
                  </a:lnTo>
                  <a:lnTo>
                    <a:pt x="14817" y="3552"/>
                  </a:lnTo>
                  <a:lnTo>
                    <a:pt x="14817" y="3473"/>
                  </a:lnTo>
                  <a:lnTo>
                    <a:pt x="6603" y="3473"/>
                  </a:lnTo>
                  <a:lnTo>
                    <a:pt x="313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44"/>
            <p:cNvSpPr/>
            <p:nvPr/>
          </p:nvSpPr>
          <p:spPr>
            <a:xfrm>
              <a:off x="8491401" y="2712332"/>
              <a:ext cx="47524" cy="47524"/>
            </a:xfrm>
            <a:custGeom>
              <a:rect b="b" l="l" r="r" t="t"/>
              <a:pathLst>
                <a:path extrusionOk="0" h="405" w="405">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44"/>
            <p:cNvSpPr/>
            <p:nvPr/>
          </p:nvSpPr>
          <p:spPr>
            <a:xfrm>
              <a:off x="6698045" y="2409820"/>
              <a:ext cx="1738781" cy="416918"/>
            </a:xfrm>
            <a:custGeom>
              <a:rect b="b" l="l" r="r" t="t"/>
              <a:pathLst>
                <a:path extrusionOk="0" h="3553" w="14818">
                  <a:moveTo>
                    <a:pt x="1" y="0"/>
                  </a:moveTo>
                  <a:lnTo>
                    <a:pt x="1" y="80"/>
                  </a:lnTo>
                  <a:lnTo>
                    <a:pt x="3098" y="80"/>
                  </a:lnTo>
                  <a:lnTo>
                    <a:pt x="6569" y="3552"/>
                  </a:lnTo>
                  <a:lnTo>
                    <a:pt x="14817" y="3552"/>
                  </a:lnTo>
                  <a:lnTo>
                    <a:pt x="14817" y="3473"/>
                  </a:lnTo>
                  <a:lnTo>
                    <a:pt x="6603" y="3473"/>
                  </a:lnTo>
                  <a:lnTo>
                    <a:pt x="313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44"/>
            <p:cNvSpPr/>
            <p:nvPr/>
          </p:nvSpPr>
          <p:spPr>
            <a:xfrm>
              <a:off x="8413016" y="2798227"/>
              <a:ext cx="47524" cy="47524"/>
            </a:xfrm>
            <a:custGeom>
              <a:rect b="b" l="l" r="r" t="t"/>
              <a:pathLst>
                <a:path extrusionOk="0" h="405" w="405">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44"/>
            <p:cNvSpPr/>
            <p:nvPr/>
          </p:nvSpPr>
          <p:spPr>
            <a:xfrm>
              <a:off x="6619660" y="2495599"/>
              <a:ext cx="1738781" cy="416918"/>
            </a:xfrm>
            <a:custGeom>
              <a:rect b="b" l="l" r="r" t="t"/>
              <a:pathLst>
                <a:path extrusionOk="0" h="3553" w="14818">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44"/>
            <p:cNvSpPr/>
            <p:nvPr/>
          </p:nvSpPr>
          <p:spPr>
            <a:xfrm>
              <a:off x="8344839" y="2884005"/>
              <a:ext cx="47524" cy="47641"/>
            </a:xfrm>
            <a:custGeom>
              <a:rect b="b" l="l" r="r" t="t"/>
              <a:pathLst>
                <a:path extrusionOk="0" h="406" w="405">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44"/>
            <p:cNvSpPr/>
            <p:nvPr/>
          </p:nvSpPr>
          <p:spPr>
            <a:xfrm>
              <a:off x="6541275" y="2581494"/>
              <a:ext cx="1738781" cy="416918"/>
            </a:xfrm>
            <a:custGeom>
              <a:rect b="b" l="l" r="r" t="t"/>
              <a:pathLst>
                <a:path extrusionOk="0" h="3553" w="14818">
                  <a:moveTo>
                    <a:pt x="0" y="0"/>
                  </a:moveTo>
                  <a:lnTo>
                    <a:pt x="0" y="81"/>
                  </a:lnTo>
                  <a:lnTo>
                    <a:pt x="3097" y="81"/>
                  </a:lnTo>
                  <a:lnTo>
                    <a:pt x="6570" y="3552"/>
                  </a:lnTo>
                  <a:lnTo>
                    <a:pt x="14817" y="3552"/>
                  </a:lnTo>
                  <a:lnTo>
                    <a:pt x="14817" y="3473"/>
                  </a:lnTo>
                  <a:lnTo>
                    <a:pt x="6603" y="3473"/>
                  </a:lnTo>
                  <a:lnTo>
                    <a:pt x="31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44"/>
            <p:cNvSpPr/>
            <p:nvPr/>
          </p:nvSpPr>
          <p:spPr>
            <a:xfrm>
              <a:off x="8256245" y="2969901"/>
              <a:ext cx="47406" cy="47524"/>
            </a:xfrm>
            <a:custGeom>
              <a:rect b="b" l="l" r="r" t="t"/>
              <a:pathLst>
                <a:path extrusionOk="0" h="405" w="404">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0" name="Google Shape;880;p44"/>
          <p:cNvSpPr/>
          <p:nvPr/>
        </p:nvSpPr>
        <p:spPr>
          <a:xfrm>
            <a:off x="6439925" y="3508475"/>
            <a:ext cx="63900" cy="70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44"/>
          <p:cNvSpPr txBox="1"/>
          <p:nvPr/>
        </p:nvSpPr>
        <p:spPr>
          <a:xfrm>
            <a:off x="1838400" y="100450"/>
            <a:ext cx="5334300" cy="8037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rPr b="1" lang="en" sz="3200">
                <a:solidFill>
                  <a:srgbClr val="E06666"/>
                </a:solidFill>
                <a:latin typeface="Saira"/>
                <a:ea typeface="Saira"/>
                <a:cs typeface="Saira"/>
                <a:sym typeface="Saira"/>
              </a:rPr>
              <a:t>CIRCUIT DIAGRAM</a:t>
            </a:r>
            <a:endParaRPr b="1" sz="3200">
              <a:solidFill>
                <a:srgbClr val="E06666"/>
              </a:solidFill>
              <a:latin typeface="Saira"/>
              <a:ea typeface="Saira"/>
              <a:cs typeface="Saira"/>
              <a:sym typeface="Saira"/>
            </a:endParaRPr>
          </a:p>
        </p:txBody>
      </p:sp>
      <p:pic>
        <p:nvPicPr>
          <p:cNvPr id="882" name="Google Shape;882;p44"/>
          <p:cNvPicPr preferRelativeResize="0"/>
          <p:nvPr/>
        </p:nvPicPr>
        <p:blipFill>
          <a:blip r:embed="rId3">
            <a:alphaModFix/>
          </a:blip>
          <a:stretch>
            <a:fillRect/>
          </a:stretch>
        </p:blipFill>
        <p:spPr>
          <a:xfrm>
            <a:off x="1758050" y="871725"/>
            <a:ext cx="5963375" cy="3400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86" name="Shape 886"/>
        <p:cNvGrpSpPr/>
        <p:nvPr/>
      </p:nvGrpSpPr>
      <p:grpSpPr>
        <a:xfrm>
          <a:off x="0" y="0"/>
          <a:ext cx="0" cy="0"/>
          <a:chOff x="0" y="0"/>
          <a:chExt cx="0" cy="0"/>
        </a:xfrm>
      </p:grpSpPr>
      <p:sp>
        <p:nvSpPr>
          <p:cNvPr id="887" name="Google Shape;887;p45"/>
          <p:cNvSpPr txBox="1"/>
          <p:nvPr>
            <p:ph type="title"/>
          </p:nvPr>
        </p:nvSpPr>
        <p:spPr>
          <a:xfrm>
            <a:off x="713225" y="539500"/>
            <a:ext cx="7759200" cy="61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06666"/>
                </a:solidFill>
              </a:rPr>
              <a:t>WORKING</a:t>
            </a:r>
            <a:endParaRPr>
              <a:solidFill>
                <a:srgbClr val="E06666"/>
              </a:solidFill>
            </a:endParaRPr>
          </a:p>
        </p:txBody>
      </p:sp>
      <p:sp>
        <p:nvSpPr>
          <p:cNvPr id="888" name="Google Shape;888;p45"/>
          <p:cNvSpPr txBox="1"/>
          <p:nvPr/>
        </p:nvSpPr>
        <p:spPr>
          <a:xfrm>
            <a:off x="783575" y="1346150"/>
            <a:ext cx="7685100" cy="3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889" name="Google Shape;889;p45"/>
          <p:cNvSpPr txBox="1"/>
          <p:nvPr/>
        </p:nvSpPr>
        <p:spPr>
          <a:xfrm>
            <a:off x="884050" y="1356200"/>
            <a:ext cx="7584600" cy="3385500"/>
          </a:xfrm>
          <a:prstGeom prst="rect">
            <a:avLst/>
          </a:prstGeom>
          <a:noFill/>
          <a:ln>
            <a:noFill/>
          </a:ln>
        </p:spPr>
        <p:txBody>
          <a:bodyPr anchorCtr="0" anchor="t" bIns="91425" lIns="91425" spcFirstLastPara="1" rIns="91425" wrap="square" tIns="91425">
            <a:noAutofit/>
          </a:bodyPr>
          <a:lstStyle/>
          <a:p>
            <a:pPr indent="-336550" lvl="0" marL="457200" marR="25400" rtl="0" algn="just">
              <a:lnSpc>
                <a:spcPct val="115000"/>
              </a:lnSpc>
              <a:spcBef>
                <a:spcPts val="0"/>
              </a:spcBef>
              <a:spcAft>
                <a:spcPts val="0"/>
              </a:spcAft>
              <a:buSzPts val="1700"/>
              <a:buFont typeface="Nunito"/>
              <a:buChar char="●"/>
            </a:pPr>
            <a:r>
              <a:rPr lang="en" sz="1600">
                <a:latin typeface="Nunito"/>
                <a:ea typeface="Nunito"/>
                <a:cs typeface="Nunito"/>
                <a:sym typeface="Nunito"/>
              </a:rPr>
              <a:t>Pill dispenser involves the use of an ultrasonic sensor depending on which the dispenser dispenses pills to the patient.</a:t>
            </a:r>
            <a:endParaRPr sz="1600">
              <a:latin typeface="Nunito"/>
              <a:ea typeface="Nunito"/>
              <a:cs typeface="Nunito"/>
              <a:sym typeface="Nunito"/>
            </a:endParaRPr>
          </a:p>
          <a:p>
            <a:pPr indent="0" lvl="0" marL="457200" marR="25400" rtl="0" algn="just">
              <a:lnSpc>
                <a:spcPct val="115000"/>
              </a:lnSpc>
              <a:spcBef>
                <a:spcPts val="0"/>
              </a:spcBef>
              <a:spcAft>
                <a:spcPts val="0"/>
              </a:spcAft>
              <a:buNone/>
            </a:pPr>
            <a:r>
              <a:t/>
            </a:r>
            <a:endParaRPr sz="1600">
              <a:latin typeface="Nunito"/>
              <a:ea typeface="Nunito"/>
              <a:cs typeface="Nunito"/>
              <a:sym typeface="Nunito"/>
            </a:endParaRPr>
          </a:p>
          <a:p>
            <a:pPr indent="-330200" lvl="0" marL="457200" marR="25400" rtl="0" algn="just">
              <a:lnSpc>
                <a:spcPct val="115000"/>
              </a:lnSpc>
              <a:spcBef>
                <a:spcPts val="0"/>
              </a:spcBef>
              <a:spcAft>
                <a:spcPts val="0"/>
              </a:spcAft>
              <a:buSzPts val="1600"/>
              <a:buFont typeface="Nunito"/>
              <a:buChar char="●"/>
            </a:pPr>
            <a:r>
              <a:rPr lang="en" sz="1600">
                <a:latin typeface="Nunito"/>
                <a:ea typeface="Nunito"/>
                <a:cs typeface="Nunito"/>
                <a:sym typeface="Nunito"/>
              </a:rPr>
              <a:t> The sensor is active for a certain period of time after the alert message has been sent to the user.</a:t>
            </a:r>
            <a:endParaRPr sz="1600">
              <a:latin typeface="Nunito"/>
              <a:ea typeface="Nunito"/>
              <a:cs typeface="Nunito"/>
              <a:sym typeface="Nunito"/>
            </a:endParaRPr>
          </a:p>
          <a:p>
            <a:pPr indent="0" lvl="0" marL="457200" marR="25400" rtl="0" algn="just">
              <a:lnSpc>
                <a:spcPct val="115000"/>
              </a:lnSpc>
              <a:spcBef>
                <a:spcPts val="0"/>
              </a:spcBef>
              <a:spcAft>
                <a:spcPts val="0"/>
              </a:spcAft>
              <a:buNone/>
            </a:pPr>
            <a:r>
              <a:t/>
            </a:r>
            <a:endParaRPr sz="1600">
              <a:latin typeface="Nunito"/>
              <a:ea typeface="Nunito"/>
              <a:cs typeface="Nunito"/>
              <a:sym typeface="Nunito"/>
            </a:endParaRPr>
          </a:p>
          <a:p>
            <a:pPr indent="-330200" lvl="0" marL="457200" marR="25400" rtl="0" algn="just">
              <a:lnSpc>
                <a:spcPct val="115000"/>
              </a:lnSpc>
              <a:spcBef>
                <a:spcPts val="0"/>
              </a:spcBef>
              <a:spcAft>
                <a:spcPts val="0"/>
              </a:spcAft>
              <a:buSzPts val="1600"/>
              <a:buFont typeface="Nunito"/>
              <a:buChar char="●"/>
            </a:pPr>
            <a:r>
              <a:rPr lang="en" sz="1600">
                <a:latin typeface="Nunito"/>
                <a:ea typeface="Nunito"/>
                <a:cs typeface="Nunito"/>
                <a:sym typeface="Nunito"/>
              </a:rPr>
              <a:t>The dispenser keeps a track of the amount of pills left in stock and displays it on an LCD. </a:t>
            </a:r>
            <a:endParaRPr sz="1600">
              <a:latin typeface="Nunito"/>
              <a:ea typeface="Nunito"/>
              <a:cs typeface="Nunito"/>
              <a:sym typeface="Nunito"/>
            </a:endParaRPr>
          </a:p>
          <a:p>
            <a:pPr indent="0" lvl="0" marL="457200" marR="25400" rtl="0" algn="just">
              <a:lnSpc>
                <a:spcPct val="115000"/>
              </a:lnSpc>
              <a:spcBef>
                <a:spcPts val="0"/>
              </a:spcBef>
              <a:spcAft>
                <a:spcPts val="0"/>
              </a:spcAft>
              <a:buNone/>
            </a:pPr>
            <a:r>
              <a:t/>
            </a:r>
            <a:endParaRPr sz="1600">
              <a:latin typeface="Nunito"/>
              <a:ea typeface="Nunito"/>
              <a:cs typeface="Nunito"/>
              <a:sym typeface="Nunito"/>
            </a:endParaRPr>
          </a:p>
          <a:p>
            <a:pPr indent="-330200" lvl="0" marL="457200" marR="25400" rtl="0" algn="just">
              <a:lnSpc>
                <a:spcPct val="115000"/>
              </a:lnSpc>
              <a:spcBef>
                <a:spcPts val="0"/>
              </a:spcBef>
              <a:spcAft>
                <a:spcPts val="0"/>
              </a:spcAft>
              <a:buSzPts val="1600"/>
              <a:buFont typeface="Nunito"/>
              <a:buChar char="●"/>
            </a:pPr>
            <a:r>
              <a:rPr lang="en" sz="1600">
                <a:latin typeface="Nunito"/>
                <a:ea typeface="Nunito"/>
                <a:cs typeface="Nunito"/>
                <a:sym typeface="Nunito"/>
              </a:rPr>
              <a:t> This is governed by initially setting the number of pills placed in the dispenser and at each activation period.</a:t>
            </a:r>
            <a:endParaRPr sz="1600">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93" name="Shape 893"/>
        <p:cNvGrpSpPr/>
        <p:nvPr/>
      </p:nvGrpSpPr>
      <p:grpSpPr>
        <a:xfrm>
          <a:off x="0" y="0"/>
          <a:ext cx="0" cy="0"/>
          <a:chOff x="0" y="0"/>
          <a:chExt cx="0" cy="0"/>
        </a:xfrm>
      </p:grpSpPr>
      <p:sp>
        <p:nvSpPr>
          <p:cNvPr id="894" name="Google Shape;894;p46"/>
          <p:cNvSpPr txBox="1"/>
          <p:nvPr>
            <p:ph type="title"/>
          </p:nvPr>
        </p:nvSpPr>
        <p:spPr>
          <a:xfrm>
            <a:off x="713225" y="539500"/>
            <a:ext cx="7759200" cy="61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FEATURES</a:t>
            </a:r>
            <a:endParaRPr/>
          </a:p>
        </p:txBody>
      </p:sp>
      <p:sp>
        <p:nvSpPr>
          <p:cNvPr id="895" name="Google Shape;895;p46"/>
          <p:cNvSpPr txBox="1"/>
          <p:nvPr/>
        </p:nvSpPr>
        <p:spPr>
          <a:xfrm>
            <a:off x="863950" y="1205500"/>
            <a:ext cx="7875900" cy="3054000"/>
          </a:xfrm>
          <a:prstGeom prst="rect">
            <a:avLst/>
          </a:prstGeom>
          <a:noFill/>
          <a:ln>
            <a:noFill/>
          </a:ln>
        </p:spPr>
        <p:txBody>
          <a:bodyPr anchorCtr="0" anchor="t" bIns="91425" lIns="91425" spcFirstLastPara="1" rIns="91425" wrap="square" tIns="91425">
            <a:noAutofit/>
          </a:bodyPr>
          <a:lstStyle/>
          <a:p>
            <a:pPr indent="-355600" lvl="0" marL="457200" rtl="0" algn="just">
              <a:spcBef>
                <a:spcPts val="0"/>
              </a:spcBef>
              <a:spcAft>
                <a:spcPts val="0"/>
              </a:spcAft>
              <a:buSzPts val="2000"/>
              <a:buFont typeface="Nunito"/>
              <a:buChar char="●"/>
            </a:pPr>
            <a:r>
              <a:rPr lang="en" sz="2000">
                <a:latin typeface="Nunito"/>
                <a:ea typeface="Nunito"/>
                <a:cs typeface="Nunito"/>
                <a:sym typeface="Nunito"/>
              </a:rPr>
              <a:t>Ensures the timely intake of medication with the help of remainder</a:t>
            </a:r>
            <a:endParaRPr sz="2000">
              <a:latin typeface="Nunito"/>
              <a:ea typeface="Nunito"/>
              <a:cs typeface="Nunito"/>
              <a:sym typeface="Nunito"/>
            </a:endParaRPr>
          </a:p>
          <a:p>
            <a:pPr indent="-355600" lvl="0" marL="457200" rtl="0" algn="just">
              <a:spcBef>
                <a:spcPts val="0"/>
              </a:spcBef>
              <a:spcAft>
                <a:spcPts val="0"/>
              </a:spcAft>
              <a:buSzPts val="2000"/>
              <a:buFont typeface="Nunito"/>
              <a:buChar char="●"/>
            </a:pPr>
            <a:r>
              <a:rPr lang="en" sz="2000">
                <a:latin typeface="Nunito"/>
                <a:ea typeface="Nunito"/>
                <a:cs typeface="Nunito"/>
                <a:sym typeface="Nunito"/>
              </a:rPr>
              <a:t>Notifies both the sick and the caretaker</a:t>
            </a:r>
            <a:endParaRPr sz="2000">
              <a:latin typeface="Nunito"/>
              <a:ea typeface="Nunito"/>
              <a:cs typeface="Nunito"/>
              <a:sym typeface="Nunito"/>
            </a:endParaRPr>
          </a:p>
          <a:p>
            <a:pPr indent="-355600" lvl="0" marL="457200" rtl="0" algn="just">
              <a:spcBef>
                <a:spcPts val="0"/>
              </a:spcBef>
              <a:spcAft>
                <a:spcPts val="0"/>
              </a:spcAft>
              <a:buSzPts val="2000"/>
              <a:buFont typeface="Nunito"/>
              <a:buChar char="●"/>
            </a:pPr>
            <a:r>
              <a:rPr lang="en" sz="2000">
                <a:latin typeface="Nunito"/>
                <a:ea typeface="Nunito"/>
                <a:cs typeface="Nunito"/>
                <a:sym typeface="Nunito"/>
              </a:rPr>
              <a:t>Keeps the track of missed pills</a:t>
            </a:r>
            <a:endParaRPr sz="2000">
              <a:latin typeface="Nunito"/>
              <a:ea typeface="Nunito"/>
              <a:cs typeface="Nunito"/>
              <a:sym typeface="Nunito"/>
            </a:endParaRPr>
          </a:p>
          <a:p>
            <a:pPr indent="-355600" lvl="0" marL="457200" rtl="0" algn="just">
              <a:spcBef>
                <a:spcPts val="0"/>
              </a:spcBef>
              <a:spcAft>
                <a:spcPts val="0"/>
              </a:spcAft>
              <a:buSzPts val="2000"/>
              <a:buFont typeface="Nunito"/>
              <a:buChar char="●"/>
            </a:pPr>
            <a:r>
              <a:rPr lang="en" sz="2000">
                <a:latin typeface="Nunito"/>
                <a:ea typeface="Nunito"/>
                <a:cs typeface="Nunito"/>
                <a:sym typeface="Nunito"/>
              </a:rPr>
              <a:t>Reminds the patient about the days needed to be taken and the days already taken </a:t>
            </a:r>
            <a:endParaRPr sz="2000">
              <a:latin typeface="Nunito"/>
              <a:ea typeface="Nunito"/>
              <a:cs typeface="Nunito"/>
              <a:sym typeface="Nunito"/>
            </a:endParaRPr>
          </a:p>
          <a:p>
            <a:pPr indent="-355600" lvl="0" marL="457200" rtl="0" algn="just">
              <a:spcBef>
                <a:spcPts val="0"/>
              </a:spcBef>
              <a:spcAft>
                <a:spcPts val="0"/>
              </a:spcAft>
              <a:buSzPts val="2000"/>
              <a:buFont typeface="Nunito"/>
              <a:buChar char="●"/>
            </a:pPr>
            <a:r>
              <a:rPr lang="en" sz="2000">
                <a:latin typeface="Nunito"/>
                <a:ea typeface="Nunito"/>
                <a:cs typeface="Nunito"/>
                <a:sym typeface="Nunito"/>
              </a:rPr>
              <a:t>Gives warning when the pill is about to run out as well as expire.</a:t>
            </a:r>
            <a:endParaRPr sz="2000">
              <a:latin typeface="Nunito"/>
              <a:ea typeface="Nunito"/>
              <a:cs typeface="Nunito"/>
              <a:sym typeface="Nunito"/>
            </a:endParaRPr>
          </a:p>
          <a:p>
            <a:pPr indent="-355600" lvl="0" marL="457200" rtl="0" algn="just">
              <a:spcBef>
                <a:spcPts val="0"/>
              </a:spcBef>
              <a:spcAft>
                <a:spcPts val="0"/>
              </a:spcAft>
              <a:buSzPts val="2000"/>
              <a:buFont typeface="Nunito"/>
              <a:buChar char="●"/>
            </a:pPr>
            <a:r>
              <a:rPr lang="en" sz="2000">
                <a:latin typeface="Nunito"/>
                <a:ea typeface="Nunito"/>
                <a:cs typeface="Nunito"/>
                <a:sym typeface="Nunito"/>
              </a:rPr>
              <a:t>Avoids confusion regarding the administration of medications</a:t>
            </a:r>
            <a:endParaRPr sz="2000">
              <a:latin typeface="Nunito"/>
              <a:ea typeface="Nunito"/>
              <a:cs typeface="Nunito"/>
              <a:sym typeface="Nunito"/>
            </a:endParaRPr>
          </a:p>
          <a:p>
            <a:pPr indent="-355600" lvl="0" marL="457200" rtl="0" algn="just">
              <a:spcBef>
                <a:spcPts val="0"/>
              </a:spcBef>
              <a:spcAft>
                <a:spcPts val="0"/>
              </a:spcAft>
              <a:buSzPts val="2000"/>
              <a:buFont typeface="Nunito"/>
              <a:buChar char="●"/>
            </a:pPr>
            <a:r>
              <a:rPr lang="en" sz="2000">
                <a:latin typeface="Nunito"/>
                <a:ea typeface="Nunito"/>
                <a:cs typeface="Nunito"/>
                <a:sym typeface="Nunito"/>
              </a:rPr>
              <a:t>Reminds about other required specifications that need to considered while the intake of pills.</a:t>
            </a:r>
            <a:endParaRPr sz="2000">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99" name="Shape 899"/>
        <p:cNvGrpSpPr/>
        <p:nvPr/>
      </p:nvGrpSpPr>
      <p:grpSpPr>
        <a:xfrm>
          <a:off x="0" y="0"/>
          <a:ext cx="0" cy="0"/>
          <a:chOff x="0" y="0"/>
          <a:chExt cx="0" cy="0"/>
        </a:xfrm>
      </p:grpSpPr>
      <p:sp>
        <p:nvSpPr>
          <p:cNvPr id="900" name="Google Shape;900;p47"/>
          <p:cNvSpPr txBox="1"/>
          <p:nvPr>
            <p:ph type="title"/>
          </p:nvPr>
        </p:nvSpPr>
        <p:spPr>
          <a:xfrm>
            <a:off x="713225" y="539500"/>
            <a:ext cx="7759200" cy="61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THIS PRODUCT ?</a:t>
            </a:r>
            <a:endParaRPr/>
          </a:p>
        </p:txBody>
      </p:sp>
      <p:sp>
        <p:nvSpPr>
          <p:cNvPr id="901" name="Google Shape;901;p47"/>
          <p:cNvSpPr txBox="1"/>
          <p:nvPr/>
        </p:nvSpPr>
        <p:spPr>
          <a:xfrm>
            <a:off x="642950" y="1219725"/>
            <a:ext cx="7886100" cy="2933400"/>
          </a:xfrm>
          <a:prstGeom prst="rect">
            <a:avLst/>
          </a:prstGeom>
          <a:noFill/>
          <a:ln>
            <a:noFill/>
          </a:ln>
        </p:spPr>
        <p:txBody>
          <a:bodyPr anchorCtr="0" anchor="t" bIns="91425" lIns="91425" spcFirstLastPara="1" rIns="91425" wrap="square" tIns="91425">
            <a:noAutofit/>
          </a:bodyPr>
          <a:lstStyle/>
          <a:p>
            <a:pPr indent="-349250" lvl="0" marL="457200" rtl="0" algn="just">
              <a:spcBef>
                <a:spcPts val="0"/>
              </a:spcBef>
              <a:spcAft>
                <a:spcPts val="0"/>
              </a:spcAft>
              <a:buSzPts val="1900"/>
              <a:buFont typeface="Nunito"/>
              <a:buChar char="●"/>
            </a:pPr>
            <a:r>
              <a:rPr lang="en" sz="1900">
                <a:latin typeface="Nunito"/>
                <a:ea typeface="Nunito"/>
                <a:cs typeface="Nunito"/>
                <a:sym typeface="Nunito"/>
              </a:rPr>
              <a:t>User </a:t>
            </a:r>
            <a:r>
              <a:rPr lang="en" sz="1900">
                <a:latin typeface="Nunito"/>
                <a:ea typeface="Nunito"/>
                <a:cs typeface="Nunito"/>
                <a:sym typeface="Nunito"/>
              </a:rPr>
              <a:t>friendly</a:t>
            </a:r>
            <a:r>
              <a:rPr lang="en" sz="1900">
                <a:latin typeface="Nunito"/>
                <a:ea typeface="Nunito"/>
                <a:cs typeface="Nunito"/>
                <a:sym typeface="Nunito"/>
              </a:rPr>
              <a:t> - the dispenser comprises of very simple working and there is almost nil scope for confusion</a:t>
            </a:r>
            <a:endParaRPr sz="1900">
              <a:latin typeface="Nunito"/>
              <a:ea typeface="Nunito"/>
              <a:cs typeface="Nunito"/>
              <a:sym typeface="Nunito"/>
            </a:endParaRPr>
          </a:p>
          <a:p>
            <a:pPr indent="-349250" lvl="0" marL="457200" rtl="0" algn="just">
              <a:spcBef>
                <a:spcPts val="0"/>
              </a:spcBef>
              <a:spcAft>
                <a:spcPts val="0"/>
              </a:spcAft>
              <a:buSzPts val="1900"/>
              <a:buFont typeface="Nunito"/>
              <a:buChar char="●"/>
            </a:pPr>
            <a:r>
              <a:rPr lang="en" sz="1900">
                <a:latin typeface="Nunito"/>
                <a:ea typeface="Nunito"/>
                <a:cs typeface="Nunito"/>
                <a:sym typeface="Nunito"/>
              </a:rPr>
              <a:t>Cost effective- Arduino is a simple open source hardware and software that provides us the microcontroller.</a:t>
            </a:r>
            <a:endParaRPr sz="1900">
              <a:latin typeface="Nunito"/>
              <a:ea typeface="Nunito"/>
              <a:cs typeface="Nunito"/>
              <a:sym typeface="Nunito"/>
            </a:endParaRPr>
          </a:p>
          <a:p>
            <a:pPr indent="-349250" lvl="0" marL="457200" rtl="0" algn="just">
              <a:spcBef>
                <a:spcPts val="0"/>
              </a:spcBef>
              <a:spcAft>
                <a:spcPts val="0"/>
              </a:spcAft>
              <a:buSzPts val="1900"/>
              <a:buFont typeface="Nunito"/>
              <a:buChar char="●"/>
            </a:pPr>
            <a:r>
              <a:rPr lang="en" sz="1900">
                <a:latin typeface="Nunito"/>
                <a:ea typeface="Nunito"/>
                <a:cs typeface="Nunito"/>
                <a:sym typeface="Nunito"/>
              </a:rPr>
              <a:t>Portable</a:t>
            </a:r>
            <a:endParaRPr sz="1900">
              <a:latin typeface="Nunito"/>
              <a:ea typeface="Nunito"/>
              <a:cs typeface="Nunito"/>
              <a:sym typeface="Nunito"/>
            </a:endParaRPr>
          </a:p>
          <a:p>
            <a:pPr indent="-349250" lvl="0" marL="457200" rtl="0" algn="just">
              <a:spcBef>
                <a:spcPts val="0"/>
              </a:spcBef>
              <a:spcAft>
                <a:spcPts val="0"/>
              </a:spcAft>
              <a:buSzPts val="1900"/>
              <a:buFont typeface="Nunito"/>
              <a:buChar char="●"/>
            </a:pPr>
            <a:r>
              <a:rPr lang="en" sz="1900">
                <a:latin typeface="Nunito"/>
                <a:ea typeface="Nunito"/>
                <a:cs typeface="Nunito"/>
                <a:sym typeface="Nunito"/>
              </a:rPr>
              <a:t>Avoids confusion when have to take large no of pills</a:t>
            </a:r>
            <a:endParaRPr sz="1900">
              <a:latin typeface="Nunito"/>
              <a:ea typeface="Nunito"/>
              <a:cs typeface="Nunito"/>
              <a:sym typeface="Nunito"/>
            </a:endParaRPr>
          </a:p>
          <a:p>
            <a:pPr indent="-349250" lvl="0" marL="457200" rtl="0" algn="just">
              <a:spcBef>
                <a:spcPts val="0"/>
              </a:spcBef>
              <a:spcAft>
                <a:spcPts val="0"/>
              </a:spcAft>
              <a:buSzPts val="1900"/>
              <a:buFont typeface="Nunito"/>
              <a:buChar char="●"/>
            </a:pPr>
            <a:r>
              <a:rPr lang="en" sz="1900">
                <a:latin typeface="Nunito"/>
                <a:ea typeface="Nunito"/>
                <a:cs typeface="Nunito"/>
                <a:sym typeface="Nunito"/>
              </a:rPr>
              <a:t>Avoid medical accidents </a:t>
            </a:r>
            <a:endParaRPr sz="1900">
              <a:latin typeface="Nunito"/>
              <a:ea typeface="Nunito"/>
              <a:cs typeface="Nunito"/>
              <a:sym typeface="Nunito"/>
            </a:endParaRPr>
          </a:p>
          <a:p>
            <a:pPr indent="-349250" lvl="0" marL="457200" rtl="0" algn="just">
              <a:spcBef>
                <a:spcPts val="0"/>
              </a:spcBef>
              <a:spcAft>
                <a:spcPts val="0"/>
              </a:spcAft>
              <a:buSzPts val="1900"/>
              <a:buFont typeface="Nunito"/>
              <a:buChar char="●"/>
            </a:pPr>
            <a:r>
              <a:rPr lang="en" sz="1900">
                <a:latin typeface="Nunito"/>
                <a:ea typeface="Nunito"/>
                <a:cs typeface="Nunito"/>
                <a:sym typeface="Nunito"/>
              </a:rPr>
              <a:t>Makes it easier for the caretakers</a:t>
            </a:r>
            <a:endParaRPr sz="1900">
              <a:latin typeface="Nunito"/>
              <a:ea typeface="Nunito"/>
              <a:cs typeface="Nunito"/>
              <a:sym typeface="Nunito"/>
            </a:endParaRPr>
          </a:p>
          <a:p>
            <a:pPr indent="-349250" lvl="0" marL="457200" rtl="0" algn="just">
              <a:spcBef>
                <a:spcPts val="0"/>
              </a:spcBef>
              <a:spcAft>
                <a:spcPts val="0"/>
              </a:spcAft>
              <a:buSzPts val="1900"/>
              <a:buFont typeface="Nunito"/>
              <a:buChar char="●"/>
            </a:pPr>
            <a:r>
              <a:rPr lang="en" sz="1900">
                <a:latin typeface="Nunito"/>
                <a:ea typeface="Nunito"/>
                <a:cs typeface="Nunito"/>
                <a:sym typeface="Nunito"/>
              </a:rPr>
              <a:t>Nullify misunderstandings while taking medications</a:t>
            </a:r>
            <a:endParaRPr sz="1900">
              <a:latin typeface="Nunito"/>
              <a:ea typeface="Nunito"/>
              <a:cs typeface="Nunito"/>
              <a:sym typeface="Nunito"/>
            </a:endParaRPr>
          </a:p>
          <a:p>
            <a:pPr indent="0" lvl="0" marL="457200" rtl="0" algn="just">
              <a:spcBef>
                <a:spcPts val="0"/>
              </a:spcBef>
              <a:spcAft>
                <a:spcPts val="0"/>
              </a:spcAft>
              <a:buNone/>
            </a:pPr>
            <a:r>
              <a:t/>
            </a:r>
            <a:endParaRPr sz="1900">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05" name="Shape 905"/>
        <p:cNvGrpSpPr/>
        <p:nvPr/>
      </p:nvGrpSpPr>
      <p:grpSpPr>
        <a:xfrm>
          <a:off x="0" y="0"/>
          <a:ext cx="0" cy="0"/>
          <a:chOff x="0" y="0"/>
          <a:chExt cx="0" cy="0"/>
        </a:xfrm>
      </p:grpSpPr>
      <p:sp>
        <p:nvSpPr>
          <p:cNvPr id="906" name="Google Shape;906;p48"/>
          <p:cNvSpPr txBox="1"/>
          <p:nvPr>
            <p:ph type="title"/>
          </p:nvPr>
        </p:nvSpPr>
        <p:spPr>
          <a:xfrm>
            <a:off x="692400" y="278300"/>
            <a:ext cx="7759200" cy="61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SCOPE</a:t>
            </a:r>
            <a:endParaRPr/>
          </a:p>
        </p:txBody>
      </p:sp>
      <p:sp>
        <p:nvSpPr>
          <p:cNvPr id="907" name="Google Shape;907;p48"/>
          <p:cNvSpPr txBox="1"/>
          <p:nvPr/>
        </p:nvSpPr>
        <p:spPr>
          <a:xfrm>
            <a:off x="888825" y="1182725"/>
            <a:ext cx="6961800" cy="2867700"/>
          </a:xfrm>
          <a:prstGeom prst="rect">
            <a:avLst/>
          </a:prstGeom>
          <a:noFill/>
          <a:ln>
            <a:noFill/>
          </a:ln>
        </p:spPr>
        <p:txBody>
          <a:bodyPr anchorCtr="0" anchor="t" bIns="91425" lIns="91425" spcFirstLastPara="1" rIns="91425" wrap="square" tIns="91425">
            <a:noAutofit/>
          </a:bodyPr>
          <a:lstStyle/>
          <a:p>
            <a:pPr indent="-323850" lvl="0" marL="457200" marR="25400" rtl="0" algn="just">
              <a:lnSpc>
                <a:spcPct val="101000"/>
              </a:lnSpc>
              <a:spcBef>
                <a:spcPts val="0"/>
              </a:spcBef>
              <a:spcAft>
                <a:spcPts val="0"/>
              </a:spcAft>
              <a:buSzPts val="1500"/>
              <a:buChar char="●"/>
            </a:pPr>
            <a:r>
              <a:rPr lang="en" sz="1500"/>
              <a:t>The dispenser is a stand- alone tool, and is capable of adjusting the schedule as per the requirements of the patient or a change in prescriptions. </a:t>
            </a:r>
            <a:endParaRPr sz="1500"/>
          </a:p>
          <a:p>
            <a:pPr indent="0" lvl="0" marL="457200" marR="25400" rtl="0" algn="just">
              <a:lnSpc>
                <a:spcPct val="101000"/>
              </a:lnSpc>
              <a:spcBef>
                <a:spcPts val="0"/>
              </a:spcBef>
              <a:spcAft>
                <a:spcPts val="0"/>
              </a:spcAft>
              <a:buNone/>
            </a:pPr>
            <a:r>
              <a:t/>
            </a:r>
            <a:endParaRPr sz="1500"/>
          </a:p>
          <a:p>
            <a:pPr indent="-323850" lvl="0" marL="457200" marR="25400" rtl="0" algn="just">
              <a:lnSpc>
                <a:spcPct val="101000"/>
              </a:lnSpc>
              <a:spcBef>
                <a:spcPts val="0"/>
              </a:spcBef>
              <a:spcAft>
                <a:spcPts val="0"/>
              </a:spcAft>
              <a:buSzPts val="1500"/>
              <a:buChar char="●"/>
            </a:pPr>
            <a:r>
              <a:rPr lang="en" sz="1500"/>
              <a:t>The dispenser is designed for individuals who do not need constant monitoring and supervision but instead need a device to track their pill cycle during the course of the day.</a:t>
            </a:r>
            <a:endParaRPr sz="1500"/>
          </a:p>
          <a:p>
            <a:pPr indent="0" lvl="0" marL="457200" marR="25400" rtl="0" algn="just">
              <a:lnSpc>
                <a:spcPct val="101000"/>
              </a:lnSpc>
              <a:spcBef>
                <a:spcPts val="0"/>
              </a:spcBef>
              <a:spcAft>
                <a:spcPts val="0"/>
              </a:spcAft>
              <a:buNone/>
            </a:pPr>
            <a:r>
              <a:rPr lang="en" sz="1500"/>
              <a:t> </a:t>
            </a:r>
            <a:endParaRPr sz="1500"/>
          </a:p>
          <a:p>
            <a:pPr indent="-323850" lvl="0" marL="457200" marR="25400" rtl="0" algn="just">
              <a:lnSpc>
                <a:spcPct val="101000"/>
              </a:lnSpc>
              <a:spcBef>
                <a:spcPts val="0"/>
              </a:spcBef>
              <a:spcAft>
                <a:spcPts val="0"/>
              </a:spcAft>
              <a:buSzPts val="1500"/>
              <a:buChar char="●"/>
            </a:pPr>
            <a:r>
              <a:rPr lang="en" sz="1500"/>
              <a:t>The device is a supplement for all the reminders on paper or our mobile phones that constantly nag the user with notifications, not just the notifications the user is now free from keeping a track of all his pill refill, instead the device keeps a track for the user and reminds him when refill is required.</a:t>
            </a:r>
            <a:endParaRPr sz="1500">
              <a:solidFill>
                <a:schemeClr val="hlink"/>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11" name="Shape 911"/>
        <p:cNvGrpSpPr/>
        <p:nvPr/>
      </p:nvGrpSpPr>
      <p:grpSpPr>
        <a:xfrm>
          <a:off x="0" y="0"/>
          <a:ext cx="0" cy="0"/>
          <a:chOff x="0" y="0"/>
          <a:chExt cx="0" cy="0"/>
        </a:xfrm>
      </p:grpSpPr>
      <p:sp>
        <p:nvSpPr>
          <p:cNvPr id="912" name="Google Shape;912;p49"/>
          <p:cNvSpPr txBox="1"/>
          <p:nvPr>
            <p:ph type="title"/>
          </p:nvPr>
        </p:nvSpPr>
        <p:spPr>
          <a:xfrm>
            <a:off x="1156525" y="529475"/>
            <a:ext cx="7366800" cy="61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913" name="Google Shape;913;p49"/>
          <p:cNvSpPr txBox="1"/>
          <p:nvPr/>
        </p:nvSpPr>
        <p:spPr>
          <a:xfrm>
            <a:off x="960325" y="1350175"/>
            <a:ext cx="7759200" cy="3095400"/>
          </a:xfrm>
          <a:prstGeom prst="rect">
            <a:avLst/>
          </a:prstGeom>
          <a:noFill/>
          <a:ln>
            <a:noFill/>
          </a:ln>
        </p:spPr>
        <p:txBody>
          <a:bodyPr anchorCtr="0" anchor="t" bIns="91425" lIns="91425" spcFirstLastPara="1" rIns="91425" wrap="square" tIns="91425">
            <a:noAutofit/>
          </a:bodyPr>
          <a:lstStyle/>
          <a:p>
            <a:pPr indent="-336550" lvl="0" marL="457200" marR="114300" rtl="0" algn="just">
              <a:lnSpc>
                <a:spcPct val="101000"/>
              </a:lnSpc>
              <a:spcBef>
                <a:spcPts val="0"/>
              </a:spcBef>
              <a:spcAft>
                <a:spcPts val="0"/>
              </a:spcAft>
              <a:buSzPts val="1700"/>
              <a:buFont typeface="Nunito"/>
              <a:buChar char="●"/>
            </a:pPr>
            <a:r>
              <a:rPr lang="en" sz="1700">
                <a:latin typeface="Nunito"/>
                <a:ea typeface="Nunito"/>
                <a:cs typeface="Nunito"/>
                <a:sym typeface="Nunito"/>
              </a:rPr>
              <a:t>The pill dispenser provides a means of regular medication at regular time intervals.</a:t>
            </a:r>
            <a:endParaRPr sz="1700">
              <a:latin typeface="Nunito"/>
              <a:ea typeface="Nunito"/>
              <a:cs typeface="Nunito"/>
              <a:sym typeface="Nunito"/>
            </a:endParaRPr>
          </a:p>
          <a:p>
            <a:pPr indent="0" lvl="0" marL="457200" marR="114300" rtl="0" algn="just">
              <a:lnSpc>
                <a:spcPct val="101000"/>
              </a:lnSpc>
              <a:spcBef>
                <a:spcPts val="0"/>
              </a:spcBef>
              <a:spcAft>
                <a:spcPts val="0"/>
              </a:spcAft>
              <a:buNone/>
            </a:pPr>
            <a:r>
              <a:t/>
            </a:r>
            <a:endParaRPr sz="1700">
              <a:latin typeface="Nunito"/>
              <a:ea typeface="Nunito"/>
              <a:cs typeface="Nunito"/>
              <a:sym typeface="Nunito"/>
            </a:endParaRPr>
          </a:p>
          <a:p>
            <a:pPr indent="-336550" lvl="0" marL="457200" marR="114300" rtl="0" algn="just">
              <a:lnSpc>
                <a:spcPct val="101000"/>
              </a:lnSpc>
              <a:spcBef>
                <a:spcPts val="0"/>
              </a:spcBef>
              <a:spcAft>
                <a:spcPts val="0"/>
              </a:spcAft>
              <a:buSzPts val="1700"/>
              <a:buFont typeface="Nunito"/>
              <a:buChar char="●"/>
            </a:pPr>
            <a:r>
              <a:rPr lang="en" sz="1700">
                <a:latin typeface="Nunito"/>
                <a:ea typeface="Nunito"/>
                <a:cs typeface="Nunito"/>
                <a:sym typeface="Nunito"/>
              </a:rPr>
              <a:t>The dispenser makes sure that the user is alerted every time he/she needs to take a dose, this way the patient and the caretaker need not worry about setting reminders for his/her daily medicine schedule. </a:t>
            </a:r>
            <a:endParaRPr sz="1700">
              <a:latin typeface="Nunito"/>
              <a:ea typeface="Nunito"/>
              <a:cs typeface="Nunito"/>
              <a:sym typeface="Nunito"/>
            </a:endParaRPr>
          </a:p>
          <a:p>
            <a:pPr indent="0" lvl="0" marL="457200" marR="114300" rtl="0" algn="just">
              <a:lnSpc>
                <a:spcPct val="101000"/>
              </a:lnSpc>
              <a:spcBef>
                <a:spcPts val="0"/>
              </a:spcBef>
              <a:spcAft>
                <a:spcPts val="0"/>
              </a:spcAft>
              <a:buNone/>
            </a:pPr>
            <a:r>
              <a:t/>
            </a:r>
            <a:endParaRPr sz="1700">
              <a:latin typeface="Nunito"/>
              <a:ea typeface="Nunito"/>
              <a:cs typeface="Nunito"/>
              <a:sym typeface="Nunito"/>
            </a:endParaRPr>
          </a:p>
          <a:p>
            <a:pPr indent="-336550" lvl="0" marL="457200" marR="114300" rtl="0" algn="just">
              <a:lnSpc>
                <a:spcPct val="101000"/>
              </a:lnSpc>
              <a:spcBef>
                <a:spcPts val="0"/>
              </a:spcBef>
              <a:spcAft>
                <a:spcPts val="0"/>
              </a:spcAft>
              <a:buSzPts val="1700"/>
              <a:buFont typeface="Nunito"/>
              <a:buChar char="●"/>
            </a:pPr>
            <a:r>
              <a:rPr lang="en" sz="1700">
                <a:latin typeface="Nunito"/>
                <a:ea typeface="Nunito"/>
                <a:cs typeface="Nunito"/>
                <a:sym typeface="Nunito"/>
              </a:rPr>
              <a:t>Moreover, the automated system makes sure that the right amount of dosage is being consumed by the user and this rules out the possibility of over and under dosage.</a:t>
            </a:r>
            <a:endParaRPr sz="1700">
              <a:latin typeface="Nunito"/>
              <a:ea typeface="Nunito"/>
              <a:cs typeface="Nunito"/>
              <a:sym typeface="Nuni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17" name="Shape 917"/>
        <p:cNvGrpSpPr/>
        <p:nvPr/>
      </p:nvGrpSpPr>
      <p:grpSpPr>
        <a:xfrm>
          <a:off x="0" y="0"/>
          <a:ext cx="0" cy="0"/>
          <a:chOff x="0" y="0"/>
          <a:chExt cx="0" cy="0"/>
        </a:xfrm>
      </p:grpSpPr>
      <p:sp>
        <p:nvSpPr>
          <p:cNvPr id="918" name="Google Shape;918;p50"/>
          <p:cNvSpPr txBox="1"/>
          <p:nvPr>
            <p:ph type="title"/>
          </p:nvPr>
        </p:nvSpPr>
        <p:spPr>
          <a:xfrm>
            <a:off x="713225" y="539500"/>
            <a:ext cx="7759200" cy="612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RESEARCH RESOURCES</a:t>
            </a:r>
            <a:endParaRPr/>
          </a:p>
        </p:txBody>
      </p:sp>
      <p:sp>
        <p:nvSpPr>
          <p:cNvPr id="919" name="Google Shape;919;p50"/>
          <p:cNvSpPr txBox="1"/>
          <p:nvPr>
            <p:ph idx="1" type="subTitle"/>
          </p:nvPr>
        </p:nvSpPr>
        <p:spPr>
          <a:xfrm>
            <a:off x="713225" y="1634250"/>
            <a:ext cx="6177300" cy="2739000"/>
          </a:xfrm>
          <a:prstGeom prst="rect">
            <a:avLst/>
          </a:prstGeom>
        </p:spPr>
        <p:txBody>
          <a:bodyPr anchorCtr="0" anchor="t" bIns="91425" lIns="91425" spcFirstLastPara="1" rIns="91425" wrap="square" tIns="91425">
            <a:noAutofit/>
          </a:bodyPr>
          <a:lstStyle/>
          <a:p>
            <a:pPr indent="0" lvl="0" marL="57150" rtl="0" algn="just">
              <a:lnSpc>
                <a:spcPct val="101000"/>
              </a:lnSpc>
              <a:spcBef>
                <a:spcPts val="0"/>
              </a:spcBef>
              <a:spcAft>
                <a:spcPts val="0"/>
              </a:spcAft>
              <a:buNone/>
            </a:pPr>
            <a:r>
              <a:rPr lang="en" sz="1500">
                <a:solidFill>
                  <a:srgbClr val="000000"/>
                </a:solidFill>
                <a:latin typeface="Arial"/>
                <a:ea typeface="Arial"/>
                <a:cs typeface="Arial"/>
                <a:sym typeface="Arial"/>
              </a:rPr>
              <a:t>1.</a:t>
            </a:r>
            <a:r>
              <a:rPr lang="en" sz="1500" u="sng">
                <a:solidFill>
                  <a:srgbClr val="1155CC"/>
                </a:solidFill>
                <a:latin typeface="Arial"/>
                <a:ea typeface="Arial"/>
                <a:cs typeface="Arial"/>
                <a:sym typeface="Arial"/>
                <a:hlinkClick r:id="rId3">
                  <a:extLst>
                    <a:ext uri="{A12FA001-AC4F-418D-AE19-62706E023703}">
                      <ahyp:hlinkClr val="tx"/>
                    </a:ext>
                  </a:extLst>
                </a:hlinkClick>
              </a:rPr>
              <a:t>https://circuitdigest.com/microcontroller-projects/arduino-medicine-reminder</a:t>
            </a:r>
            <a:endParaRPr sz="1500">
              <a:solidFill>
                <a:srgbClr val="000000"/>
              </a:solidFill>
              <a:latin typeface="Arial"/>
              <a:ea typeface="Arial"/>
              <a:cs typeface="Arial"/>
              <a:sym typeface="Arial"/>
            </a:endParaRPr>
          </a:p>
          <a:p>
            <a:pPr indent="0" lvl="0" marL="57150" rtl="0" algn="just">
              <a:lnSpc>
                <a:spcPct val="101000"/>
              </a:lnSpc>
              <a:spcBef>
                <a:spcPts val="1100"/>
              </a:spcBef>
              <a:spcAft>
                <a:spcPts val="0"/>
              </a:spcAft>
              <a:buNone/>
            </a:pPr>
            <a:r>
              <a:rPr lang="en" sz="1500">
                <a:solidFill>
                  <a:srgbClr val="000000"/>
                </a:solidFill>
                <a:latin typeface="Arial"/>
                <a:ea typeface="Arial"/>
                <a:cs typeface="Arial"/>
                <a:sym typeface="Arial"/>
              </a:rPr>
              <a:t>2.</a:t>
            </a:r>
            <a:r>
              <a:rPr lang="en" sz="1500" u="sng">
                <a:solidFill>
                  <a:srgbClr val="1155CC"/>
                </a:solidFill>
                <a:latin typeface="Arial"/>
                <a:ea typeface="Arial"/>
                <a:cs typeface="Arial"/>
                <a:sym typeface="Arial"/>
                <a:hlinkClick r:id="rId4">
                  <a:extLst>
                    <a:ext uri="{A12FA001-AC4F-418D-AE19-62706E023703}">
                      <ahyp:hlinkClr val="tx"/>
                    </a:ext>
                  </a:extLst>
                </a:hlinkClick>
              </a:rPr>
              <a:t>https://drive.google.com/file/d/1I_3BCwreQVIGZtWhk9UhjRF6Bl1A51xA/view?usp=sharing</a:t>
            </a:r>
            <a:endParaRPr sz="1500">
              <a:solidFill>
                <a:srgbClr val="000000"/>
              </a:solidFill>
              <a:latin typeface="Arial"/>
              <a:ea typeface="Arial"/>
              <a:cs typeface="Arial"/>
              <a:sym typeface="Arial"/>
            </a:endParaRPr>
          </a:p>
          <a:p>
            <a:pPr indent="0" lvl="0" marL="57150" rtl="0" algn="just">
              <a:lnSpc>
                <a:spcPct val="101000"/>
              </a:lnSpc>
              <a:spcBef>
                <a:spcPts val="1100"/>
              </a:spcBef>
              <a:spcAft>
                <a:spcPts val="0"/>
              </a:spcAft>
              <a:buNone/>
            </a:pPr>
            <a:r>
              <a:rPr lang="en" sz="1500">
                <a:solidFill>
                  <a:srgbClr val="000000"/>
                </a:solidFill>
                <a:latin typeface="Arial"/>
                <a:ea typeface="Arial"/>
                <a:cs typeface="Arial"/>
                <a:sym typeface="Arial"/>
              </a:rPr>
              <a:t>3.</a:t>
            </a:r>
            <a:r>
              <a:rPr lang="en" sz="1500" u="sng">
                <a:solidFill>
                  <a:srgbClr val="1155CC"/>
                </a:solidFill>
                <a:latin typeface="Arial"/>
                <a:ea typeface="Arial"/>
                <a:cs typeface="Arial"/>
                <a:sym typeface="Arial"/>
                <a:hlinkClick r:id="rId5">
                  <a:extLst>
                    <a:ext uri="{A12FA001-AC4F-418D-AE19-62706E023703}">
                      <ahyp:hlinkClr val="tx"/>
                    </a:ext>
                  </a:extLst>
                </a:hlinkClick>
              </a:rPr>
              <a:t>https://drive.google.com/file/d/1qkrI5Qqu5uAsqDL8hyvZhslkoJXy0POi/view?usp=sharing</a:t>
            </a:r>
            <a:endParaRPr sz="1600"/>
          </a:p>
          <a:p>
            <a:pPr indent="0" lvl="0" marL="57150" rtl="0" algn="just">
              <a:lnSpc>
                <a:spcPct val="101000"/>
              </a:lnSpc>
              <a:spcBef>
                <a:spcPts val="1100"/>
              </a:spcBef>
              <a:spcAft>
                <a:spcPts val="1100"/>
              </a:spcAft>
              <a:buNone/>
            </a:pPr>
            <a:r>
              <a:t/>
            </a:r>
            <a:endParaRPr sz="1600"/>
          </a:p>
        </p:txBody>
      </p:sp>
      <p:grpSp>
        <p:nvGrpSpPr>
          <p:cNvPr id="920" name="Google Shape;920;p50"/>
          <p:cNvGrpSpPr/>
          <p:nvPr/>
        </p:nvGrpSpPr>
        <p:grpSpPr>
          <a:xfrm>
            <a:off x="7481057" y="4461745"/>
            <a:ext cx="1001486" cy="107122"/>
            <a:chOff x="6308362" y="2194519"/>
            <a:chExt cx="1268185" cy="135666"/>
          </a:xfrm>
        </p:grpSpPr>
        <p:sp>
          <p:nvSpPr>
            <p:cNvPr id="921" name="Google Shape;921;p50"/>
            <p:cNvSpPr/>
            <p:nvPr/>
          </p:nvSpPr>
          <p:spPr>
            <a:xfrm flipH="1">
              <a:off x="7530297" y="2194519"/>
              <a:ext cx="46250" cy="135666"/>
            </a:xfrm>
            <a:custGeom>
              <a:rect b="b" l="l" r="r" t="t"/>
              <a:pathLst>
                <a:path extrusionOk="0" h="572" w="195">
                  <a:moveTo>
                    <a:pt x="0" y="0"/>
                  </a:moveTo>
                  <a:lnTo>
                    <a:pt x="0"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50"/>
            <p:cNvSpPr/>
            <p:nvPr/>
          </p:nvSpPr>
          <p:spPr>
            <a:xfrm flipH="1">
              <a:off x="7285294" y="2194519"/>
              <a:ext cx="46250" cy="135666"/>
            </a:xfrm>
            <a:custGeom>
              <a:rect b="b" l="l" r="r" t="t"/>
              <a:pathLst>
                <a:path extrusionOk="0" h="572" w="195">
                  <a:moveTo>
                    <a:pt x="0" y="0"/>
                  </a:moveTo>
                  <a:lnTo>
                    <a:pt x="0"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50"/>
            <p:cNvSpPr/>
            <p:nvPr/>
          </p:nvSpPr>
          <p:spPr>
            <a:xfrm flipH="1">
              <a:off x="7163622" y="2194519"/>
              <a:ext cx="46487" cy="135666"/>
            </a:xfrm>
            <a:custGeom>
              <a:rect b="b" l="l" r="r" t="t"/>
              <a:pathLst>
                <a:path extrusionOk="0" h="572" w="196">
                  <a:moveTo>
                    <a:pt x="1" y="0"/>
                  </a:moveTo>
                  <a:lnTo>
                    <a:pt x="1"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50"/>
            <p:cNvSpPr/>
            <p:nvPr/>
          </p:nvSpPr>
          <p:spPr>
            <a:xfrm flipH="1">
              <a:off x="7041950" y="2194519"/>
              <a:ext cx="46250" cy="135666"/>
            </a:xfrm>
            <a:custGeom>
              <a:rect b="b" l="l" r="r" t="t"/>
              <a:pathLst>
                <a:path extrusionOk="0" h="572" w="195">
                  <a:moveTo>
                    <a:pt x="0" y="0"/>
                  </a:moveTo>
                  <a:lnTo>
                    <a:pt x="0"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50"/>
            <p:cNvSpPr/>
            <p:nvPr/>
          </p:nvSpPr>
          <p:spPr>
            <a:xfrm flipH="1">
              <a:off x="6911740" y="2194519"/>
              <a:ext cx="46487" cy="135666"/>
            </a:xfrm>
            <a:custGeom>
              <a:rect b="b" l="l" r="r" t="t"/>
              <a:pathLst>
                <a:path extrusionOk="0" h="572" w="196">
                  <a:moveTo>
                    <a:pt x="0" y="0"/>
                  </a:moveTo>
                  <a:lnTo>
                    <a:pt x="0"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50"/>
            <p:cNvSpPr/>
            <p:nvPr/>
          </p:nvSpPr>
          <p:spPr>
            <a:xfrm flipH="1">
              <a:off x="6814735" y="2194519"/>
              <a:ext cx="46487" cy="135666"/>
            </a:xfrm>
            <a:custGeom>
              <a:rect b="b" l="l" r="r" t="t"/>
              <a:pathLst>
                <a:path extrusionOk="0" h="572" w="196">
                  <a:moveTo>
                    <a:pt x="1" y="0"/>
                  </a:moveTo>
                  <a:lnTo>
                    <a:pt x="1" y="571"/>
                  </a:lnTo>
                  <a:lnTo>
                    <a:pt x="196" y="571"/>
                  </a:lnTo>
                  <a:lnTo>
                    <a:pt x="1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50"/>
            <p:cNvSpPr/>
            <p:nvPr/>
          </p:nvSpPr>
          <p:spPr>
            <a:xfrm flipH="1">
              <a:off x="6421733" y="2194519"/>
              <a:ext cx="46012" cy="135666"/>
            </a:xfrm>
            <a:custGeom>
              <a:rect b="b" l="l" r="r" t="t"/>
              <a:pathLst>
                <a:path extrusionOk="0" h="572" w="194">
                  <a:moveTo>
                    <a:pt x="0" y="0"/>
                  </a:moveTo>
                  <a:lnTo>
                    <a:pt x="0" y="571"/>
                  </a:lnTo>
                  <a:lnTo>
                    <a:pt x="194" y="571"/>
                  </a:lnTo>
                  <a:lnTo>
                    <a:pt x="19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50"/>
            <p:cNvSpPr/>
            <p:nvPr/>
          </p:nvSpPr>
          <p:spPr>
            <a:xfrm flipH="1">
              <a:off x="6652980" y="2194519"/>
              <a:ext cx="46487" cy="135666"/>
            </a:xfrm>
            <a:custGeom>
              <a:rect b="b" l="l" r="r" t="t"/>
              <a:pathLst>
                <a:path extrusionOk="0" h="572" w="196">
                  <a:moveTo>
                    <a:pt x="1" y="0"/>
                  </a:moveTo>
                  <a:lnTo>
                    <a:pt x="1" y="571"/>
                  </a:lnTo>
                  <a:lnTo>
                    <a:pt x="196" y="571"/>
                  </a:lnTo>
                  <a:lnTo>
                    <a:pt x="1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50"/>
            <p:cNvSpPr/>
            <p:nvPr/>
          </p:nvSpPr>
          <p:spPr>
            <a:xfrm flipH="1">
              <a:off x="6308362" y="2194519"/>
              <a:ext cx="46487" cy="135666"/>
            </a:xfrm>
            <a:custGeom>
              <a:rect b="b" l="l" r="r" t="t"/>
              <a:pathLst>
                <a:path extrusionOk="0" h="572" w="196">
                  <a:moveTo>
                    <a:pt x="1" y="0"/>
                  </a:moveTo>
                  <a:lnTo>
                    <a:pt x="1" y="571"/>
                  </a:lnTo>
                  <a:lnTo>
                    <a:pt x="195" y="571"/>
                  </a:ln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0" name="Google Shape;930;p50"/>
          <p:cNvGrpSpPr/>
          <p:nvPr/>
        </p:nvGrpSpPr>
        <p:grpSpPr>
          <a:xfrm>
            <a:off x="6860560" y="3373705"/>
            <a:ext cx="2671746" cy="927514"/>
            <a:chOff x="5693125" y="1658500"/>
            <a:chExt cx="4037700" cy="1401714"/>
          </a:xfrm>
        </p:grpSpPr>
        <p:sp>
          <p:nvSpPr>
            <p:cNvPr id="931" name="Google Shape;931;p50"/>
            <p:cNvSpPr/>
            <p:nvPr/>
          </p:nvSpPr>
          <p:spPr>
            <a:xfrm flipH="1">
              <a:off x="6216329" y="2179103"/>
              <a:ext cx="3514496" cy="842692"/>
            </a:xfrm>
            <a:custGeom>
              <a:rect b="b" l="l" r="r" t="t"/>
              <a:pathLst>
                <a:path extrusionOk="0" h="3553" w="14818">
                  <a:moveTo>
                    <a:pt x="0" y="0"/>
                  </a:moveTo>
                  <a:lnTo>
                    <a:pt x="0" y="81"/>
                  </a:lnTo>
                  <a:lnTo>
                    <a:pt x="3097" y="81"/>
                  </a:lnTo>
                  <a:lnTo>
                    <a:pt x="6570" y="3552"/>
                  </a:lnTo>
                  <a:lnTo>
                    <a:pt x="14817" y="3552"/>
                  </a:lnTo>
                  <a:lnTo>
                    <a:pt x="14817" y="3473"/>
                  </a:lnTo>
                  <a:lnTo>
                    <a:pt x="6603" y="3473"/>
                  </a:lnTo>
                  <a:lnTo>
                    <a:pt x="313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50"/>
            <p:cNvSpPr/>
            <p:nvPr/>
          </p:nvSpPr>
          <p:spPr>
            <a:xfrm flipH="1">
              <a:off x="5741263" y="1658500"/>
              <a:ext cx="3514259" cy="842692"/>
            </a:xfrm>
            <a:custGeom>
              <a:rect b="b" l="l" r="r" t="t"/>
              <a:pathLst>
                <a:path extrusionOk="0" h="3553" w="14817">
                  <a:moveTo>
                    <a:pt x="1" y="0"/>
                  </a:moveTo>
                  <a:lnTo>
                    <a:pt x="1" y="81"/>
                  </a:lnTo>
                  <a:lnTo>
                    <a:pt x="3098" y="81"/>
                  </a:lnTo>
                  <a:lnTo>
                    <a:pt x="6569" y="3552"/>
                  </a:lnTo>
                  <a:lnTo>
                    <a:pt x="14817" y="3552"/>
                  </a:lnTo>
                  <a:lnTo>
                    <a:pt x="14817" y="3473"/>
                  </a:lnTo>
                  <a:lnTo>
                    <a:pt x="6603" y="3473"/>
                  </a:lnTo>
                  <a:lnTo>
                    <a:pt x="313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50"/>
            <p:cNvSpPr/>
            <p:nvPr/>
          </p:nvSpPr>
          <p:spPr>
            <a:xfrm flipH="1">
              <a:off x="5693125" y="2443555"/>
              <a:ext cx="96057" cy="96057"/>
            </a:xfrm>
            <a:custGeom>
              <a:rect b="b" l="l" r="r" t="t"/>
              <a:pathLst>
                <a:path extrusionOk="0" h="405" w="405">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50"/>
            <p:cNvSpPr/>
            <p:nvPr/>
          </p:nvSpPr>
          <p:spPr>
            <a:xfrm flipH="1">
              <a:off x="5899460" y="1832113"/>
              <a:ext cx="3514496" cy="842692"/>
            </a:xfrm>
            <a:custGeom>
              <a:rect b="b" l="l" r="r" t="t"/>
              <a:pathLst>
                <a:path extrusionOk="0" h="3553" w="14818">
                  <a:moveTo>
                    <a:pt x="1" y="0"/>
                  </a:moveTo>
                  <a:lnTo>
                    <a:pt x="1" y="80"/>
                  </a:lnTo>
                  <a:lnTo>
                    <a:pt x="3098" y="80"/>
                  </a:lnTo>
                  <a:lnTo>
                    <a:pt x="6569" y="3552"/>
                  </a:lnTo>
                  <a:lnTo>
                    <a:pt x="14817" y="3552"/>
                  </a:lnTo>
                  <a:lnTo>
                    <a:pt x="14817" y="3473"/>
                  </a:lnTo>
                  <a:lnTo>
                    <a:pt x="6603" y="3473"/>
                  </a:lnTo>
                  <a:lnTo>
                    <a:pt x="313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50"/>
            <p:cNvSpPr/>
            <p:nvPr/>
          </p:nvSpPr>
          <p:spPr>
            <a:xfrm flipH="1">
              <a:off x="5851559" y="2617168"/>
              <a:ext cx="96057" cy="96057"/>
            </a:xfrm>
            <a:custGeom>
              <a:rect b="b" l="l" r="r" t="t"/>
              <a:pathLst>
                <a:path extrusionOk="0" h="405" w="405">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50"/>
            <p:cNvSpPr/>
            <p:nvPr/>
          </p:nvSpPr>
          <p:spPr>
            <a:xfrm flipH="1">
              <a:off x="6057895" y="2005489"/>
              <a:ext cx="3514496" cy="842692"/>
            </a:xfrm>
            <a:custGeom>
              <a:rect b="b" l="l" r="r" t="t"/>
              <a:pathLst>
                <a:path extrusionOk="0" h="3553" w="14818">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50"/>
            <p:cNvSpPr/>
            <p:nvPr/>
          </p:nvSpPr>
          <p:spPr>
            <a:xfrm flipH="1">
              <a:off x="5989359" y="2790544"/>
              <a:ext cx="96057" cy="96294"/>
            </a:xfrm>
            <a:custGeom>
              <a:rect b="b" l="l" r="r" t="t"/>
              <a:pathLst>
                <a:path extrusionOk="0" h="406" w="405">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50"/>
            <p:cNvSpPr/>
            <p:nvPr/>
          </p:nvSpPr>
          <p:spPr>
            <a:xfrm flipH="1">
              <a:off x="6168665" y="2964158"/>
              <a:ext cx="95820" cy="96057"/>
            </a:xfrm>
            <a:custGeom>
              <a:rect b="b" l="l" r="r" t="t"/>
              <a:pathLst>
                <a:path extrusionOk="0" h="405" w="404">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9" name="Google Shape;939;p50"/>
          <p:cNvGrpSpPr/>
          <p:nvPr/>
        </p:nvGrpSpPr>
        <p:grpSpPr>
          <a:xfrm>
            <a:off x="7737998" y="539512"/>
            <a:ext cx="734710" cy="81702"/>
            <a:chOff x="7435722" y="539507"/>
            <a:chExt cx="1036701" cy="115268"/>
          </a:xfrm>
        </p:grpSpPr>
        <p:sp>
          <p:nvSpPr>
            <p:cNvPr id="940" name="Google Shape;940;p50"/>
            <p:cNvSpPr/>
            <p:nvPr/>
          </p:nvSpPr>
          <p:spPr>
            <a:xfrm flipH="1">
              <a:off x="8376365" y="549231"/>
              <a:ext cx="96057" cy="96057"/>
            </a:xfrm>
            <a:custGeom>
              <a:rect b="b" l="l" r="r" t="t"/>
              <a:pathLst>
                <a:path extrusionOk="0" h="405" w="405">
                  <a:moveTo>
                    <a:pt x="202" y="0"/>
                  </a:moveTo>
                  <a:cubicBezTo>
                    <a:pt x="90" y="0"/>
                    <a:pt x="0" y="91"/>
                    <a:pt x="0" y="203"/>
                  </a:cubicBezTo>
                  <a:cubicBezTo>
                    <a:pt x="0" y="314"/>
                    <a:pt x="90" y="404"/>
                    <a:pt x="202" y="404"/>
                  </a:cubicBezTo>
                  <a:cubicBezTo>
                    <a:pt x="314" y="404"/>
                    <a:pt x="404" y="314"/>
                    <a:pt x="404" y="203"/>
                  </a:cubicBezTo>
                  <a:cubicBezTo>
                    <a:pt x="404" y="91"/>
                    <a:pt x="314" y="0"/>
                    <a:pt x="2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50"/>
            <p:cNvSpPr/>
            <p:nvPr/>
          </p:nvSpPr>
          <p:spPr>
            <a:xfrm flipH="1">
              <a:off x="8178797" y="539507"/>
              <a:ext cx="115031" cy="115268"/>
            </a:xfrm>
            <a:custGeom>
              <a:rect b="b" l="l" r="r" t="t"/>
              <a:pathLst>
                <a:path extrusionOk="0" h="486" w="485">
                  <a:moveTo>
                    <a:pt x="243" y="81"/>
                  </a:moveTo>
                  <a:cubicBezTo>
                    <a:pt x="332" y="81"/>
                    <a:pt x="404" y="154"/>
                    <a:pt x="404" y="244"/>
                  </a:cubicBezTo>
                  <a:cubicBezTo>
                    <a:pt x="404" y="333"/>
                    <a:pt x="332" y="405"/>
                    <a:pt x="243" y="405"/>
                  </a:cubicBezTo>
                  <a:cubicBezTo>
                    <a:pt x="153" y="405"/>
                    <a:pt x="80" y="333"/>
                    <a:pt x="80" y="244"/>
                  </a:cubicBezTo>
                  <a:cubicBezTo>
                    <a:pt x="80" y="154"/>
                    <a:pt x="153" y="81"/>
                    <a:pt x="243" y="81"/>
                  </a:cubicBezTo>
                  <a:close/>
                  <a:moveTo>
                    <a:pt x="243" y="1"/>
                  </a:moveTo>
                  <a:cubicBezTo>
                    <a:pt x="109" y="1"/>
                    <a:pt x="1" y="110"/>
                    <a:pt x="1" y="244"/>
                  </a:cubicBezTo>
                  <a:cubicBezTo>
                    <a:pt x="1" y="376"/>
                    <a:pt x="109" y="486"/>
                    <a:pt x="243" y="486"/>
                  </a:cubicBezTo>
                  <a:cubicBezTo>
                    <a:pt x="376" y="486"/>
                    <a:pt x="484" y="376"/>
                    <a:pt x="484" y="244"/>
                  </a:cubicBezTo>
                  <a:cubicBezTo>
                    <a:pt x="484" y="110"/>
                    <a:pt x="376" y="1"/>
                    <a:pt x="2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50"/>
            <p:cNvSpPr/>
            <p:nvPr/>
          </p:nvSpPr>
          <p:spPr>
            <a:xfrm flipH="1">
              <a:off x="8000203" y="549231"/>
              <a:ext cx="96057" cy="96057"/>
            </a:xfrm>
            <a:custGeom>
              <a:rect b="b" l="l" r="r" t="t"/>
              <a:pathLst>
                <a:path extrusionOk="0" h="405" w="405">
                  <a:moveTo>
                    <a:pt x="202" y="0"/>
                  </a:moveTo>
                  <a:cubicBezTo>
                    <a:pt x="91" y="0"/>
                    <a:pt x="1" y="91"/>
                    <a:pt x="1" y="203"/>
                  </a:cubicBezTo>
                  <a:cubicBezTo>
                    <a:pt x="1" y="314"/>
                    <a:pt x="91" y="404"/>
                    <a:pt x="202" y="404"/>
                  </a:cubicBezTo>
                  <a:cubicBezTo>
                    <a:pt x="314" y="404"/>
                    <a:pt x="405" y="314"/>
                    <a:pt x="405" y="203"/>
                  </a:cubicBezTo>
                  <a:cubicBezTo>
                    <a:pt x="405" y="91"/>
                    <a:pt x="314" y="0"/>
                    <a:pt x="2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50"/>
            <p:cNvSpPr/>
            <p:nvPr/>
          </p:nvSpPr>
          <p:spPr>
            <a:xfrm flipH="1">
              <a:off x="7812121" y="549231"/>
              <a:ext cx="96057" cy="96057"/>
            </a:xfrm>
            <a:custGeom>
              <a:rect b="b" l="l" r="r" t="t"/>
              <a:pathLst>
                <a:path extrusionOk="0" h="405" w="405">
                  <a:moveTo>
                    <a:pt x="203" y="0"/>
                  </a:moveTo>
                  <a:cubicBezTo>
                    <a:pt x="91" y="0"/>
                    <a:pt x="0" y="91"/>
                    <a:pt x="0" y="203"/>
                  </a:cubicBezTo>
                  <a:cubicBezTo>
                    <a:pt x="0" y="314"/>
                    <a:pt x="91" y="404"/>
                    <a:pt x="203" y="404"/>
                  </a:cubicBezTo>
                  <a:cubicBezTo>
                    <a:pt x="315" y="404"/>
                    <a:pt x="405" y="314"/>
                    <a:pt x="405" y="203"/>
                  </a:cubicBezTo>
                  <a:cubicBezTo>
                    <a:pt x="405" y="91"/>
                    <a:pt x="315" y="0"/>
                    <a:pt x="2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50"/>
            <p:cNvSpPr/>
            <p:nvPr/>
          </p:nvSpPr>
          <p:spPr>
            <a:xfrm flipH="1">
              <a:off x="7623803" y="549231"/>
              <a:ext cx="96057" cy="96057"/>
            </a:xfrm>
            <a:custGeom>
              <a:rect b="b" l="l" r="r" t="t"/>
              <a:pathLst>
                <a:path extrusionOk="0" h="405" w="405">
                  <a:moveTo>
                    <a:pt x="202" y="0"/>
                  </a:moveTo>
                  <a:cubicBezTo>
                    <a:pt x="91" y="0"/>
                    <a:pt x="0" y="91"/>
                    <a:pt x="0" y="203"/>
                  </a:cubicBezTo>
                  <a:cubicBezTo>
                    <a:pt x="0" y="314"/>
                    <a:pt x="91" y="404"/>
                    <a:pt x="202" y="404"/>
                  </a:cubicBezTo>
                  <a:cubicBezTo>
                    <a:pt x="314" y="404"/>
                    <a:pt x="404" y="314"/>
                    <a:pt x="404" y="203"/>
                  </a:cubicBezTo>
                  <a:cubicBezTo>
                    <a:pt x="404" y="91"/>
                    <a:pt x="314" y="0"/>
                    <a:pt x="2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50"/>
            <p:cNvSpPr/>
            <p:nvPr/>
          </p:nvSpPr>
          <p:spPr>
            <a:xfrm flipH="1">
              <a:off x="7435722" y="549231"/>
              <a:ext cx="96294" cy="96057"/>
            </a:xfrm>
            <a:custGeom>
              <a:rect b="b" l="l" r="r" t="t"/>
              <a:pathLst>
                <a:path extrusionOk="0" h="405" w="406">
                  <a:moveTo>
                    <a:pt x="204" y="0"/>
                  </a:moveTo>
                  <a:cubicBezTo>
                    <a:pt x="92" y="0"/>
                    <a:pt x="1" y="91"/>
                    <a:pt x="1" y="203"/>
                  </a:cubicBezTo>
                  <a:cubicBezTo>
                    <a:pt x="1" y="314"/>
                    <a:pt x="92" y="404"/>
                    <a:pt x="204" y="404"/>
                  </a:cubicBezTo>
                  <a:cubicBezTo>
                    <a:pt x="315" y="404"/>
                    <a:pt x="405" y="314"/>
                    <a:pt x="405" y="203"/>
                  </a:cubicBezTo>
                  <a:cubicBezTo>
                    <a:pt x="405" y="91"/>
                    <a:pt x="315" y="0"/>
                    <a:pt x="2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9" name="Shape 949"/>
        <p:cNvGrpSpPr/>
        <p:nvPr/>
      </p:nvGrpSpPr>
      <p:grpSpPr>
        <a:xfrm>
          <a:off x="0" y="0"/>
          <a:ext cx="0" cy="0"/>
          <a:chOff x="0" y="0"/>
          <a:chExt cx="0" cy="0"/>
        </a:xfrm>
      </p:grpSpPr>
      <p:sp>
        <p:nvSpPr>
          <p:cNvPr id="950" name="Google Shape;950;p51"/>
          <p:cNvSpPr txBox="1"/>
          <p:nvPr>
            <p:ph type="title"/>
          </p:nvPr>
        </p:nvSpPr>
        <p:spPr>
          <a:xfrm>
            <a:off x="713225" y="1082625"/>
            <a:ext cx="3207900" cy="5895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t>THANK YOU</a:t>
            </a:r>
            <a:endParaRPr/>
          </a:p>
        </p:txBody>
      </p:sp>
      <p:sp>
        <p:nvSpPr>
          <p:cNvPr id="951" name="Google Shape;951;p51"/>
          <p:cNvSpPr txBox="1"/>
          <p:nvPr/>
        </p:nvSpPr>
        <p:spPr>
          <a:xfrm>
            <a:off x="5086650" y="3855875"/>
            <a:ext cx="3385800" cy="297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a:solidFill>
                <a:schemeClr val="accent5"/>
              </a:solidFill>
              <a:latin typeface="Source Sans Pro SemiBold"/>
              <a:ea typeface="Source Sans Pro SemiBold"/>
              <a:cs typeface="Source Sans Pro SemiBold"/>
              <a:sym typeface="Source Sans Pro SemiBold"/>
            </a:endParaRPr>
          </a:p>
        </p:txBody>
      </p:sp>
      <p:sp>
        <p:nvSpPr>
          <p:cNvPr id="952" name="Google Shape;952;p51"/>
          <p:cNvSpPr txBox="1"/>
          <p:nvPr>
            <p:ph idx="2" type="subTitle"/>
          </p:nvPr>
        </p:nvSpPr>
        <p:spPr>
          <a:xfrm>
            <a:off x="1221875" y="2467450"/>
            <a:ext cx="2325600" cy="1332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34"/>
          <p:cNvSpPr txBox="1"/>
          <p:nvPr>
            <p:ph type="title"/>
          </p:nvPr>
        </p:nvSpPr>
        <p:spPr>
          <a:xfrm>
            <a:off x="713225" y="539500"/>
            <a:ext cx="7759200" cy="61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796" name="Google Shape;796;p34"/>
          <p:cNvSpPr txBox="1"/>
          <p:nvPr>
            <p:ph idx="1" type="body"/>
          </p:nvPr>
        </p:nvSpPr>
        <p:spPr>
          <a:xfrm>
            <a:off x="692400" y="1235625"/>
            <a:ext cx="7759200" cy="3907800"/>
          </a:xfrm>
          <a:prstGeom prst="rect">
            <a:avLst/>
          </a:prstGeom>
        </p:spPr>
        <p:txBody>
          <a:bodyPr anchorCtr="0" anchor="t" bIns="91425" lIns="91425" spcFirstLastPara="1" rIns="91425" wrap="square" tIns="91425">
            <a:noAutofit/>
          </a:bodyPr>
          <a:lstStyle/>
          <a:p>
            <a:pPr indent="-317500" lvl="0" marL="457200" marR="25400" rtl="0" algn="just">
              <a:lnSpc>
                <a:spcPct val="115000"/>
              </a:lnSpc>
              <a:spcBef>
                <a:spcPts val="0"/>
              </a:spcBef>
              <a:spcAft>
                <a:spcPts val="0"/>
              </a:spcAft>
              <a:buClr>
                <a:srgbClr val="000000"/>
              </a:buClr>
              <a:buSzPts val="1400"/>
              <a:buFont typeface="Nunito"/>
              <a:buChar char="●"/>
            </a:pPr>
            <a:r>
              <a:rPr lang="en" sz="1400">
                <a:solidFill>
                  <a:srgbClr val="000000"/>
                </a:solidFill>
              </a:rPr>
              <a:t>Fascinatingly the study on medical errors and accidents that happens frequently involves medication errors and adverse drug reactions.</a:t>
            </a:r>
            <a:endParaRPr sz="1400">
              <a:solidFill>
                <a:srgbClr val="000000"/>
              </a:solidFill>
            </a:endParaRPr>
          </a:p>
          <a:p>
            <a:pPr indent="0" lvl="0" marL="0" marR="25400" rtl="0" algn="just">
              <a:lnSpc>
                <a:spcPct val="115000"/>
              </a:lnSpc>
              <a:spcBef>
                <a:spcPts val="0"/>
              </a:spcBef>
              <a:spcAft>
                <a:spcPts val="0"/>
              </a:spcAft>
              <a:buNone/>
            </a:pPr>
            <a:r>
              <a:t/>
            </a:r>
            <a:endParaRPr sz="1400">
              <a:solidFill>
                <a:srgbClr val="000000"/>
              </a:solidFill>
            </a:endParaRPr>
          </a:p>
          <a:p>
            <a:pPr indent="-317500" lvl="0" marL="457200" marR="25400" rtl="0" algn="just">
              <a:lnSpc>
                <a:spcPct val="115000"/>
              </a:lnSpc>
              <a:spcBef>
                <a:spcPts val="0"/>
              </a:spcBef>
              <a:spcAft>
                <a:spcPts val="0"/>
              </a:spcAft>
              <a:buClr>
                <a:srgbClr val="000000"/>
              </a:buClr>
              <a:buSzPts val="1400"/>
              <a:buFont typeface="Nunito"/>
              <a:buChar char="●"/>
            </a:pPr>
            <a:r>
              <a:rPr lang="en" sz="1400">
                <a:solidFill>
                  <a:srgbClr val="000000"/>
                </a:solidFill>
              </a:rPr>
              <a:t>The intake of numerous medications for old patients as well as the accompanying specifications of each medication does increase the risk of major accidents that can cost life.</a:t>
            </a:r>
            <a:endParaRPr sz="1400">
              <a:solidFill>
                <a:srgbClr val="000000"/>
              </a:solidFill>
            </a:endParaRPr>
          </a:p>
          <a:p>
            <a:pPr indent="0" lvl="0" marL="457200" marR="25400" rtl="0" algn="just">
              <a:lnSpc>
                <a:spcPct val="115000"/>
              </a:lnSpc>
              <a:spcBef>
                <a:spcPts val="0"/>
              </a:spcBef>
              <a:spcAft>
                <a:spcPts val="0"/>
              </a:spcAft>
              <a:buNone/>
            </a:pPr>
            <a:r>
              <a:t/>
            </a:r>
            <a:endParaRPr sz="1400">
              <a:solidFill>
                <a:srgbClr val="000000"/>
              </a:solidFill>
            </a:endParaRPr>
          </a:p>
          <a:p>
            <a:pPr indent="-317500" lvl="0" marL="457200" marR="25400" rtl="0" algn="just">
              <a:lnSpc>
                <a:spcPct val="115000"/>
              </a:lnSpc>
              <a:spcBef>
                <a:spcPts val="0"/>
              </a:spcBef>
              <a:spcAft>
                <a:spcPts val="0"/>
              </a:spcAft>
              <a:buClr>
                <a:srgbClr val="000000"/>
              </a:buClr>
              <a:buSzPts val="1400"/>
              <a:buFont typeface="Nunito"/>
              <a:buChar char="●"/>
            </a:pPr>
            <a:r>
              <a:rPr lang="en" sz="1400">
                <a:solidFill>
                  <a:srgbClr val="000000"/>
                </a:solidFill>
              </a:rPr>
              <a:t>Considering these reasons the importance of an automated system for dispensing medication is crucial and is the need of the hour .</a:t>
            </a:r>
            <a:endParaRPr sz="1400">
              <a:solidFill>
                <a:srgbClr val="000000"/>
              </a:solidFill>
            </a:endParaRPr>
          </a:p>
          <a:p>
            <a:pPr indent="0" lvl="0" marL="457200" marR="25400" rtl="0" algn="just">
              <a:lnSpc>
                <a:spcPct val="115000"/>
              </a:lnSpc>
              <a:spcBef>
                <a:spcPts val="0"/>
              </a:spcBef>
              <a:spcAft>
                <a:spcPts val="0"/>
              </a:spcAft>
              <a:buNone/>
            </a:pPr>
            <a:r>
              <a:t/>
            </a:r>
            <a:endParaRPr sz="1400">
              <a:solidFill>
                <a:srgbClr val="000000"/>
              </a:solidFill>
            </a:endParaRPr>
          </a:p>
          <a:p>
            <a:pPr indent="-317500" lvl="0" marL="457200" marR="25400" rtl="0" algn="just">
              <a:lnSpc>
                <a:spcPct val="115000"/>
              </a:lnSpc>
              <a:spcBef>
                <a:spcPts val="0"/>
              </a:spcBef>
              <a:spcAft>
                <a:spcPts val="0"/>
              </a:spcAft>
              <a:buClr>
                <a:srgbClr val="000000"/>
              </a:buClr>
              <a:buSzPts val="1400"/>
              <a:buFont typeface="Nunito"/>
              <a:buChar char="●"/>
            </a:pPr>
            <a:r>
              <a:rPr lang="en" sz="1400">
                <a:solidFill>
                  <a:srgbClr val="000000"/>
                </a:solidFill>
              </a:rPr>
              <a:t>Administrative errors account for about 30-40% of all the errors that can be prevented.</a:t>
            </a:r>
            <a:endParaRPr sz="1400">
              <a:solidFill>
                <a:srgbClr val="000000"/>
              </a:solidFill>
            </a:endParaRPr>
          </a:p>
          <a:p>
            <a:pPr indent="0" lvl="0" marL="457200" marR="25400" rtl="0" algn="just">
              <a:lnSpc>
                <a:spcPct val="115000"/>
              </a:lnSpc>
              <a:spcBef>
                <a:spcPts val="0"/>
              </a:spcBef>
              <a:spcAft>
                <a:spcPts val="0"/>
              </a:spcAft>
              <a:buNone/>
            </a:pPr>
            <a:r>
              <a:t/>
            </a:r>
            <a:endParaRPr sz="1400">
              <a:solidFill>
                <a:srgbClr val="000000"/>
              </a:solidFill>
            </a:endParaRPr>
          </a:p>
          <a:p>
            <a:pPr indent="-317500" lvl="0" marL="457200" marR="25400" rtl="0" algn="just">
              <a:lnSpc>
                <a:spcPct val="115000"/>
              </a:lnSpc>
              <a:spcBef>
                <a:spcPts val="0"/>
              </a:spcBef>
              <a:spcAft>
                <a:spcPts val="0"/>
              </a:spcAft>
              <a:buClr>
                <a:srgbClr val="000000"/>
              </a:buClr>
              <a:buSzPts val="1400"/>
              <a:buFont typeface="Nunito"/>
              <a:buChar char="●"/>
            </a:pPr>
            <a:r>
              <a:rPr lang="en" sz="1400">
                <a:solidFill>
                  <a:srgbClr val="000000"/>
                </a:solidFill>
              </a:rPr>
              <a:t> The dispenser is designed to eliminate the misunderstanding of medication directions and inconvenience of rigid medication schedules. </a:t>
            </a:r>
            <a:endParaRPr sz="1400">
              <a:solidFill>
                <a:srgbClr val="000000"/>
              </a:solidFill>
            </a:endParaRPr>
          </a:p>
          <a:p>
            <a:pPr indent="0" lvl="0" marL="0" marR="25400" rtl="0" algn="just">
              <a:lnSpc>
                <a:spcPct val="115000"/>
              </a:lnSpc>
              <a:spcBef>
                <a:spcPts val="0"/>
              </a:spcBef>
              <a:spcAft>
                <a:spcPts val="0"/>
              </a:spcAft>
              <a:buNone/>
            </a:pPr>
            <a:r>
              <a:t/>
            </a:r>
            <a:endParaRPr sz="1400">
              <a:solidFill>
                <a:srgbClr val="000000"/>
              </a:solidFill>
              <a:latin typeface="Arial"/>
              <a:ea typeface="Arial"/>
              <a:cs typeface="Arial"/>
              <a:sym typeface="Arial"/>
            </a:endParaRPr>
          </a:p>
          <a:p>
            <a:pPr indent="0" lvl="0" marL="0" marR="25400" rtl="0" algn="just">
              <a:lnSpc>
                <a:spcPct val="150000"/>
              </a:lnSpc>
              <a:spcBef>
                <a:spcPts val="0"/>
              </a:spcBef>
              <a:spcAft>
                <a:spcPts val="0"/>
              </a:spcAft>
              <a:buNone/>
            </a:pPr>
            <a:r>
              <a:t/>
            </a:r>
            <a:endParaRPr sz="1300">
              <a:solidFill>
                <a:srgbClr val="000000"/>
              </a:solidFill>
              <a:latin typeface="Arial"/>
              <a:ea typeface="Arial"/>
              <a:cs typeface="Arial"/>
              <a:sym typeface="Arial"/>
            </a:endParaRPr>
          </a:p>
          <a:p>
            <a:pPr indent="0" lvl="0" marL="457200" marR="25400" rtl="0" algn="just">
              <a:lnSpc>
                <a:spcPct val="115000"/>
              </a:lnSpc>
              <a:spcBef>
                <a:spcPts val="0"/>
              </a:spcBef>
              <a:spcAft>
                <a:spcPts val="0"/>
              </a:spcAft>
              <a:buNone/>
            </a:pPr>
            <a:r>
              <a:t/>
            </a:r>
            <a:endParaRPr sz="1300">
              <a:solidFill>
                <a:srgbClr val="000000"/>
              </a:solidFill>
              <a:latin typeface="Arial"/>
              <a:ea typeface="Arial"/>
              <a:cs typeface="Arial"/>
              <a:sym typeface="Arial"/>
            </a:endParaRPr>
          </a:p>
          <a:p>
            <a:pPr indent="0" lvl="0" marL="457200" marR="25400" rtl="0" algn="just">
              <a:lnSpc>
                <a:spcPct val="150000"/>
              </a:lnSpc>
              <a:spcBef>
                <a:spcPts val="0"/>
              </a:spcBef>
              <a:spcAft>
                <a:spcPts val="0"/>
              </a:spcAft>
              <a:buNone/>
            </a:pPr>
            <a:r>
              <a:t/>
            </a:r>
            <a:endParaRPr sz="1300">
              <a:solidFill>
                <a:srgbClr val="000000"/>
              </a:solidFill>
              <a:latin typeface="Arial"/>
              <a:ea typeface="Arial"/>
              <a:cs typeface="Arial"/>
              <a:sym typeface="Arial"/>
            </a:endParaRPr>
          </a:p>
          <a:p>
            <a:pPr indent="0" lvl="0" marL="0" marR="25400" rtl="0" algn="just">
              <a:lnSpc>
                <a:spcPct val="101000"/>
              </a:lnSpc>
              <a:spcBef>
                <a:spcPts val="0"/>
              </a:spcBef>
              <a:spcAft>
                <a:spcPts val="0"/>
              </a:spcAft>
              <a:buNone/>
            </a:pPr>
            <a:r>
              <a:t/>
            </a:r>
            <a:endParaRPr sz="1300">
              <a:solidFill>
                <a:srgbClr val="000000"/>
              </a:solidFill>
              <a:latin typeface="Arial"/>
              <a:ea typeface="Arial"/>
              <a:cs typeface="Arial"/>
              <a:sym typeface="Arial"/>
            </a:endParaRPr>
          </a:p>
          <a:p>
            <a:pPr indent="0" lvl="0" marL="0" marR="25400" rtl="0" algn="just">
              <a:lnSpc>
                <a:spcPct val="101000"/>
              </a:lnSpc>
              <a:spcBef>
                <a:spcPts val="0"/>
              </a:spcBef>
              <a:spcAft>
                <a:spcPts val="0"/>
              </a:spcAft>
              <a:buNone/>
            </a:pPr>
            <a:r>
              <a:t/>
            </a:r>
            <a:endParaRPr sz="1300">
              <a:solidFill>
                <a:srgbClr val="000000"/>
              </a:solidFill>
              <a:latin typeface="Arial"/>
              <a:ea typeface="Arial"/>
              <a:cs typeface="Arial"/>
              <a:sym typeface="Arial"/>
            </a:endParaRPr>
          </a:p>
          <a:p>
            <a:pPr indent="0" lvl="0" marL="0" marR="25400" rtl="0" algn="just">
              <a:lnSpc>
                <a:spcPct val="101000"/>
              </a:lnSpc>
              <a:spcBef>
                <a:spcPts val="0"/>
              </a:spcBef>
              <a:spcAft>
                <a:spcPts val="0"/>
              </a:spcAft>
              <a:buNone/>
            </a:pPr>
            <a:r>
              <a:t/>
            </a:r>
            <a:endParaRPr sz="13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0" name="Shape 800"/>
        <p:cNvGrpSpPr/>
        <p:nvPr/>
      </p:nvGrpSpPr>
      <p:grpSpPr>
        <a:xfrm>
          <a:off x="0" y="0"/>
          <a:ext cx="0" cy="0"/>
          <a:chOff x="0" y="0"/>
          <a:chExt cx="0" cy="0"/>
        </a:xfrm>
      </p:grpSpPr>
      <p:sp>
        <p:nvSpPr>
          <p:cNvPr id="801" name="Google Shape;801;p35"/>
          <p:cNvSpPr txBox="1"/>
          <p:nvPr>
            <p:ph type="title"/>
          </p:nvPr>
        </p:nvSpPr>
        <p:spPr>
          <a:xfrm>
            <a:off x="1838475" y="1265225"/>
            <a:ext cx="5836500" cy="114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COMPONENTS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5" name="Shape 805"/>
        <p:cNvGrpSpPr/>
        <p:nvPr/>
      </p:nvGrpSpPr>
      <p:grpSpPr>
        <a:xfrm>
          <a:off x="0" y="0"/>
          <a:ext cx="0" cy="0"/>
          <a:chOff x="0" y="0"/>
          <a:chExt cx="0" cy="0"/>
        </a:xfrm>
      </p:grpSpPr>
      <p:sp>
        <p:nvSpPr>
          <p:cNvPr id="806" name="Google Shape;806;p36"/>
          <p:cNvSpPr txBox="1"/>
          <p:nvPr>
            <p:ph idx="1" type="body"/>
          </p:nvPr>
        </p:nvSpPr>
        <p:spPr>
          <a:xfrm>
            <a:off x="713225" y="1446600"/>
            <a:ext cx="7759200" cy="3179400"/>
          </a:xfrm>
          <a:prstGeom prst="rect">
            <a:avLst/>
          </a:prstGeom>
        </p:spPr>
        <p:txBody>
          <a:bodyPr anchorCtr="0" anchor="t" bIns="91425" lIns="91425" spcFirstLastPara="1" rIns="91425" wrap="square" tIns="91425">
            <a:noAutofit/>
          </a:bodyPr>
          <a:lstStyle/>
          <a:p>
            <a:pPr indent="0" lvl="0" marL="0" marR="25400" rtl="0" algn="just">
              <a:lnSpc>
                <a:spcPct val="106000"/>
              </a:lnSpc>
              <a:spcBef>
                <a:spcPts val="400"/>
              </a:spcBef>
              <a:spcAft>
                <a:spcPts val="0"/>
              </a:spcAft>
              <a:buNone/>
            </a:pPr>
            <a:r>
              <a:rPr lang="en" sz="1600"/>
              <a:t>The alert module is a combination of a GSM </a:t>
            </a:r>
            <a:endParaRPr sz="1600"/>
          </a:p>
          <a:p>
            <a:pPr indent="0" lvl="0" marL="0" marR="25400" rtl="0" algn="just">
              <a:lnSpc>
                <a:spcPct val="106000"/>
              </a:lnSpc>
              <a:spcBef>
                <a:spcPts val="400"/>
              </a:spcBef>
              <a:spcAft>
                <a:spcPts val="0"/>
              </a:spcAft>
              <a:buNone/>
            </a:pPr>
            <a:r>
              <a:rPr lang="en" sz="1600"/>
              <a:t>sim 900 module which has a sim card </a:t>
            </a:r>
            <a:endParaRPr sz="1600"/>
          </a:p>
          <a:p>
            <a:pPr indent="0" lvl="0" marL="0" marR="25400" rtl="0" algn="just">
              <a:lnSpc>
                <a:spcPct val="106000"/>
              </a:lnSpc>
              <a:spcBef>
                <a:spcPts val="400"/>
              </a:spcBef>
              <a:spcAft>
                <a:spcPts val="0"/>
              </a:spcAft>
              <a:buNone/>
            </a:pPr>
            <a:r>
              <a:rPr lang="en" sz="1600"/>
              <a:t>mounted. This enables us to alert the patient</a:t>
            </a:r>
            <a:endParaRPr sz="1600"/>
          </a:p>
          <a:p>
            <a:pPr indent="0" lvl="0" marL="0" marR="25400" rtl="0" algn="just">
              <a:lnSpc>
                <a:spcPct val="106000"/>
              </a:lnSpc>
              <a:spcBef>
                <a:spcPts val="400"/>
              </a:spcBef>
              <a:spcAft>
                <a:spcPts val="0"/>
              </a:spcAft>
              <a:buNone/>
            </a:pPr>
            <a:r>
              <a:rPr lang="en" sz="1600"/>
              <a:t>via text SMS.</a:t>
            </a:r>
            <a:endParaRPr sz="1500"/>
          </a:p>
        </p:txBody>
      </p:sp>
      <p:sp>
        <p:nvSpPr>
          <p:cNvPr id="807" name="Google Shape;807;p36"/>
          <p:cNvSpPr txBox="1"/>
          <p:nvPr>
            <p:ph type="title"/>
          </p:nvPr>
        </p:nvSpPr>
        <p:spPr>
          <a:xfrm>
            <a:off x="692400" y="549550"/>
            <a:ext cx="7759200" cy="61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ALERT MODULE</a:t>
            </a:r>
            <a:endParaRPr sz="6000"/>
          </a:p>
        </p:txBody>
      </p:sp>
      <p:pic>
        <p:nvPicPr>
          <p:cNvPr id="808" name="Google Shape;808;p36"/>
          <p:cNvPicPr preferRelativeResize="0"/>
          <p:nvPr/>
        </p:nvPicPr>
        <p:blipFill rotWithShape="1">
          <a:blip r:embed="rId3">
            <a:alphaModFix/>
          </a:blip>
          <a:srcRect b="0" l="0" r="0" t="0"/>
          <a:stretch/>
        </p:blipFill>
        <p:spPr>
          <a:xfrm>
            <a:off x="5012925" y="1495525"/>
            <a:ext cx="3359975" cy="2693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37"/>
          <p:cNvSpPr txBox="1"/>
          <p:nvPr>
            <p:ph idx="1" type="body"/>
          </p:nvPr>
        </p:nvSpPr>
        <p:spPr>
          <a:xfrm>
            <a:off x="713225" y="1197100"/>
            <a:ext cx="4421400" cy="3414000"/>
          </a:xfrm>
          <a:prstGeom prst="rect">
            <a:avLst/>
          </a:prstGeom>
        </p:spPr>
        <p:txBody>
          <a:bodyPr anchorCtr="0" anchor="t" bIns="91425" lIns="91425" spcFirstLastPara="1" rIns="91425" wrap="square" tIns="91425">
            <a:noAutofit/>
          </a:bodyPr>
          <a:lstStyle/>
          <a:p>
            <a:pPr indent="0" lvl="0" marL="0" marR="25400" rtl="0" algn="just">
              <a:lnSpc>
                <a:spcPct val="106000"/>
              </a:lnSpc>
              <a:spcBef>
                <a:spcPts val="400"/>
              </a:spcBef>
              <a:spcAft>
                <a:spcPts val="0"/>
              </a:spcAft>
              <a:buNone/>
            </a:pPr>
            <a:r>
              <a:rPr lang="en" sz="1700"/>
              <a:t>The alert module is a combination of a GSM sim900 module which has a sim card mounted. This enables us to alert the patient via text SMS.</a:t>
            </a:r>
            <a:endParaRPr sz="1900"/>
          </a:p>
        </p:txBody>
      </p:sp>
      <p:sp>
        <p:nvSpPr>
          <p:cNvPr id="814" name="Google Shape;814;p37"/>
          <p:cNvSpPr txBox="1"/>
          <p:nvPr>
            <p:ph type="title"/>
          </p:nvPr>
        </p:nvSpPr>
        <p:spPr>
          <a:xfrm>
            <a:off x="692400" y="509350"/>
            <a:ext cx="7759200" cy="61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POWER SUPPLY</a:t>
            </a:r>
            <a:endParaRPr/>
          </a:p>
        </p:txBody>
      </p:sp>
      <p:pic>
        <p:nvPicPr>
          <p:cNvPr id="815" name="Google Shape;815;p37"/>
          <p:cNvPicPr preferRelativeResize="0"/>
          <p:nvPr/>
        </p:nvPicPr>
        <p:blipFill>
          <a:blip r:embed="rId3">
            <a:alphaModFix/>
          </a:blip>
          <a:stretch>
            <a:fillRect/>
          </a:stretch>
        </p:blipFill>
        <p:spPr>
          <a:xfrm>
            <a:off x="5204875" y="1245574"/>
            <a:ext cx="3317049" cy="33170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9" name="Shape 819"/>
        <p:cNvGrpSpPr/>
        <p:nvPr/>
      </p:nvGrpSpPr>
      <p:grpSpPr>
        <a:xfrm>
          <a:off x="0" y="0"/>
          <a:ext cx="0" cy="0"/>
          <a:chOff x="0" y="0"/>
          <a:chExt cx="0" cy="0"/>
        </a:xfrm>
      </p:grpSpPr>
      <p:sp>
        <p:nvSpPr>
          <p:cNvPr id="820" name="Google Shape;820;p38"/>
          <p:cNvSpPr txBox="1"/>
          <p:nvPr>
            <p:ph idx="1" type="body"/>
          </p:nvPr>
        </p:nvSpPr>
        <p:spPr>
          <a:xfrm>
            <a:off x="713225" y="1327700"/>
            <a:ext cx="3405600" cy="340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The 16x2 display used is a basic display device that finds various applications over the 7 segment display. It can display 16 characters over 2 lines and each character is displayed in a 5x7 pixel matrix. The module works with 2 basic registers command and data.</a:t>
            </a:r>
            <a:endParaRPr sz="1500"/>
          </a:p>
        </p:txBody>
      </p:sp>
      <p:sp>
        <p:nvSpPr>
          <p:cNvPr id="821" name="Google Shape;821;p38"/>
          <p:cNvSpPr txBox="1"/>
          <p:nvPr>
            <p:ph type="title"/>
          </p:nvPr>
        </p:nvSpPr>
        <p:spPr>
          <a:xfrm>
            <a:off x="713225" y="539500"/>
            <a:ext cx="7759200" cy="61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LCD DISPLAY</a:t>
            </a:r>
            <a:endParaRPr/>
          </a:p>
        </p:txBody>
      </p:sp>
      <p:pic>
        <p:nvPicPr>
          <p:cNvPr id="822" name="Google Shape;822;p38"/>
          <p:cNvPicPr preferRelativeResize="0"/>
          <p:nvPr/>
        </p:nvPicPr>
        <p:blipFill>
          <a:blip r:embed="rId3">
            <a:alphaModFix/>
          </a:blip>
          <a:stretch>
            <a:fillRect/>
          </a:stretch>
        </p:blipFill>
        <p:spPr>
          <a:xfrm>
            <a:off x="4271225" y="1304800"/>
            <a:ext cx="4720376" cy="183064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
        <p:nvSpPr>
          <p:cNvPr id="827" name="Google Shape;827;p39"/>
          <p:cNvSpPr txBox="1"/>
          <p:nvPr>
            <p:ph idx="1" type="body"/>
          </p:nvPr>
        </p:nvSpPr>
        <p:spPr>
          <a:xfrm>
            <a:off x="692400" y="1337750"/>
            <a:ext cx="4319700" cy="3434100"/>
          </a:xfrm>
          <a:prstGeom prst="rect">
            <a:avLst/>
          </a:prstGeom>
        </p:spPr>
        <p:txBody>
          <a:bodyPr anchorCtr="0" anchor="t" bIns="91425" lIns="91425" spcFirstLastPara="1" rIns="91425" wrap="square" tIns="91425">
            <a:noAutofit/>
          </a:bodyPr>
          <a:lstStyle/>
          <a:p>
            <a:pPr indent="0" lvl="0" marL="0" marR="25400" rtl="0" algn="just">
              <a:lnSpc>
                <a:spcPct val="101000"/>
              </a:lnSpc>
              <a:spcBef>
                <a:spcPts val="0"/>
              </a:spcBef>
              <a:spcAft>
                <a:spcPts val="0"/>
              </a:spcAft>
              <a:buNone/>
            </a:pPr>
            <a:r>
              <a:rPr lang="en" sz="1700"/>
              <a:t>A GSM module works on various frequencies. GSM 900 works with a quad-band frequency of 900MHz. It can not only be used to access the internet but also for oral communication. The module is managed by AMR926EJ-S processor which controls phone and data communication</a:t>
            </a:r>
            <a:endParaRPr sz="1600"/>
          </a:p>
        </p:txBody>
      </p:sp>
      <p:sp>
        <p:nvSpPr>
          <p:cNvPr id="828" name="Google Shape;828;p39"/>
          <p:cNvSpPr txBox="1"/>
          <p:nvPr>
            <p:ph type="title"/>
          </p:nvPr>
        </p:nvSpPr>
        <p:spPr>
          <a:xfrm>
            <a:off x="692400" y="529475"/>
            <a:ext cx="7759200" cy="61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GSM 900 MODULE</a:t>
            </a:r>
            <a:endParaRPr/>
          </a:p>
        </p:txBody>
      </p:sp>
      <p:pic>
        <p:nvPicPr>
          <p:cNvPr id="829" name="Google Shape;829;p39"/>
          <p:cNvPicPr preferRelativeResize="0"/>
          <p:nvPr/>
        </p:nvPicPr>
        <p:blipFill>
          <a:blip r:embed="rId3">
            <a:alphaModFix/>
          </a:blip>
          <a:stretch>
            <a:fillRect/>
          </a:stretch>
        </p:blipFill>
        <p:spPr>
          <a:xfrm>
            <a:off x="5073125" y="1337750"/>
            <a:ext cx="3649601" cy="2198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3" name="Shape 833"/>
        <p:cNvGrpSpPr/>
        <p:nvPr/>
      </p:nvGrpSpPr>
      <p:grpSpPr>
        <a:xfrm>
          <a:off x="0" y="0"/>
          <a:ext cx="0" cy="0"/>
          <a:chOff x="0" y="0"/>
          <a:chExt cx="0" cy="0"/>
        </a:xfrm>
      </p:grpSpPr>
      <p:sp>
        <p:nvSpPr>
          <p:cNvPr id="834" name="Google Shape;834;p40"/>
          <p:cNvSpPr txBox="1"/>
          <p:nvPr>
            <p:ph idx="1" type="body"/>
          </p:nvPr>
        </p:nvSpPr>
        <p:spPr>
          <a:xfrm>
            <a:off x="713225" y="1396375"/>
            <a:ext cx="4670100" cy="3214800"/>
          </a:xfrm>
          <a:prstGeom prst="rect">
            <a:avLst/>
          </a:prstGeom>
        </p:spPr>
        <p:txBody>
          <a:bodyPr anchorCtr="0" anchor="t" bIns="91425" lIns="91425" spcFirstLastPara="1" rIns="91425" wrap="square" tIns="91425">
            <a:noAutofit/>
          </a:bodyPr>
          <a:lstStyle/>
          <a:p>
            <a:pPr indent="0" lvl="0" marL="0" marR="114300" rtl="0" algn="just">
              <a:lnSpc>
                <a:spcPct val="101000"/>
              </a:lnSpc>
              <a:spcBef>
                <a:spcPts val="0"/>
              </a:spcBef>
              <a:spcAft>
                <a:spcPts val="0"/>
              </a:spcAft>
              <a:buNone/>
            </a:pPr>
            <a:r>
              <a:rPr lang="en" sz="1600"/>
              <a:t>Amongst the various microcontrollers available in the market to control a device, Arduino is an open source hardware and software company that provides microcontrollers which can sense and control objects or components in real world.It consists of Atmel 8 bit microcontroller with different availability of flash RAM.The open source nature allows the publication of various free software libraries.Here the Arduino is used to control the functioning of GSM 900, Servo, LCD display, RTC module and the ultrasonic sensor.</a:t>
            </a:r>
            <a:endParaRPr sz="1500"/>
          </a:p>
        </p:txBody>
      </p:sp>
      <p:sp>
        <p:nvSpPr>
          <p:cNvPr id="835" name="Google Shape;835;p40"/>
          <p:cNvSpPr txBox="1"/>
          <p:nvPr>
            <p:ph type="title"/>
          </p:nvPr>
        </p:nvSpPr>
        <p:spPr>
          <a:xfrm>
            <a:off x="713225" y="539500"/>
            <a:ext cx="7759200" cy="61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MICROCONTROLLER</a:t>
            </a:r>
            <a:endParaRPr/>
          </a:p>
        </p:txBody>
      </p:sp>
      <p:pic>
        <p:nvPicPr>
          <p:cNvPr id="836" name="Google Shape;836;p40"/>
          <p:cNvPicPr preferRelativeResize="0"/>
          <p:nvPr/>
        </p:nvPicPr>
        <p:blipFill>
          <a:blip r:embed="rId3">
            <a:alphaModFix/>
          </a:blip>
          <a:stretch>
            <a:fillRect/>
          </a:stretch>
        </p:blipFill>
        <p:spPr>
          <a:xfrm>
            <a:off x="5383413" y="1533525"/>
            <a:ext cx="3038475" cy="2076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0" name="Shape 840"/>
        <p:cNvGrpSpPr/>
        <p:nvPr/>
      </p:nvGrpSpPr>
      <p:grpSpPr>
        <a:xfrm>
          <a:off x="0" y="0"/>
          <a:ext cx="0" cy="0"/>
          <a:chOff x="0" y="0"/>
          <a:chExt cx="0" cy="0"/>
        </a:xfrm>
      </p:grpSpPr>
      <p:sp>
        <p:nvSpPr>
          <p:cNvPr id="841" name="Google Shape;841;p41"/>
          <p:cNvSpPr txBox="1"/>
          <p:nvPr>
            <p:ph idx="1" type="body"/>
          </p:nvPr>
        </p:nvSpPr>
        <p:spPr>
          <a:xfrm>
            <a:off x="713225" y="1316025"/>
            <a:ext cx="4908300" cy="3335400"/>
          </a:xfrm>
          <a:prstGeom prst="rect">
            <a:avLst/>
          </a:prstGeom>
        </p:spPr>
        <p:txBody>
          <a:bodyPr anchorCtr="0" anchor="t" bIns="91425" lIns="91425" spcFirstLastPara="1" rIns="91425" wrap="square" tIns="91425">
            <a:noAutofit/>
          </a:bodyPr>
          <a:lstStyle/>
          <a:p>
            <a:pPr indent="0" lvl="0" marL="0" marR="114300" rtl="0" algn="just">
              <a:lnSpc>
                <a:spcPct val="101000"/>
              </a:lnSpc>
              <a:spcBef>
                <a:spcPts val="0"/>
              </a:spcBef>
              <a:spcAft>
                <a:spcPts val="0"/>
              </a:spcAft>
              <a:buNone/>
            </a:pPr>
            <a:r>
              <a:rPr lang="en" sz="1700"/>
              <a:t>A servo is a device that aids in rotatory motion with precise angle, acceleration and velocity through a motor coupled to a sensor with feedback.The angle that the shaft of the servo moves to can be controlled through Arduino in terms of degree it rotates to. In this area servo finds application to rotate the medicine box with a hole at the top to dispense the medicines stored in the box by rotating at different angles varying with the medicine to be dispensed.</a:t>
            </a:r>
            <a:endParaRPr sz="1600"/>
          </a:p>
        </p:txBody>
      </p:sp>
      <p:sp>
        <p:nvSpPr>
          <p:cNvPr id="842" name="Google Shape;842;p41"/>
          <p:cNvSpPr txBox="1"/>
          <p:nvPr>
            <p:ph type="title"/>
          </p:nvPr>
        </p:nvSpPr>
        <p:spPr>
          <a:xfrm>
            <a:off x="713225" y="539500"/>
            <a:ext cx="7759200" cy="61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SERVO</a:t>
            </a:r>
            <a:endParaRPr/>
          </a:p>
        </p:txBody>
      </p:sp>
      <p:pic>
        <p:nvPicPr>
          <p:cNvPr id="843" name="Google Shape;843;p41"/>
          <p:cNvPicPr preferRelativeResize="0"/>
          <p:nvPr/>
        </p:nvPicPr>
        <p:blipFill>
          <a:blip r:embed="rId3">
            <a:alphaModFix/>
          </a:blip>
          <a:stretch>
            <a:fillRect/>
          </a:stretch>
        </p:blipFill>
        <p:spPr>
          <a:xfrm>
            <a:off x="5621600" y="1394975"/>
            <a:ext cx="2676300" cy="2419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issue Nanotransfection Breakthrough by Slidesgo">
  <a:themeElements>
    <a:clrScheme name="Simple Light">
      <a:dk1>
        <a:srgbClr val="33678A"/>
      </a:dk1>
      <a:lt1>
        <a:srgbClr val="E65C4F"/>
      </a:lt1>
      <a:dk2>
        <a:srgbClr val="78A6C9"/>
      </a:dk2>
      <a:lt2>
        <a:srgbClr val="EAEFF3"/>
      </a:lt2>
      <a:accent1>
        <a:srgbClr val="E65C4F"/>
      </a:accent1>
      <a:accent2>
        <a:srgbClr val="78A6C9"/>
      </a:accent2>
      <a:accent3>
        <a:srgbClr val="33699A"/>
      </a:accent3>
      <a:accent4>
        <a:srgbClr val="EAEFF3"/>
      </a:accent4>
      <a:accent5>
        <a:srgbClr val="FFFFFF"/>
      </a:accent5>
      <a:accent6>
        <a:srgbClr val="33678A"/>
      </a:accent6>
      <a:hlink>
        <a:srgbClr val="E65C4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