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60E65-732B-4882-ABBA-6D31F84EE97A}" v="193" dt="2020-12-24T00:35:35.121"/>
    <p1510:client id="{B27390EA-80BF-46A7-838B-EF8253A5737A}" v="755" dt="2020-12-24T02:34:2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icalnewstoday.com/info/diabetes/whatisinsulin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ea typeface="+mj-lt"/>
                <a:cs typeface="+mj-lt"/>
              </a:rPr>
              <a:t>Diabetes Tracker</a:t>
            </a:r>
            <a:endParaRPr lang="en-US" sz="54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04AEC-8C20-4DD2-A171-8BE2F4A7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3134817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4A89-2EA0-4A16-8165-8EF1D262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No cure</a:t>
            </a:r>
          </a:p>
          <a:p>
            <a:r>
              <a:rPr lang="en-US" sz="2400" dirty="0">
                <a:cs typeface="Calibri"/>
              </a:rPr>
              <a:t>Treatment can only lower symptoms</a:t>
            </a:r>
          </a:p>
          <a:p>
            <a:r>
              <a:rPr lang="en-US" sz="2400" dirty="0">
                <a:cs typeface="Calibri"/>
              </a:rPr>
              <a:t>Need to maintain healthy food habits</a:t>
            </a:r>
          </a:p>
          <a:p>
            <a:r>
              <a:rPr lang="en-US" sz="2400" dirty="0">
                <a:cs typeface="Calibri"/>
              </a:rPr>
              <a:t>Need to track progress</a:t>
            </a:r>
          </a:p>
          <a:p>
            <a:r>
              <a:rPr lang="en-US" sz="2400" dirty="0">
                <a:cs typeface="Calibri"/>
              </a:rPr>
              <a:t>Requires constant attention</a:t>
            </a:r>
            <a:endParaRPr lang="en-US" dirty="0"/>
          </a:p>
          <a:p>
            <a:endParaRPr lang="en-US" sz="2400" dirty="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DB2C-C078-44A6-B578-327B0CD3C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B.E.A.T Diabetes</a:t>
            </a:r>
            <a:endParaRPr lang="en-US" sz="2400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400" b="1" u="sng" dirty="0">
                <a:ea typeface="+mn-lt"/>
                <a:cs typeface="+mn-lt"/>
              </a:rPr>
              <a:t>B</a:t>
            </a:r>
            <a:r>
              <a:rPr lang="en-US" sz="2400" dirty="0">
                <a:ea typeface="+mn-lt"/>
                <a:cs typeface="+mn-lt"/>
              </a:rPr>
              <a:t>e physically active</a:t>
            </a:r>
            <a:endParaRPr lang="en-US" sz="24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u="sng" dirty="0">
                <a:ea typeface="+mn-lt"/>
                <a:cs typeface="+mn-lt"/>
              </a:rPr>
              <a:t>E</a:t>
            </a:r>
            <a:r>
              <a:rPr lang="en-US" sz="2400" dirty="0">
                <a:ea typeface="+mn-lt"/>
                <a:cs typeface="+mn-lt"/>
              </a:rPr>
              <a:t>at a Healthy diet</a:t>
            </a:r>
            <a:endParaRPr lang="en-US" sz="24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u="sng" dirty="0">
                <a:ea typeface="+mn-lt"/>
                <a:cs typeface="+mn-lt"/>
              </a:rPr>
              <a:t>A</a:t>
            </a:r>
            <a:r>
              <a:rPr lang="en-US" sz="2400" dirty="0">
                <a:ea typeface="+mn-lt"/>
                <a:cs typeface="+mn-lt"/>
              </a:rPr>
              <a:t>bcs(know &amp; control)</a:t>
            </a:r>
            <a:endParaRPr lang="en-US" sz="2400" dirty="0">
              <a:cs typeface="Calibri"/>
            </a:endParaRPr>
          </a:p>
          <a:p>
            <a:pPr indent="0">
              <a:buNone/>
            </a:pPr>
            <a:r>
              <a:rPr lang="en-US" sz="2400" dirty="0">
                <a:ea typeface="+mn-lt"/>
                <a:cs typeface="+mn-lt"/>
              </a:rPr>
              <a:t>a1c, blood pressure, cholesterol and smoking</a:t>
            </a:r>
            <a:endParaRPr lang="en-US" sz="24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u="sng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ake your medication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27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E2271-C719-441E-AA70-610227D3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latin typeface="Calibri"/>
                <a:cs typeface="Calibri Light"/>
              </a:rPr>
              <a:t>Future Scope</a:t>
            </a:r>
            <a:endParaRPr lang="en-US" sz="4000" b="1">
              <a:latin typeface="Calibri"/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DE64-95D0-41E8-A4DD-6E3D7F7A4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3130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2C01-D7EF-4ED1-B8FB-4DEDE38B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Diabetes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DB59-9912-4C13-BC95-D54540F2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Metabolic disease that causes high blood sugar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Chronic  disease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3Types: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Type 1 diabetes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Type 2 diabetes  </a:t>
            </a:r>
          </a:p>
          <a:p>
            <a:r>
              <a:rPr lang="en-US" sz="2400" dirty="0">
                <a:cs typeface="Calibri"/>
              </a:rPr>
              <a:t>Gestational diabetes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63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74C7-47DF-4A6C-9EC6-D8E7E562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/>
                <a:cs typeface="Calibri Light"/>
              </a:rPr>
              <a:t>Types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0865-D855-4AB7-A177-C1F167CE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Type I diabetes (insulin dependent): </a:t>
            </a:r>
            <a:endParaRPr lang="en-US" sz="2400" dirty="0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Also known as juvenile diabetes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Occurs when the body fails to produce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insulin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Usually diagnosed in childhood.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Causes: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Body’s own immune system attacks and destroys beta cells in pancreas, where insulin is  made.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20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667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BC6-CA03-4B8B-9603-2B432333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Types</a:t>
            </a:r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A780-CD9C-4F74-9C97-36CF06C8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Type 2 diabetes(non-insulin dependent): </a:t>
            </a:r>
            <a:endParaRPr lang="en-US" sz="2400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Most common type 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Affects the way the body uses insulin.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Rates increasing due to obesity, lack of exercise and unhealthy diet.</a:t>
            </a:r>
          </a:p>
          <a:p>
            <a:pPr lvl="1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Causes: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Occurs when body becomes resistant to insulin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br>
              <a:rPr lang="en-US" sz="2200" dirty="0"/>
            </a:br>
            <a:endParaRPr lang="en-US" sz="22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5038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AB65-9A9C-45E1-89E8-16C3F5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/>
                <a:cs typeface="Calibri Light"/>
              </a:rPr>
              <a:t>Types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F91A-8433-4962-BFCC-40BE0F91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Gestational diabetes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endParaRPr lang="en-US" sz="2400" dirty="0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Occurs in women during pregnancy 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Gestational diabetes does not occur in all women and usually resolves after giving birth.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High risk of type 2 and cardiovascular disease</a:t>
            </a:r>
          </a:p>
          <a:p>
            <a:pPr lvl="1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Causes: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Hormonal changes during pregnancy.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US" sz="24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9500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3B841-90B7-42B1-B401-C992071A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Statistics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4811-E17F-4D52-B7E6-3586A511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146" y="849338"/>
            <a:ext cx="4898722" cy="51930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The global diabetes prevalence in 2019 is estimated to be </a:t>
            </a:r>
            <a:r>
              <a:rPr lang="en-US" sz="2400" b="1" dirty="0">
                <a:ea typeface="+mn-lt"/>
                <a:cs typeface="+mn-lt"/>
              </a:rPr>
              <a:t>9.3% </a:t>
            </a:r>
            <a:r>
              <a:rPr lang="en-US" sz="2400" dirty="0">
                <a:ea typeface="+mn-lt"/>
                <a:cs typeface="+mn-lt"/>
              </a:rPr>
              <a:t>(463 million people), rising to </a:t>
            </a:r>
            <a:r>
              <a:rPr lang="en-US" sz="2400" b="1" dirty="0">
                <a:ea typeface="+mn-lt"/>
                <a:cs typeface="+mn-lt"/>
              </a:rPr>
              <a:t>10.2%</a:t>
            </a:r>
            <a:r>
              <a:rPr lang="en-US" sz="2400" dirty="0">
                <a:ea typeface="+mn-lt"/>
                <a:cs typeface="+mn-lt"/>
              </a:rPr>
              <a:t> (578 million) by 2030 and </a:t>
            </a:r>
            <a:r>
              <a:rPr lang="en-US" sz="2400" b="1" dirty="0">
                <a:ea typeface="+mn-lt"/>
                <a:cs typeface="+mn-lt"/>
              </a:rPr>
              <a:t>10.9%</a:t>
            </a:r>
            <a:r>
              <a:rPr lang="en-US" sz="2400" dirty="0">
                <a:ea typeface="+mn-lt"/>
                <a:cs typeface="+mn-lt"/>
              </a:rPr>
              <a:t> (700 million) by 2045. 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The prevalence is higher in urban (10.8%) than rural (7.2%) areas, and in high-income (10.4%) than low-income countries (4.0%).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One in two (50.1%) people living with diabetes do not know that they have diabetes. 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24ADB8-3532-450E-AFAC-3AAA3264D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0" r="-2" b="6130"/>
          <a:stretch/>
        </p:blipFill>
        <p:spPr>
          <a:xfrm>
            <a:off x="216103" y="2871856"/>
            <a:ext cx="5683108" cy="25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7E787-53D0-4230-873A-87808F3F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C2C2C"/>
                </a:solidFill>
                <a:latin typeface="Calibri"/>
                <a:cs typeface="Calibri"/>
              </a:rPr>
              <a:t>Top Diabetic Countries Worldwide</a:t>
            </a:r>
            <a:endParaRPr lang="en-US" sz="4000">
              <a:solidFill>
                <a:srgbClr val="2C2C2C"/>
              </a:solidFill>
              <a:latin typeface="Calibri"/>
              <a:cs typeface="Calibri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D30394-942B-428B-BCAB-E270D067E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53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85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2D3B-0CA8-4769-9DA8-7CBBCCC1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alibri Light"/>
              </a:rPr>
              <a:t>Framework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4898-33D5-4F5F-89A3-ABA64453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5" y="2671442"/>
            <a:ext cx="9805086" cy="703391"/>
          </a:xfrm>
        </p:spPr>
        <p:txBody>
          <a:bodyPr/>
          <a:lstStyle/>
          <a:p>
            <a:r>
              <a:rPr lang="en-US" dirty="0"/>
              <a:t>The application is build using flask , a micro web framework.</a:t>
            </a:r>
          </a:p>
        </p:txBody>
      </p:sp>
      <p:pic>
        <p:nvPicPr>
          <p:cNvPr id="1026" name="Picture 2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96926195-7B71-4033-B210-62BAD443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066" y="15795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148C5-B982-4877-8EA6-A93D5F3F8F4B}"/>
              </a:ext>
            </a:extLst>
          </p:cNvPr>
          <p:cNvSpPr txBox="1"/>
          <p:nvPr/>
        </p:nvSpPr>
        <p:spPr>
          <a:xfrm>
            <a:off x="838200" y="3483168"/>
            <a:ext cx="103301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>
                <a:effectLst/>
              </a:rPr>
              <a:t>This is a simple application for diabetes tracking made using flask. </a:t>
            </a:r>
          </a:p>
          <a:p>
            <a:r>
              <a:rPr lang="en-GB" sz="2800" b="0" dirty="0">
                <a:effectLst/>
              </a:rPr>
              <a:t>     The app has a few features that helps in the same. </a:t>
            </a:r>
          </a:p>
          <a:p>
            <a:endParaRPr lang="en-IN" dirty="0"/>
          </a:p>
        </p:txBody>
      </p:sp>
      <p:pic>
        <p:nvPicPr>
          <p:cNvPr id="1028" name="Picture 4" descr="Creating and Distributing an iOS Binary Framework | Instabug Blog">
            <a:extLst>
              <a:ext uri="{FF2B5EF4-FFF2-40B4-BE49-F238E27FC236}">
                <a16:creationId xmlns:a16="http://schemas.microsoft.com/office/drawing/2014/main" id="{C15C00F3-3B0E-4DAF-A714-E858B68AD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78" y="4539646"/>
            <a:ext cx="4630695" cy="21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4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9F61B-87AA-469E-97DB-F5941E6D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/>
                <a:cs typeface="Calibri Light"/>
              </a:rPr>
              <a:t>App Features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75D3-CC4E-4658-9C3D-69309B72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Track your history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Chat with your doctor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Calorie calculator</a:t>
            </a:r>
            <a:endParaRPr lang="en-US" sz="2200" dirty="0"/>
          </a:p>
          <a:p>
            <a:r>
              <a:rPr lang="en-US" sz="2200">
                <a:ea typeface="+mn-lt"/>
                <a:cs typeface="+mn-lt"/>
              </a:rPr>
              <a:t>Chatbot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Get latest News &amp; articles on diabetes</a:t>
            </a:r>
            <a:endParaRPr lang="en-US" sz="2200" dirty="0"/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9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355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Diabetes Tracker</vt:lpstr>
      <vt:lpstr>Diabetes</vt:lpstr>
      <vt:lpstr>Types</vt:lpstr>
      <vt:lpstr>Types</vt:lpstr>
      <vt:lpstr>Types</vt:lpstr>
      <vt:lpstr>Statistics</vt:lpstr>
      <vt:lpstr>Top Diabetic Countries Worldwide</vt:lpstr>
      <vt:lpstr>Framework used:</vt:lpstr>
      <vt:lpstr>App Features</vt:lpstr>
      <vt:lpstr>Relevance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Arun</dc:creator>
  <cp:lastModifiedBy>Aditya</cp:lastModifiedBy>
  <cp:revision>227</cp:revision>
  <dcterms:created xsi:type="dcterms:W3CDTF">2013-07-15T20:26:40Z</dcterms:created>
  <dcterms:modified xsi:type="dcterms:W3CDTF">2020-12-24T03:10:41Z</dcterms:modified>
</cp:coreProperties>
</file>