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2" r:id="rId7"/>
    <p:sldId id="263" r:id="rId8"/>
    <p:sldId id="260" r:id="rId9"/>
    <p:sldId id="261" r:id="rId10"/>
    <p:sldId id="264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ACEE-C4CA-4DBE-9E5E-EB1F2ED17F01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BDC4-5EA3-41B6-B0FF-8036476C4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78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ACEE-C4CA-4DBE-9E5E-EB1F2ED17F01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BDC4-5EA3-41B6-B0FF-8036476C4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75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ACEE-C4CA-4DBE-9E5E-EB1F2ED17F01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BDC4-5EA3-41B6-B0FF-8036476C4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307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ACEE-C4CA-4DBE-9E5E-EB1F2ED17F01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BDC4-5EA3-41B6-B0FF-8036476C4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622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ACEE-C4CA-4DBE-9E5E-EB1F2ED17F01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BDC4-5EA3-41B6-B0FF-8036476C4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127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ACEE-C4CA-4DBE-9E5E-EB1F2ED17F01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BDC4-5EA3-41B6-B0FF-8036476C4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42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ACEE-C4CA-4DBE-9E5E-EB1F2ED17F01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BDC4-5EA3-41B6-B0FF-8036476C4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0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ACEE-C4CA-4DBE-9E5E-EB1F2ED17F01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BDC4-5EA3-41B6-B0FF-8036476C4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29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ACEE-C4CA-4DBE-9E5E-EB1F2ED17F01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BDC4-5EA3-41B6-B0FF-8036476C4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75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ACEE-C4CA-4DBE-9E5E-EB1F2ED17F01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BDC4-5EA3-41B6-B0FF-8036476C4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36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ACEE-C4CA-4DBE-9E5E-EB1F2ED17F01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BDC4-5EA3-41B6-B0FF-8036476C4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47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ACEE-C4CA-4DBE-9E5E-EB1F2ED17F01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BDC4-5EA3-41B6-B0FF-8036476C4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87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ACEE-C4CA-4DBE-9E5E-EB1F2ED17F01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BDC4-5EA3-41B6-B0FF-8036476C4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60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00BACEE-C4CA-4DBE-9E5E-EB1F2ED17F01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DEEBDC4-5EA3-41B6-B0FF-8036476C4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74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00BACEE-C4CA-4DBE-9E5E-EB1F2ED17F01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DEEBDC4-5EA3-41B6-B0FF-8036476C4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847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9B00-7441-4041-AC93-62FAB8BD9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065" y="0"/>
            <a:ext cx="10572000" cy="2971051"/>
          </a:xfrm>
        </p:spPr>
        <p:txBody>
          <a:bodyPr/>
          <a:lstStyle/>
          <a:p>
            <a:r>
              <a:rPr lang="en-US" dirty="0"/>
              <a:t>E-Learning Website</a:t>
            </a:r>
            <a:br>
              <a:rPr lang="en-US" dirty="0"/>
            </a:br>
            <a:r>
              <a:rPr lang="en-US" dirty="0"/>
              <a:t>        Curiosity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1672B-81A5-4A1E-BA64-A753933A8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4872474"/>
            <a:ext cx="10572000" cy="434974"/>
          </a:xfrm>
        </p:spPr>
        <p:txBody>
          <a:bodyPr>
            <a:noAutofit/>
          </a:bodyPr>
          <a:lstStyle/>
          <a:p>
            <a:r>
              <a:rPr lang="en-US" dirty="0"/>
              <a:t>                                                                    Team Glitch</a:t>
            </a:r>
          </a:p>
          <a:p>
            <a:r>
              <a:rPr lang="en-US" dirty="0"/>
              <a:t>                                                                    Team Members : Aravind Palat</a:t>
            </a:r>
          </a:p>
          <a:p>
            <a:r>
              <a:rPr lang="en-US" dirty="0"/>
              <a:t>                                                                                                  Jibin Rocha</a:t>
            </a:r>
          </a:p>
          <a:p>
            <a:r>
              <a:rPr lang="en-US" dirty="0"/>
              <a:t>                                                                                                  Dev Ganesh</a:t>
            </a:r>
          </a:p>
          <a:p>
            <a:r>
              <a:rPr lang="en-US" dirty="0"/>
              <a:t>                                                                                                  Arjun M Viswanath</a:t>
            </a:r>
          </a:p>
          <a:p>
            <a:r>
              <a:rPr lang="en-IN" dirty="0"/>
              <a:t>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61E26-5843-486B-86C4-581C0C627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574" y="2636666"/>
            <a:ext cx="5990894" cy="20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33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CFAE39D-3114-489A-9015-A76FAFD0A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3565"/>
            <a:ext cx="12192000" cy="223660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5A32C4-8868-4D28-B539-B14868AFC01F}"/>
              </a:ext>
            </a:extLst>
          </p:cNvPr>
          <p:cNvSpPr txBox="1"/>
          <p:nvPr/>
        </p:nvSpPr>
        <p:spPr>
          <a:xfrm>
            <a:off x="310718" y="452761"/>
            <a:ext cx="11398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Students can subscribe this website so that they  get to know the updates happening in this E-Learning platform</a:t>
            </a:r>
          </a:p>
        </p:txBody>
      </p:sp>
    </p:spTree>
    <p:extLst>
      <p:ext uri="{BB962C8B-B14F-4D97-AF65-F5344CB8AC3E}">
        <p14:creationId xmlns:p14="http://schemas.microsoft.com/office/powerpoint/2010/main" val="1383387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55BD28-3741-463F-AAA6-751F48100E41}"/>
              </a:ext>
            </a:extLst>
          </p:cNvPr>
          <p:cNvSpPr txBox="1"/>
          <p:nvPr/>
        </p:nvSpPr>
        <p:spPr>
          <a:xfrm>
            <a:off x="399495" y="594804"/>
            <a:ext cx="11239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Proposed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0A16B-3EFF-4C1B-80A8-121DDE259EEE}"/>
              </a:ext>
            </a:extLst>
          </p:cNvPr>
          <p:cNvSpPr txBox="1"/>
          <p:nvPr/>
        </p:nvSpPr>
        <p:spPr>
          <a:xfrm>
            <a:off x="257452" y="2414726"/>
            <a:ext cx="115942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These are the features which we wanted to implement but could not finish it due to time constraints.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To provide transcripts for videos in the website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To add video-quizzing feature that allows you to insert questions in between the video.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To provide additional coursers on topics like AI, IOT, Machine Learning etc. Students can access these courses if they feel interested.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Gamification features – some simple competitions among the users</a:t>
            </a:r>
          </a:p>
        </p:txBody>
      </p:sp>
    </p:spTree>
    <p:extLst>
      <p:ext uri="{BB962C8B-B14F-4D97-AF65-F5344CB8AC3E}">
        <p14:creationId xmlns:p14="http://schemas.microsoft.com/office/powerpoint/2010/main" val="324342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48558F-8DB9-43BA-8123-45CC6659600D}"/>
              </a:ext>
            </a:extLst>
          </p:cNvPr>
          <p:cNvSpPr txBox="1"/>
          <p:nvPr/>
        </p:nvSpPr>
        <p:spPr>
          <a:xfrm>
            <a:off x="674703" y="2707689"/>
            <a:ext cx="10741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https://jibinrocha41.wixsite.com/curiosity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6F4F8-4C8C-4A09-B11B-CF1AB133B27D}"/>
              </a:ext>
            </a:extLst>
          </p:cNvPr>
          <p:cNvSpPr txBox="1"/>
          <p:nvPr/>
        </p:nvSpPr>
        <p:spPr>
          <a:xfrm>
            <a:off x="603682" y="470517"/>
            <a:ext cx="9934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Website Link</a:t>
            </a:r>
          </a:p>
        </p:txBody>
      </p:sp>
    </p:spTree>
    <p:extLst>
      <p:ext uri="{BB962C8B-B14F-4D97-AF65-F5344CB8AC3E}">
        <p14:creationId xmlns:p14="http://schemas.microsoft.com/office/powerpoint/2010/main" val="1173735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3B2C9A-9D9C-47FC-8FB6-A989ED66B129}"/>
              </a:ext>
            </a:extLst>
          </p:cNvPr>
          <p:cNvSpPr/>
          <p:nvPr/>
        </p:nvSpPr>
        <p:spPr>
          <a:xfrm>
            <a:off x="2853766" y="428321"/>
            <a:ext cx="6484468" cy="4154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THANKYOU </a:t>
            </a:r>
          </a:p>
          <a:p>
            <a:pPr algn="ctr"/>
            <a:r>
              <a:rPr lang="en-US" sz="8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from team </a:t>
            </a:r>
          </a:p>
          <a:p>
            <a:pPr algn="ctr"/>
            <a:r>
              <a:rPr lang="en-US" sz="8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GLITCH</a:t>
            </a:r>
          </a:p>
        </p:txBody>
      </p:sp>
    </p:spTree>
    <p:extLst>
      <p:ext uri="{BB962C8B-B14F-4D97-AF65-F5344CB8AC3E}">
        <p14:creationId xmlns:p14="http://schemas.microsoft.com/office/powerpoint/2010/main" val="194249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068DBF-312A-4413-94EC-4FB6DF0FBEAC}"/>
              </a:ext>
            </a:extLst>
          </p:cNvPr>
          <p:cNvSpPr txBox="1"/>
          <p:nvPr/>
        </p:nvSpPr>
        <p:spPr>
          <a:xfrm>
            <a:off x="585926" y="523783"/>
            <a:ext cx="9792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E-Learning</a:t>
            </a:r>
            <a:endParaRPr lang="en-IN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A4DE1-8259-40E8-9A15-87E261EFD5AB}"/>
              </a:ext>
            </a:extLst>
          </p:cNvPr>
          <p:cNvSpPr txBox="1"/>
          <p:nvPr/>
        </p:nvSpPr>
        <p:spPr>
          <a:xfrm>
            <a:off x="363984" y="2246050"/>
            <a:ext cx="11585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We have witnessed the growth and development of E-learning in  the past few years.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Teaching and learning using a computer web technology.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Helps in bridging the gap between students  and teachers.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6576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6832B7-AA17-4088-99A8-F11A4A371080}"/>
              </a:ext>
            </a:extLst>
          </p:cNvPr>
          <p:cNvSpPr txBox="1"/>
          <p:nvPr/>
        </p:nvSpPr>
        <p:spPr>
          <a:xfrm>
            <a:off x="506027" y="470517"/>
            <a:ext cx="10253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Objectives</a:t>
            </a:r>
            <a:endParaRPr lang="en-IN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AE4D2-E638-4F1E-AAE9-2FC228D81E18}"/>
              </a:ext>
            </a:extLst>
          </p:cNvPr>
          <p:cNvSpPr txBox="1"/>
          <p:nvPr/>
        </p:nvSpPr>
        <p:spPr>
          <a:xfrm>
            <a:off x="506027" y="2512381"/>
            <a:ext cx="110171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build an e-learning platform which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transforms learning into an amazing e-learning experience.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motivate students and build the interest towards learning in them.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Stay up-to-date with the modern tech.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1516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1C96E3-722A-46AA-9231-82A8A897EE4B}"/>
              </a:ext>
            </a:extLst>
          </p:cNvPr>
          <p:cNvSpPr txBox="1"/>
          <p:nvPr/>
        </p:nvSpPr>
        <p:spPr>
          <a:xfrm>
            <a:off x="541538" y="523783"/>
            <a:ext cx="8815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Platform used</a:t>
            </a:r>
            <a:endParaRPr lang="en-IN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75714-EB36-4A5A-B8CD-3400BE7C482A}"/>
              </a:ext>
            </a:extLst>
          </p:cNvPr>
          <p:cNvSpPr txBox="1"/>
          <p:nvPr/>
        </p:nvSpPr>
        <p:spPr>
          <a:xfrm>
            <a:off x="337351" y="2414726"/>
            <a:ext cx="114877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entire project is built using Wix.</a:t>
            </a:r>
          </a:p>
          <a:p>
            <a:endParaRPr lang="en-US" sz="2400" dirty="0"/>
          </a:p>
          <a:p>
            <a:r>
              <a:rPr lang="en-US" sz="2400" dirty="0"/>
              <a:t>Wix provides cloud based web development services.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5981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DC077-FBA3-46B9-8B20-CD46F4A944AC}"/>
              </a:ext>
            </a:extLst>
          </p:cNvPr>
          <p:cNvSpPr txBox="1"/>
          <p:nvPr/>
        </p:nvSpPr>
        <p:spPr>
          <a:xfrm>
            <a:off x="559293" y="603682"/>
            <a:ext cx="10315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Implemented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435F6-B8A3-4BD2-9550-1D0D685F87EF}"/>
              </a:ext>
            </a:extLst>
          </p:cNvPr>
          <p:cNvSpPr txBox="1"/>
          <p:nvPr/>
        </p:nvSpPr>
        <p:spPr>
          <a:xfrm>
            <a:off x="559293" y="2414726"/>
            <a:ext cx="112391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Discussion Forum for clearing queries.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Chatbot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Motivational Triggers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Dashboard for making the website more user friendly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5569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9B5847-93EA-46C6-A09E-314737ADC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7779"/>
            <a:ext cx="12192000" cy="51002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83366-421B-41F6-B2A1-A9A58849A830}"/>
              </a:ext>
            </a:extLst>
          </p:cNvPr>
          <p:cNvSpPr txBox="1"/>
          <p:nvPr/>
        </p:nvSpPr>
        <p:spPr>
          <a:xfrm>
            <a:off x="541538" y="435005"/>
            <a:ext cx="10706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Homepage</a:t>
            </a:r>
          </a:p>
        </p:txBody>
      </p:sp>
    </p:spTree>
    <p:extLst>
      <p:ext uri="{BB962C8B-B14F-4D97-AF65-F5344CB8AC3E}">
        <p14:creationId xmlns:p14="http://schemas.microsoft.com/office/powerpoint/2010/main" val="2392581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E94F0E-AA7D-4908-9073-C930C4B944C6}"/>
              </a:ext>
            </a:extLst>
          </p:cNvPr>
          <p:cNvSpPr txBox="1"/>
          <p:nvPr/>
        </p:nvSpPr>
        <p:spPr>
          <a:xfrm>
            <a:off x="727969" y="583703"/>
            <a:ext cx="10209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Posts Section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6634657-7060-4F0B-ADDC-35FE8A2EF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924" y="2070721"/>
            <a:ext cx="8552884" cy="387015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257665-BE1E-495A-8088-AC766206892A}"/>
              </a:ext>
            </a:extLst>
          </p:cNvPr>
          <p:cNvSpPr txBox="1"/>
          <p:nvPr/>
        </p:nvSpPr>
        <p:spPr>
          <a:xfrm>
            <a:off x="452761" y="6107837"/>
            <a:ext cx="1126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Teachers can add posts for encouraging their students</a:t>
            </a:r>
          </a:p>
        </p:txBody>
      </p:sp>
    </p:spTree>
    <p:extLst>
      <p:ext uri="{BB962C8B-B14F-4D97-AF65-F5344CB8AC3E}">
        <p14:creationId xmlns:p14="http://schemas.microsoft.com/office/powerpoint/2010/main" val="282007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FDC5A6-98DB-4E99-8245-C1183F463526}"/>
              </a:ext>
            </a:extLst>
          </p:cNvPr>
          <p:cNvSpPr txBox="1"/>
          <p:nvPr/>
        </p:nvSpPr>
        <p:spPr>
          <a:xfrm>
            <a:off x="310720" y="186431"/>
            <a:ext cx="3142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Discussion Forum</a:t>
            </a:r>
            <a:endParaRPr lang="en-IN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1552AF-9558-4DD6-9A5E-CB1F9669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813" y="186431"/>
            <a:ext cx="7346790" cy="5444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8BCA1E-80EB-4B47-A33C-84FBB6E0A5DE}"/>
              </a:ext>
            </a:extLst>
          </p:cNvPr>
          <p:cNvSpPr txBox="1"/>
          <p:nvPr/>
        </p:nvSpPr>
        <p:spPr>
          <a:xfrm>
            <a:off x="983465" y="5859262"/>
            <a:ext cx="1044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discussion forum is included where students can gather to have discussions about a specific topic and clear their doubts.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1276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E593CE-2026-4F64-A1B3-C2DC3E8AF85D}"/>
              </a:ext>
            </a:extLst>
          </p:cNvPr>
          <p:cNvSpPr txBox="1"/>
          <p:nvPr/>
        </p:nvSpPr>
        <p:spPr>
          <a:xfrm>
            <a:off x="541538" y="337351"/>
            <a:ext cx="10626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Chatbot</a:t>
            </a:r>
            <a:endParaRPr lang="en-IN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29DDE-78B8-412A-BB0B-7514AE26C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397" y="2059619"/>
            <a:ext cx="3559946" cy="4677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5604F0-587B-4B62-9631-75BBB0F9683A}"/>
              </a:ext>
            </a:extLst>
          </p:cNvPr>
          <p:cNvSpPr txBox="1"/>
          <p:nvPr/>
        </p:nvSpPr>
        <p:spPr>
          <a:xfrm>
            <a:off x="408373" y="2574524"/>
            <a:ext cx="5687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Live text-based conversations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31667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61</TotalTime>
  <Words>281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Century Gothic</vt:lpstr>
      <vt:lpstr>Wingdings</vt:lpstr>
      <vt:lpstr>Wingdings 2</vt:lpstr>
      <vt:lpstr>Quotable</vt:lpstr>
      <vt:lpstr>E-Learning Website         Curiosity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Website         Curiosity</dc:title>
  <dc:creator>aravind palat</dc:creator>
  <cp:lastModifiedBy>aravind palat</cp:lastModifiedBy>
  <cp:revision>16</cp:revision>
  <dcterms:created xsi:type="dcterms:W3CDTF">2020-12-23T10:28:50Z</dcterms:created>
  <dcterms:modified xsi:type="dcterms:W3CDTF">2020-12-24T12:05:43Z</dcterms:modified>
</cp:coreProperties>
</file>