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Fira Sans Medium"/>
      <p:regular r:id="rId22"/>
      <p:bold r:id="rId23"/>
      <p:italic r:id="rId24"/>
      <p:boldItalic r:id="rId25"/>
    </p:embeddedFont>
    <p:embeddedFont>
      <p:font typeface="Pacifico"/>
      <p:regular r:id="rId26"/>
    </p:embeddedFont>
    <p:embeddedFont>
      <p:font typeface="Fira Sans SemiBold"/>
      <p:regular r:id="rId27"/>
      <p:bold r:id="rId28"/>
      <p:italic r:id="rId29"/>
      <p:boldItalic r:id="rId30"/>
    </p:embeddedFont>
    <p:embeddedFont>
      <p:font typeface="Fira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FiraSansMedium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FiraSansMedium-italic.fntdata"/><Relationship Id="rId23" Type="http://schemas.openxmlformats.org/officeDocument/2006/relationships/font" Target="fonts/Fira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cifico-regular.fntdata"/><Relationship Id="rId25" Type="http://schemas.openxmlformats.org/officeDocument/2006/relationships/font" Target="fonts/FiraSansMedium-boldItalic.fntdata"/><Relationship Id="rId28" Type="http://schemas.openxmlformats.org/officeDocument/2006/relationships/font" Target="fonts/FiraSansSemiBold-bold.fntdata"/><Relationship Id="rId27" Type="http://schemas.openxmlformats.org/officeDocument/2006/relationships/font" Target="fonts/FiraSans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regular.fntdata"/><Relationship Id="rId30" Type="http://schemas.openxmlformats.org/officeDocument/2006/relationships/font" Target="fonts/FiraSans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-italic.fntdata"/><Relationship Id="rId10" Type="http://schemas.openxmlformats.org/officeDocument/2006/relationships/slide" Target="slides/slide5.xml"/><Relationship Id="rId32" Type="http://schemas.openxmlformats.org/officeDocument/2006/relationships/font" Target="fonts/Fira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Fira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b26bd8d8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b26bd8d8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284e1ff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284e1ff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aa859cca7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aa859cca7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4a06c92dc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4a06c92dc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92929026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92929026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91ed6c2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91ed6c2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94a06c92dc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94a06c92dc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92929026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92929026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26bd8dc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26bd8dc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fZmhjq87SCY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3"/>
          <p:cNvGrpSpPr/>
          <p:nvPr/>
        </p:nvGrpSpPr>
        <p:grpSpPr>
          <a:xfrm>
            <a:off x="3520181" y="1073350"/>
            <a:ext cx="5484547" cy="3866517"/>
            <a:chOff x="2523825" y="1354400"/>
            <a:chExt cx="4476450" cy="3155825"/>
          </a:xfrm>
        </p:grpSpPr>
        <p:sp>
          <p:nvSpPr>
            <p:cNvPr id="278" name="Google Shape;278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C</a:t>
            </a: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IS</a:t>
            </a:r>
            <a:r>
              <a:rPr lang="en" sz="4500">
                <a:latin typeface="Fira Sans SemiBold"/>
                <a:ea typeface="Fira Sans SemiBold"/>
                <a:cs typeface="Fira Sans SemiBold"/>
                <a:sym typeface="Fira Sans SemiBold"/>
              </a:rPr>
              <a:t> Hackathon</a:t>
            </a:r>
            <a:endParaRPr sz="4400"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88" name="Google Shape;388;p13"/>
          <p:cNvSpPr txBox="1"/>
          <p:nvPr/>
        </p:nvSpPr>
        <p:spPr>
          <a:xfrm>
            <a:off x="173525" y="2263150"/>
            <a:ext cx="40908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9900"/>
                </a:solidFill>
                <a:latin typeface="Fira Sans"/>
                <a:ea typeface="Fira Sans"/>
                <a:cs typeface="Fira Sans"/>
                <a:sym typeface="Fira Sans"/>
              </a:rPr>
              <a:t>CORRECT</a:t>
            </a:r>
            <a:r>
              <a:rPr b="1" lang="en" sz="1900">
                <a:latin typeface="Fira Sans"/>
                <a:ea typeface="Fira Sans"/>
                <a:cs typeface="Fira Sans"/>
                <a:sym typeface="Fira Sans"/>
              </a:rPr>
              <a:t>EASY</a:t>
            </a: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  </a:t>
            </a:r>
            <a:endParaRPr sz="15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"/>
                <a:ea typeface="Fira Sans"/>
                <a:cs typeface="Fira Sans"/>
                <a:sym typeface="Fira Sans"/>
              </a:rPr>
              <a:t>Every teacher’s companion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9" name="Google Shape;389;p13"/>
          <p:cNvSpPr txBox="1"/>
          <p:nvPr/>
        </p:nvSpPr>
        <p:spPr>
          <a:xfrm>
            <a:off x="310750" y="3418275"/>
            <a:ext cx="29040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Team Members: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Ardra Mohan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Malavika Rajesh Vikraman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Sandra Jacob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Sanjana 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2"/>
          <p:cNvSpPr txBox="1"/>
          <p:nvPr/>
        </p:nvSpPr>
        <p:spPr>
          <a:xfrm>
            <a:off x="289325" y="1067125"/>
            <a:ext cx="57519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 sz="93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150" name="Google Shape;1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949" y="0"/>
            <a:ext cx="48860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"/>
          <p:cNvSpPr txBox="1"/>
          <p:nvPr>
            <p:ph type="title"/>
          </p:nvPr>
        </p:nvSpPr>
        <p:spPr>
          <a:xfrm>
            <a:off x="1155725" y="712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</a:rPr>
              <a:t>PROBLEM STATEMENT</a:t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395" name="Google Shape;395;p14"/>
          <p:cNvSpPr txBox="1"/>
          <p:nvPr>
            <p:ph idx="1" type="body"/>
          </p:nvPr>
        </p:nvSpPr>
        <p:spPr>
          <a:xfrm>
            <a:off x="7112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Due to the ongoing pandemic, the education system is one that has been gravely affected.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333333"/>
                </a:solidFill>
              </a:rPr>
              <a:t>As schools shut down, teachers needed to rapidly adapt to new contexts of teaching and help students learn online.</a:t>
            </a:r>
            <a:endParaRPr sz="1500">
              <a:solidFill>
                <a:srgbClr val="33333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en" sz="1500">
                <a:solidFill>
                  <a:srgbClr val="333333"/>
                </a:solidFill>
              </a:rPr>
              <a:t>They are also in the middle of meeting </a:t>
            </a:r>
            <a:endParaRPr sz="15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</a:rPr>
              <a:t>the social emotional and academic needs. </a:t>
            </a:r>
            <a:endParaRPr sz="15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</a:rPr>
              <a:t>of students during these challenging times.</a:t>
            </a:r>
            <a:endParaRPr sz="1500">
              <a:solidFill>
                <a:srgbClr val="33333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en" sz="1500">
                <a:solidFill>
                  <a:srgbClr val="333333"/>
                </a:solidFill>
              </a:rPr>
              <a:t>Correcting and grading answer sheets of</a:t>
            </a:r>
            <a:endParaRPr sz="15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</a:rPr>
              <a:t>students has been one of the tiring jobs for </a:t>
            </a:r>
            <a:endParaRPr sz="1500">
              <a:solidFill>
                <a:srgbClr val="33333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</a:rPr>
              <a:t>the educators.</a:t>
            </a:r>
            <a:endParaRPr sz="1500">
              <a:solidFill>
                <a:srgbClr val="333333"/>
              </a:solidFill>
            </a:endParaRPr>
          </a:p>
        </p:txBody>
      </p:sp>
      <p:grpSp>
        <p:nvGrpSpPr>
          <p:cNvPr id="396" name="Google Shape;396;p14"/>
          <p:cNvGrpSpPr/>
          <p:nvPr/>
        </p:nvGrpSpPr>
        <p:grpSpPr>
          <a:xfrm>
            <a:off x="5243841" y="2743598"/>
            <a:ext cx="3800520" cy="2055072"/>
            <a:chOff x="2553878" y="2422103"/>
            <a:chExt cx="4038381" cy="2311927"/>
          </a:xfrm>
        </p:grpSpPr>
        <p:sp>
          <p:nvSpPr>
            <p:cNvPr id="397" name="Google Shape;397;p14"/>
            <p:cNvSpPr/>
            <p:nvPr/>
          </p:nvSpPr>
          <p:spPr>
            <a:xfrm>
              <a:off x="3910378" y="2683739"/>
              <a:ext cx="114752" cy="149086"/>
            </a:xfrm>
            <a:custGeom>
              <a:rect b="b" l="l" r="r" t="t"/>
              <a:pathLst>
                <a:path extrusionOk="0" h="4403" w="3389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3816010" y="2647306"/>
              <a:ext cx="209119" cy="271320"/>
            </a:xfrm>
            <a:custGeom>
              <a:rect b="b" l="l" r="r" t="t"/>
              <a:pathLst>
                <a:path extrusionOk="0" h="8013" w="6176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3744159" y="2638705"/>
              <a:ext cx="280970" cy="365688"/>
            </a:xfrm>
            <a:custGeom>
              <a:rect b="b" l="l" r="r" t="t"/>
              <a:pathLst>
                <a:path extrusionOk="0" h="10800" w="8298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3681958" y="2641922"/>
              <a:ext cx="343171" cy="448273"/>
            </a:xfrm>
            <a:custGeom>
              <a:rect b="b" l="l" r="r" t="t"/>
              <a:pathLst>
                <a:path extrusionOk="0" h="13239" w="10135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3627274" y="2654789"/>
              <a:ext cx="397855" cy="516907"/>
            </a:xfrm>
            <a:custGeom>
              <a:rect b="b" l="l" r="r" t="t"/>
              <a:pathLst>
                <a:path extrusionOk="0" h="15266" w="1175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3577940" y="2676256"/>
              <a:ext cx="416106" cy="538340"/>
            </a:xfrm>
            <a:custGeom>
              <a:rect b="b" l="l" r="r" t="t"/>
              <a:pathLst>
                <a:path extrusionOk="0" h="15899" w="12289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3533990" y="2703039"/>
              <a:ext cx="422539" cy="545857"/>
            </a:xfrm>
            <a:custGeom>
              <a:rect b="b" l="l" r="r" t="t"/>
              <a:pathLst>
                <a:path extrusionOk="0" h="16121" w="12479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3495390" y="2736290"/>
              <a:ext cx="418239" cy="541557"/>
            </a:xfrm>
            <a:custGeom>
              <a:rect b="b" l="l" r="r" t="t"/>
              <a:pathLst>
                <a:path extrusionOk="0" h="15994" w="12352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3461056" y="2777057"/>
              <a:ext cx="405372" cy="523306"/>
            </a:xfrm>
            <a:custGeom>
              <a:rect b="b" l="l" r="r" t="t"/>
              <a:pathLst>
                <a:path extrusionOk="0" h="15455" w="11972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3432105" y="2824224"/>
              <a:ext cx="380722" cy="491139"/>
            </a:xfrm>
            <a:custGeom>
              <a:rect b="b" l="l" r="r" t="t"/>
              <a:pathLst>
                <a:path extrusionOk="0" h="14505" w="11244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3410672" y="2879991"/>
              <a:ext cx="342088" cy="441805"/>
            </a:xfrm>
            <a:custGeom>
              <a:rect b="b" l="l" r="r" t="t"/>
              <a:pathLst>
                <a:path extrusionOk="0" h="13048" w="10103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3398889" y="2948626"/>
              <a:ext cx="284187" cy="368905"/>
            </a:xfrm>
            <a:custGeom>
              <a:rect b="b" l="l" r="r" t="t"/>
              <a:pathLst>
                <a:path extrusionOk="0" h="10895" w="8393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3403155" y="3038693"/>
              <a:ext cx="194119" cy="252020"/>
            </a:xfrm>
            <a:custGeom>
              <a:rect b="b" l="l" r="r" t="t"/>
              <a:pathLst>
                <a:path extrusionOk="0" h="7443" w="5733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3465356" y="4609628"/>
              <a:ext cx="2510313" cy="124402"/>
            </a:xfrm>
            <a:custGeom>
              <a:rect b="b" l="l" r="r" t="t"/>
              <a:pathLst>
                <a:path extrusionOk="0" h="3674" w="74138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6219054" y="2870341"/>
              <a:ext cx="18284" cy="27901"/>
            </a:xfrm>
            <a:custGeom>
              <a:rect b="b" l="l" r="r" t="t"/>
              <a:pathLst>
                <a:path extrusionOk="0" h="824" w="54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219054" y="3051560"/>
              <a:ext cx="13984" cy="10767"/>
            </a:xfrm>
            <a:custGeom>
              <a:rect b="b" l="l" r="r" t="t"/>
              <a:pathLst>
                <a:path extrusionOk="0" h="318" w="413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6219054" y="3090160"/>
              <a:ext cx="9684" cy="20418"/>
            </a:xfrm>
            <a:custGeom>
              <a:rect b="b" l="l" r="r" t="t"/>
              <a:pathLst>
                <a:path extrusionOk="0" h="603" w="286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6202971" y="2813490"/>
              <a:ext cx="3251" cy="1117"/>
            </a:xfrm>
            <a:custGeom>
              <a:rect b="b" l="l" r="r" t="t"/>
              <a:pathLst>
                <a:path extrusionOk="0" h="33" w="96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6137553" y="2821007"/>
              <a:ext cx="19368" cy="22551"/>
            </a:xfrm>
            <a:custGeom>
              <a:rect b="b" l="l" r="r" t="t"/>
              <a:pathLst>
                <a:path extrusionOk="0" h="666" w="572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6178321" y="2815657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6157937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6199754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6137553" y="2870341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6178321" y="287034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6157937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6199754" y="2898208"/>
              <a:ext cx="19334" cy="23634"/>
            </a:xfrm>
            <a:custGeom>
              <a:rect b="b" l="l" r="r" t="t"/>
              <a:pathLst>
                <a:path extrusionOk="0" h="698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6137553" y="2925025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6178321" y="2925973"/>
              <a:ext cx="16117" cy="19469"/>
            </a:xfrm>
            <a:custGeom>
              <a:rect b="b" l="l" r="r" t="t"/>
              <a:pathLst>
                <a:path extrusionOk="0" h="575" w="476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6157937" y="2952892"/>
              <a:ext cx="15068" cy="26851"/>
            </a:xfrm>
            <a:custGeom>
              <a:rect b="b" l="l" r="r" t="t"/>
              <a:pathLst>
                <a:path extrusionOk="0" h="793" w="445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6137553" y="2980793"/>
              <a:ext cx="19368" cy="26817"/>
            </a:xfrm>
            <a:custGeom>
              <a:rect b="b" l="l" r="r" t="t"/>
              <a:pathLst>
                <a:path extrusionOk="0" h="792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6157937" y="300757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6137553" y="3035477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6178321" y="3035477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6157937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6199754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6137553" y="3090160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6178321" y="3090160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6157937" y="3116978"/>
              <a:ext cx="19334" cy="24684"/>
            </a:xfrm>
            <a:custGeom>
              <a:rect b="b" l="l" r="r" t="t"/>
              <a:pathLst>
                <a:path extrusionOk="0" h="729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6199754" y="3116978"/>
              <a:ext cx="16117" cy="26817"/>
            </a:xfrm>
            <a:custGeom>
              <a:rect b="b" l="l" r="r" t="t"/>
              <a:pathLst>
                <a:path extrusionOk="0" h="792" w="476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6187971" y="3144844"/>
              <a:ext cx="3251" cy="34"/>
            </a:xfrm>
            <a:custGeom>
              <a:rect b="b" l="l" r="r" t="t"/>
              <a:pathLst>
                <a:path extrusionOk="0" h="1" w="96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6075386" y="2689123"/>
              <a:ext cx="10734" cy="17167"/>
            </a:xfrm>
            <a:custGeom>
              <a:rect b="b" l="l" r="r" t="t"/>
              <a:pathLst>
                <a:path extrusionOk="0" h="507" w="317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6055002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6075386" y="2738457"/>
              <a:ext cx="3251" cy="17167"/>
            </a:xfrm>
            <a:custGeom>
              <a:rect b="b" l="l" r="r" t="t"/>
              <a:pathLst>
                <a:path extrusionOk="0" h="507" w="96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055002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6075386" y="3230646"/>
              <a:ext cx="7517" cy="22551"/>
            </a:xfrm>
            <a:custGeom>
              <a:rect b="b" l="l" r="r" t="t"/>
              <a:pathLst>
                <a:path extrusionOk="0" h="666" w="222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6055002" y="3254212"/>
              <a:ext cx="19334" cy="24718"/>
            </a:xfrm>
            <a:custGeom>
              <a:rect b="b" l="l" r="r" t="t"/>
              <a:pathLst>
                <a:path extrusionOk="0" h="730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6014269" y="2663389"/>
              <a:ext cx="19334" cy="16117"/>
            </a:xfrm>
            <a:custGeom>
              <a:rect b="b" l="l" r="r" t="t"/>
              <a:pathLst>
                <a:path extrusionOk="0" h="476" w="571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5993885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6035702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5973501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6014269" y="2706256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5993885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6035702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5973501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6014269" y="3199528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993885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6035702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974585" y="3254212"/>
              <a:ext cx="18251" cy="25767"/>
            </a:xfrm>
            <a:custGeom>
              <a:rect b="b" l="l" r="r" t="t"/>
              <a:pathLst>
                <a:path extrusionOk="0" h="761" w="539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6014269" y="3254212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5994935" y="3282113"/>
              <a:ext cx="18284" cy="19334"/>
            </a:xfrm>
            <a:custGeom>
              <a:rect b="b" l="l" r="r" t="t"/>
              <a:pathLst>
                <a:path extrusionOk="0" h="571" w="54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6036786" y="3282113"/>
              <a:ext cx="12901" cy="6467"/>
            </a:xfrm>
            <a:custGeom>
              <a:rect b="b" l="l" r="r" t="t"/>
              <a:pathLst>
                <a:path extrusionOk="0" h="191" w="381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5892000" y="2722373"/>
              <a:ext cx="16117" cy="11817"/>
            </a:xfrm>
            <a:custGeom>
              <a:rect b="b" l="l" r="r" t="t"/>
              <a:pathLst>
                <a:path extrusionOk="0" h="349" w="476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5934901" y="2719156"/>
              <a:ext cx="17201" cy="15034"/>
            </a:xfrm>
            <a:custGeom>
              <a:rect b="b" l="l" r="r" t="t"/>
              <a:pathLst>
                <a:path extrusionOk="0" h="444" w="508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5912384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5953118" y="2734156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5890951" y="3199528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5932768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5916684" y="3226345"/>
              <a:ext cx="10734" cy="3251"/>
            </a:xfrm>
            <a:custGeom>
              <a:rect b="b" l="l" r="r" t="t"/>
              <a:pathLst>
                <a:path extrusionOk="0" h="96" w="317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5953118" y="3226345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5809450" y="2661222"/>
              <a:ext cx="19334" cy="18284"/>
            </a:xfrm>
            <a:custGeom>
              <a:rect b="b" l="l" r="r" t="t"/>
              <a:pathLst>
                <a:path extrusionOk="0" h="540" w="571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5829800" y="2679473"/>
              <a:ext cx="20418" cy="26817"/>
            </a:xfrm>
            <a:custGeom>
              <a:rect b="b" l="l" r="r" t="t"/>
              <a:pathLst>
                <a:path extrusionOk="0" h="792" w="603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5809450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5851267" y="270625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5829800" y="2734156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5871651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5809450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5851267" y="319952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829800" y="3226345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871651" y="3226345"/>
              <a:ext cx="19334" cy="23634"/>
            </a:xfrm>
            <a:custGeom>
              <a:rect b="b" l="l" r="r" t="t"/>
              <a:pathLst>
                <a:path extrusionOk="0" h="698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809450" y="3254212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851267" y="3254212"/>
              <a:ext cx="16117" cy="21501"/>
            </a:xfrm>
            <a:custGeom>
              <a:rect b="b" l="l" r="r" t="t"/>
              <a:pathLst>
                <a:path extrusionOk="0" h="635" w="476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829800" y="3282113"/>
              <a:ext cx="16117" cy="18657"/>
            </a:xfrm>
            <a:custGeom>
              <a:rect b="b" l="l" r="r" t="t"/>
              <a:pathLst>
                <a:path extrusionOk="0" h="551" w="476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5752599" y="2686956"/>
              <a:ext cx="15068" cy="19334"/>
            </a:xfrm>
            <a:custGeom>
              <a:rect b="b" l="l" r="r" t="t"/>
              <a:pathLst>
                <a:path extrusionOk="0" h="571" w="445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5790150" y="2679473"/>
              <a:ext cx="19334" cy="26817"/>
            </a:xfrm>
            <a:custGeom>
              <a:rect b="b" l="l" r="r" t="t"/>
              <a:pathLst>
                <a:path extrusionOk="0" h="792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5768682" y="2706256"/>
              <a:ext cx="20418" cy="27935"/>
            </a:xfrm>
            <a:custGeom>
              <a:rect b="b" l="l" r="r" t="t"/>
              <a:pathLst>
                <a:path extrusionOk="0" h="825" w="603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5790150" y="2734156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5768682" y="3199528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5757983" y="3232779"/>
              <a:ext cx="9684" cy="21467"/>
            </a:xfrm>
            <a:custGeom>
              <a:rect b="b" l="l" r="r" t="t"/>
              <a:pathLst>
                <a:path extrusionOk="0" h="634" w="286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5790150" y="3226345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5768682" y="3254212"/>
              <a:ext cx="20418" cy="25767"/>
            </a:xfrm>
            <a:custGeom>
              <a:rect b="b" l="l" r="r" t="t"/>
              <a:pathLst>
                <a:path extrusionOk="0" h="761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5793366" y="3282113"/>
              <a:ext cx="15034" cy="9684"/>
            </a:xfrm>
            <a:custGeom>
              <a:rect b="b" l="l" r="r" t="t"/>
              <a:pathLst>
                <a:path extrusionOk="0" h="286" w="444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5645364" y="281670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5687181" y="2819924"/>
              <a:ext cx="19368" cy="23634"/>
            </a:xfrm>
            <a:custGeom>
              <a:rect b="b" l="l" r="r" t="t"/>
              <a:pathLst>
                <a:path extrusionOk="0" h="698" w="572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5665748" y="2843524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5707565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5645364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5687181" y="2870341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5665748" y="2898208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5707565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5647531" y="2925025"/>
              <a:ext cx="17167" cy="24684"/>
            </a:xfrm>
            <a:custGeom>
              <a:rect b="b" l="l" r="r" t="t"/>
              <a:pathLst>
                <a:path extrusionOk="0" h="729" w="507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5687181" y="2925025"/>
              <a:ext cx="19368" cy="27901"/>
            </a:xfrm>
            <a:custGeom>
              <a:rect b="b" l="l" r="r" t="t"/>
              <a:pathLst>
                <a:path extrusionOk="0" h="824" w="572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5667881" y="2952892"/>
              <a:ext cx="18284" cy="27935"/>
            </a:xfrm>
            <a:custGeom>
              <a:rect b="b" l="l" r="r" t="t"/>
              <a:pathLst>
                <a:path extrusionOk="0" h="825" w="54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5707565" y="2952892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5687181" y="2980793"/>
              <a:ext cx="19368" cy="26817"/>
            </a:xfrm>
            <a:custGeom>
              <a:rect b="b" l="l" r="r" t="t"/>
              <a:pathLst>
                <a:path extrusionOk="0" h="792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5665748" y="3007576"/>
              <a:ext cx="20418" cy="27935"/>
            </a:xfrm>
            <a:custGeom>
              <a:rect b="b" l="l" r="r" t="t"/>
              <a:pathLst>
                <a:path extrusionOk="0" h="825" w="603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5707565" y="3007576"/>
              <a:ext cx="19334" cy="27935"/>
            </a:xfrm>
            <a:custGeom>
              <a:rect b="b" l="l" r="r" t="t"/>
              <a:pathLst>
                <a:path extrusionOk="0" h="825" w="571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5645364" y="303547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5687181" y="3035477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5665748" y="3062294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5707565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645364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5687181" y="3090160"/>
              <a:ext cx="19368" cy="26851"/>
            </a:xfrm>
            <a:custGeom>
              <a:rect b="b" l="l" r="r" t="t"/>
              <a:pathLst>
                <a:path extrusionOk="0" h="793" w="572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5665748" y="3116978"/>
              <a:ext cx="20418" cy="23600"/>
            </a:xfrm>
            <a:custGeom>
              <a:rect b="b" l="l" r="r" t="t"/>
              <a:pathLst>
                <a:path extrusionOk="0" h="697" w="603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5707565" y="3116978"/>
              <a:ext cx="20418" cy="25767"/>
            </a:xfrm>
            <a:custGeom>
              <a:rect b="b" l="l" r="r" t="t"/>
              <a:pathLst>
                <a:path extrusionOk="0" h="761" w="603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5632497" y="2812441"/>
              <a:ext cx="8634" cy="3251"/>
            </a:xfrm>
            <a:custGeom>
              <a:rect b="b" l="l" r="r" t="t"/>
              <a:pathLst>
                <a:path extrusionOk="0" h="96" w="255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5622847" y="2836007"/>
              <a:ext cx="1117" cy="1117"/>
            </a:xfrm>
            <a:custGeom>
              <a:rect b="b" l="l" r="r" t="t"/>
              <a:pathLst>
                <a:path extrusionOk="0" h="33" w="33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5626064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604631" y="287034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626064" y="2898208"/>
              <a:ext cx="19334" cy="25767"/>
            </a:xfrm>
            <a:custGeom>
              <a:rect b="b" l="l" r="r" t="t"/>
              <a:pathLst>
                <a:path extrusionOk="0" h="761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5607847" y="3047260"/>
              <a:ext cx="17201" cy="15068"/>
            </a:xfrm>
            <a:custGeom>
              <a:rect b="b" l="l" r="r" t="t"/>
              <a:pathLst>
                <a:path extrusionOk="0" h="445" w="508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5600330" y="3065510"/>
              <a:ext cx="3251" cy="10734"/>
            </a:xfrm>
            <a:custGeom>
              <a:rect b="b" l="l" r="r" t="t"/>
              <a:pathLst>
                <a:path extrusionOk="0" h="317" w="96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626064" y="306229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609980" y="3090160"/>
              <a:ext cx="15068" cy="25767"/>
            </a:xfrm>
            <a:custGeom>
              <a:rect b="b" l="l" r="r" t="t"/>
              <a:pathLst>
                <a:path extrusionOk="0" h="761" w="445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626064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6055002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6075386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6055002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6096820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6076436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6117203" y="2843524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6096820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6088253" y="2899292"/>
              <a:ext cx="7517" cy="15034"/>
            </a:xfrm>
            <a:custGeom>
              <a:rect b="b" l="l" r="r" t="t"/>
              <a:pathLst>
                <a:path extrusionOk="0" h="444" w="222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117203" y="2898208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6100036" y="2925025"/>
              <a:ext cx="16117" cy="27901"/>
            </a:xfrm>
            <a:custGeom>
              <a:rect b="b" l="l" r="r" t="t"/>
              <a:pathLst>
                <a:path extrusionOk="0" h="824" w="476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6117203" y="2952892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6104336" y="2980793"/>
              <a:ext cx="11817" cy="26817"/>
            </a:xfrm>
            <a:custGeom>
              <a:rect b="b" l="l" r="r" t="t"/>
              <a:pathLst>
                <a:path extrusionOk="0" h="792" w="349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117203" y="3007576"/>
              <a:ext cx="20384" cy="27935"/>
            </a:xfrm>
            <a:custGeom>
              <a:rect b="b" l="l" r="r" t="t"/>
              <a:pathLst>
                <a:path extrusionOk="0" h="825" w="602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096820" y="303547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6076436" y="3063343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6117203" y="306229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6056086" y="3092294"/>
              <a:ext cx="18251" cy="24718"/>
            </a:xfrm>
            <a:custGeom>
              <a:rect b="b" l="l" r="r" t="t"/>
              <a:pathLst>
                <a:path extrusionOk="0" h="730" w="539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6096820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076436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6117203" y="3116978"/>
              <a:ext cx="20384" cy="24684"/>
            </a:xfrm>
            <a:custGeom>
              <a:rect b="b" l="l" r="r" t="t"/>
              <a:pathLst>
                <a:path extrusionOk="0" h="729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6055002" y="314484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6097903" y="3144844"/>
              <a:ext cx="11817" cy="7551"/>
            </a:xfrm>
            <a:custGeom>
              <a:rect b="b" l="l" r="r" t="t"/>
              <a:pathLst>
                <a:path extrusionOk="0" h="223" w="349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6075386" y="3172711"/>
              <a:ext cx="7517" cy="21501"/>
            </a:xfrm>
            <a:custGeom>
              <a:rect b="b" l="l" r="r" t="t"/>
              <a:pathLst>
                <a:path extrusionOk="0" h="635" w="222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5973501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6014269" y="276097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5993885" y="2788840"/>
              <a:ext cx="19334" cy="25767"/>
            </a:xfrm>
            <a:custGeom>
              <a:rect b="b" l="l" r="r" t="t"/>
              <a:pathLst>
                <a:path extrusionOk="0" h="761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6035702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6017486" y="2815657"/>
              <a:ext cx="17167" cy="15034"/>
            </a:xfrm>
            <a:custGeom>
              <a:rect b="b" l="l" r="r" t="t"/>
              <a:pathLst>
                <a:path extrusionOk="0" h="444" w="507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6035702" y="3118027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5973501" y="3154494"/>
              <a:ext cx="19334" cy="17201"/>
            </a:xfrm>
            <a:custGeom>
              <a:rect b="b" l="l" r="r" t="t"/>
              <a:pathLst>
                <a:path extrusionOk="0" h="508" w="571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6014269" y="3144844"/>
              <a:ext cx="20384" cy="26851"/>
            </a:xfrm>
            <a:custGeom>
              <a:rect b="b" l="l" r="r" t="t"/>
              <a:pathLst>
                <a:path extrusionOk="0" h="793" w="602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5993885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6035702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5890951" y="2760974"/>
              <a:ext cx="20384" cy="27901"/>
            </a:xfrm>
            <a:custGeom>
              <a:rect b="b" l="l" r="r" t="t"/>
              <a:pathLst>
                <a:path extrusionOk="0" h="824" w="602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932768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5915601" y="2788840"/>
              <a:ext cx="11817" cy="2167"/>
            </a:xfrm>
            <a:custGeom>
              <a:rect b="b" l="l" r="r" t="t"/>
              <a:pathLst>
                <a:path extrusionOk="0" h="64" w="349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5955285" y="2788840"/>
              <a:ext cx="18251" cy="10767"/>
            </a:xfrm>
            <a:custGeom>
              <a:rect b="b" l="l" r="r" t="t"/>
              <a:pathLst>
                <a:path extrusionOk="0" h="318" w="539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5894167" y="3167361"/>
              <a:ext cx="12901" cy="4334"/>
            </a:xfrm>
            <a:custGeom>
              <a:rect b="b" l="l" r="r" t="t"/>
              <a:pathLst>
                <a:path extrusionOk="0" h="128" w="381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5935985" y="3166278"/>
              <a:ext cx="15034" cy="5418"/>
            </a:xfrm>
            <a:custGeom>
              <a:rect b="b" l="l" r="r" t="t"/>
              <a:pathLst>
                <a:path extrusionOk="0" h="160" w="444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912384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953118" y="317166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5809450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5851267" y="2760974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5829800" y="2788840"/>
              <a:ext cx="20418" cy="23634"/>
            </a:xfrm>
            <a:custGeom>
              <a:rect b="b" l="l" r="r" t="t"/>
              <a:pathLst>
                <a:path extrusionOk="0" h="698" w="603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5872700" y="2788840"/>
              <a:ext cx="16117" cy="8600"/>
            </a:xfrm>
            <a:custGeom>
              <a:rect b="b" l="l" r="r" t="t"/>
              <a:pathLst>
                <a:path extrusionOk="0" h="254" w="476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5809450" y="2815657"/>
              <a:ext cx="13950" cy="10734"/>
            </a:xfrm>
            <a:custGeom>
              <a:rect b="b" l="l" r="r" t="t"/>
              <a:pathLst>
                <a:path extrusionOk="0" h="317" w="412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5809450" y="314484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5851267" y="3156628"/>
              <a:ext cx="18251" cy="15068"/>
            </a:xfrm>
            <a:custGeom>
              <a:rect b="b" l="l" r="r" t="t"/>
              <a:pathLst>
                <a:path extrusionOk="0" h="445" w="539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5829800" y="3171661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5871651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5768682" y="2760974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5748332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5790150" y="278884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5727949" y="2815657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5768682" y="2815657"/>
              <a:ext cx="20418" cy="27901"/>
            </a:xfrm>
            <a:custGeom>
              <a:rect b="b" l="l" r="r" t="t"/>
              <a:pathLst>
                <a:path extrusionOk="0" h="824" w="603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5748332" y="2843524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5727949" y="287034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5726865" y="2925025"/>
              <a:ext cx="11851" cy="26851"/>
            </a:xfrm>
            <a:custGeom>
              <a:rect b="b" l="l" r="r" t="t"/>
              <a:pathLst>
                <a:path extrusionOk="0" h="793" w="35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5726865" y="2982926"/>
              <a:ext cx="6467" cy="23634"/>
            </a:xfrm>
            <a:custGeom>
              <a:rect b="b" l="l" r="r" t="t"/>
              <a:pathLst>
                <a:path extrusionOk="0" h="698" w="191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5727949" y="3035477"/>
              <a:ext cx="18251" cy="26851"/>
            </a:xfrm>
            <a:custGeom>
              <a:rect b="b" l="l" r="r" t="t"/>
              <a:pathLst>
                <a:path extrusionOk="0" h="793" w="539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5748332" y="3065510"/>
              <a:ext cx="16117" cy="24684"/>
            </a:xfrm>
            <a:custGeom>
              <a:rect b="b" l="l" r="r" t="t"/>
              <a:pathLst>
                <a:path extrusionOk="0" h="729" w="476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5727949" y="3090160"/>
              <a:ext cx="19334" cy="26851"/>
            </a:xfrm>
            <a:custGeom>
              <a:rect b="b" l="l" r="r" t="t"/>
              <a:pathLst>
                <a:path extrusionOk="0" h="793" w="571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5768682" y="3095510"/>
              <a:ext cx="17201" cy="21501"/>
            </a:xfrm>
            <a:custGeom>
              <a:rect b="b" l="l" r="r" t="t"/>
              <a:pathLst>
                <a:path extrusionOk="0" h="635" w="508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5748332" y="3116978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5790150" y="3120194"/>
              <a:ext cx="19334" cy="24684"/>
            </a:xfrm>
            <a:custGeom>
              <a:rect b="b" l="l" r="r" t="t"/>
              <a:pathLst>
                <a:path extrusionOk="0" h="729" w="571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5732249" y="3144844"/>
              <a:ext cx="15034" cy="13984"/>
            </a:xfrm>
            <a:custGeom>
              <a:rect b="b" l="l" r="r" t="t"/>
              <a:pathLst>
                <a:path extrusionOk="0" h="413" w="444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5768682" y="3144844"/>
              <a:ext cx="20418" cy="26851"/>
            </a:xfrm>
            <a:custGeom>
              <a:rect b="b" l="l" r="r" t="t"/>
              <a:pathLst>
                <a:path extrusionOk="0" h="793" w="603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5756899" y="3171661"/>
              <a:ext cx="10767" cy="21467"/>
            </a:xfrm>
            <a:custGeom>
              <a:rect b="b" l="l" r="r" t="t"/>
              <a:pathLst>
                <a:path extrusionOk="0" h="634" w="318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5790150" y="3171661"/>
              <a:ext cx="19334" cy="27901"/>
            </a:xfrm>
            <a:custGeom>
              <a:rect b="b" l="l" r="r" t="t"/>
              <a:pathLst>
                <a:path extrusionOk="0" h="824" w="571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3487873" y="2949675"/>
              <a:ext cx="2469579" cy="1707153"/>
            </a:xfrm>
            <a:custGeom>
              <a:rect b="b" l="l" r="r" t="t"/>
              <a:pathLst>
                <a:path extrusionOk="0" h="50418" w="72935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483606" y="2945409"/>
              <a:ext cx="2478146" cy="1714637"/>
            </a:xfrm>
            <a:custGeom>
              <a:rect b="b" l="l" r="r" t="t"/>
              <a:pathLst>
                <a:path extrusionOk="0" h="50639" w="73188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3562940" y="3017226"/>
              <a:ext cx="2304444" cy="1446601"/>
            </a:xfrm>
            <a:custGeom>
              <a:rect b="b" l="l" r="r" t="t"/>
              <a:pathLst>
                <a:path extrusionOk="0" h="42723" w="68058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4046563" y="4602111"/>
              <a:ext cx="1362933" cy="60101"/>
            </a:xfrm>
            <a:custGeom>
              <a:rect b="b" l="l" r="r" t="t"/>
              <a:pathLst>
                <a:path extrusionOk="0" h="1775" w="40252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4043346" y="4598894"/>
              <a:ext cx="1370450" cy="66535"/>
            </a:xfrm>
            <a:custGeom>
              <a:rect b="b" l="l" r="r" t="t"/>
              <a:pathLst>
                <a:path extrusionOk="0" h="1965" w="40474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3990795" y="2422103"/>
              <a:ext cx="1493768" cy="1051962"/>
            </a:xfrm>
            <a:custGeom>
              <a:rect b="b" l="l" r="r" t="t"/>
              <a:pathLst>
                <a:path extrusionOk="0" h="31068" w="44116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4067996" y="3308896"/>
              <a:ext cx="408589" cy="16117"/>
            </a:xfrm>
            <a:custGeom>
              <a:rect b="b" l="l" r="r" t="t"/>
              <a:pathLst>
                <a:path extrusionOk="0" h="476" w="12067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4067996" y="3346447"/>
              <a:ext cx="395722" cy="16117"/>
            </a:xfrm>
            <a:custGeom>
              <a:rect b="b" l="l" r="r" t="t"/>
              <a:pathLst>
                <a:path extrusionOk="0" h="476" w="11687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4067996" y="3383964"/>
              <a:ext cx="361422" cy="17201"/>
            </a:xfrm>
            <a:custGeom>
              <a:rect b="b" l="l" r="r" t="t"/>
              <a:pathLst>
                <a:path extrusionOk="0" h="508" w="10674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4929056" y="2871425"/>
              <a:ext cx="408589" cy="16117"/>
            </a:xfrm>
            <a:custGeom>
              <a:rect b="b" l="l" r="r" t="t"/>
              <a:pathLst>
                <a:path extrusionOk="0" h="476" w="12067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4929056" y="2908942"/>
              <a:ext cx="395722" cy="16117"/>
            </a:xfrm>
            <a:custGeom>
              <a:rect b="b" l="l" r="r" t="t"/>
              <a:pathLst>
                <a:path extrusionOk="0" h="476" w="11687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4929056" y="2946459"/>
              <a:ext cx="361422" cy="17201"/>
            </a:xfrm>
            <a:custGeom>
              <a:rect b="b" l="l" r="r" t="t"/>
              <a:pathLst>
                <a:path extrusionOk="0" h="508" w="10674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5052374" y="3203828"/>
              <a:ext cx="330304" cy="12901"/>
            </a:xfrm>
            <a:custGeom>
              <a:rect b="b" l="l" r="r" t="t"/>
              <a:pathLst>
                <a:path extrusionOk="0" h="381" w="9755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5052374" y="3233862"/>
              <a:ext cx="319605" cy="13950"/>
            </a:xfrm>
            <a:custGeom>
              <a:rect b="b" l="l" r="r" t="t"/>
              <a:pathLst>
                <a:path extrusionOk="0" h="412" w="9439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5052374" y="3264946"/>
              <a:ext cx="291704" cy="12901"/>
            </a:xfrm>
            <a:custGeom>
              <a:rect b="b" l="l" r="r" t="t"/>
              <a:pathLst>
                <a:path extrusionOk="0" h="381" w="8615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5052374" y="3294980"/>
              <a:ext cx="273487" cy="13950"/>
            </a:xfrm>
            <a:custGeom>
              <a:rect b="b" l="l" r="r" t="t"/>
              <a:pathLst>
                <a:path extrusionOk="0" h="412" w="8077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052374" y="3326063"/>
              <a:ext cx="256320" cy="12901"/>
            </a:xfrm>
            <a:custGeom>
              <a:rect b="b" l="l" r="r" t="t"/>
              <a:pathLst>
                <a:path extrusionOk="0" h="381" w="757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052374" y="3356097"/>
              <a:ext cx="235970" cy="13984"/>
            </a:xfrm>
            <a:custGeom>
              <a:rect b="b" l="l" r="r" t="t"/>
              <a:pathLst>
                <a:path extrusionOk="0" h="413" w="6969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4721054" y="3118027"/>
              <a:ext cx="279887" cy="264921"/>
            </a:xfrm>
            <a:custGeom>
              <a:rect b="b" l="l" r="r" t="t"/>
              <a:pathLst>
                <a:path extrusionOk="0" h="7824" w="8266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4722104" y="3118027"/>
              <a:ext cx="278837" cy="65451"/>
            </a:xfrm>
            <a:custGeom>
              <a:rect b="b" l="l" r="r" t="t"/>
              <a:pathLst>
                <a:path extrusionOk="0" h="1933" w="8235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4756438" y="3099811"/>
              <a:ext cx="12901" cy="57934"/>
            </a:xfrm>
            <a:custGeom>
              <a:rect b="b" l="l" r="r" t="t"/>
              <a:pathLst>
                <a:path extrusionOk="0" h="1711" w="381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4952656" y="3099811"/>
              <a:ext cx="13984" cy="57934"/>
            </a:xfrm>
            <a:custGeom>
              <a:rect b="b" l="l" r="r" t="t"/>
              <a:pathLst>
                <a:path extrusionOk="0" h="1711" w="413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4751054" y="3225262"/>
              <a:ext cx="31151" cy="30068"/>
            </a:xfrm>
            <a:custGeom>
              <a:rect b="b" l="l" r="r" t="t"/>
              <a:pathLst>
                <a:path extrusionOk="0" h="888" w="92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4796088" y="3225262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4841155" y="3225262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4886189" y="3225262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4931223" y="3225262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4751054" y="3269246"/>
              <a:ext cx="31151" cy="30034"/>
            </a:xfrm>
            <a:custGeom>
              <a:rect b="b" l="l" r="r" t="t"/>
              <a:pathLst>
                <a:path extrusionOk="0" h="887" w="92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4796088" y="3269246"/>
              <a:ext cx="30068" cy="30034"/>
            </a:xfrm>
            <a:custGeom>
              <a:rect b="b" l="l" r="r" t="t"/>
              <a:pathLst>
                <a:path extrusionOk="0" h="887" w="888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4841155" y="3269246"/>
              <a:ext cx="30034" cy="30034"/>
            </a:xfrm>
            <a:custGeom>
              <a:rect b="b" l="l" r="r" t="t"/>
              <a:pathLst>
                <a:path extrusionOk="0" h="887" w="887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886189" y="3269246"/>
              <a:ext cx="30034" cy="30034"/>
            </a:xfrm>
            <a:custGeom>
              <a:rect b="b" l="l" r="r" t="t"/>
              <a:pathLst>
                <a:path extrusionOk="0" h="887" w="887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4931223" y="3269246"/>
              <a:ext cx="30068" cy="30034"/>
            </a:xfrm>
            <a:custGeom>
              <a:rect b="b" l="l" r="r" t="t"/>
              <a:pathLst>
                <a:path extrusionOk="0" h="887" w="888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4751054" y="3313196"/>
              <a:ext cx="31151" cy="30068"/>
            </a:xfrm>
            <a:custGeom>
              <a:rect b="b" l="l" r="r" t="t"/>
              <a:pathLst>
                <a:path extrusionOk="0" h="888" w="92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4796088" y="3313196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4841155" y="3313196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4886189" y="3313196"/>
              <a:ext cx="30034" cy="30068"/>
            </a:xfrm>
            <a:custGeom>
              <a:rect b="b" l="l" r="r" t="t"/>
              <a:pathLst>
                <a:path extrusionOk="0" h="888" w="887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4931223" y="3313196"/>
              <a:ext cx="30068" cy="30068"/>
            </a:xfrm>
            <a:custGeom>
              <a:rect b="b" l="l" r="r" t="t"/>
              <a:pathLst>
                <a:path extrusionOk="0" h="888" w="888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4069080" y="2549721"/>
              <a:ext cx="692742" cy="664875"/>
            </a:xfrm>
            <a:custGeom>
              <a:rect b="b" l="l" r="r" t="t"/>
              <a:pathLst>
                <a:path extrusionOk="0" h="19636" w="20459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4169881" y="2634439"/>
              <a:ext cx="206986" cy="201602"/>
            </a:xfrm>
            <a:custGeom>
              <a:rect b="b" l="l" r="r" t="t"/>
              <a:pathLst>
                <a:path extrusionOk="0" h="5954" w="6113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314632" y="2769540"/>
              <a:ext cx="211286" cy="210203"/>
            </a:xfrm>
            <a:custGeom>
              <a:rect b="b" l="l" r="r" t="t"/>
              <a:pathLst>
                <a:path extrusionOk="0" h="6208" w="624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31223" y="2645646"/>
              <a:ext cx="449322" cy="99278"/>
            </a:xfrm>
            <a:custGeom>
              <a:rect b="b" l="l" r="r" t="t"/>
              <a:pathLst>
                <a:path extrusionOk="0" h="2932" w="1327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4931223" y="2589405"/>
              <a:ext cx="450406" cy="160869"/>
            </a:xfrm>
            <a:custGeom>
              <a:rect b="b" l="l" r="r" t="t"/>
              <a:pathLst>
                <a:path extrusionOk="0" h="4751" w="13302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4928006" y="2564721"/>
              <a:ext cx="3251" cy="229503"/>
            </a:xfrm>
            <a:custGeom>
              <a:rect b="b" l="l" r="r" t="t"/>
              <a:pathLst>
                <a:path extrusionOk="0" h="6778" w="96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5379428" y="2564721"/>
              <a:ext cx="3251" cy="229503"/>
            </a:xfrm>
            <a:custGeom>
              <a:rect b="b" l="l" r="r" t="t"/>
              <a:pathLst>
                <a:path extrusionOk="0" h="6778" w="96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4928006" y="2792057"/>
              <a:ext cx="454672" cy="3251"/>
            </a:xfrm>
            <a:custGeom>
              <a:rect b="b" l="l" r="r" t="t"/>
              <a:pathLst>
                <a:path extrusionOk="0" h="96" w="13428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3990795" y="2422103"/>
              <a:ext cx="1493768" cy="1051962"/>
            </a:xfrm>
            <a:custGeom>
              <a:rect b="b" l="l" r="r" t="t"/>
              <a:pathLst>
                <a:path extrusionOk="0" h="31068" w="44116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4889406" y="3318546"/>
              <a:ext cx="1345766" cy="995145"/>
            </a:xfrm>
            <a:custGeom>
              <a:rect b="b" l="l" r="r" t="t"/>
              <a:pathLst>
                <a:path extrusionOk="0" h="29390" w="39745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010557" y="3750634"/>
              <a:ext cx="1086297" cy="377539"/>
            </a:xfrm>
            <a:custGeom>
              <a:rect b="b" l="l" r="r" t="t"/>
              <a:pathLst>
                <a:path extrusionOk="0" h="11150" w="32082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011640" y="3606999"/>
              <a:ext cx="1085213" cy="408589"/>
            </a:xfrm>
            <a:custGeom>
              <a:rect b="b" l="l" r="r" t="t"/>
              <a:pathLst>
                <a:path extrusionOk="0" h="12067" w="3205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096820" y="3543749"/>
              <a:ext cx="7551" cy="582290"/>
            </a:xfrm>
            <a:custGeom>
              <a:rect b="b" l="l" r="r" t="t"/>
              <a:pathLst>
                <a:path extrusionOk="0" h="17197" w="223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5007340" y="3543749"/>
              <a:ext cx="7551" cy="582290"/>
            </a:xfrm>
            <a:custGeom>
              <a:rect b="b" l="l" r="r" t="t"/>
              <a:pathLst>
                <a:path extrusionOk="0" h="17197" w="223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007340" y="4121705"/>
              <a:ext cx="1097030" cy="8634"/>
            </a:xfrm>
            <a:custGeom>
              <a:rect b="b" l="l" r="r" t="t"/>
              <a:pathLst>
                <a:path extrusionOk="0" h="255" w="32399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887239" y="3315329"/>
              <a:ext cx="1350100" cy="1001579"/>
            </a:xfrm>
            <a:custGeom>
              <a:rect b="b" l="l" r="r" t="t"/>
              <a:pathLst>
                <a:path extrusionOk="0" h="29580" w="39873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626813" y="3076210"/>
              <a:ext cx="1828338" cy="1317899"/>
            </a:xfrm>
            <a:custGeom>
              <a:rect b="b" l="l" r="r" t="t"/>
              <a:pathLst>
                <a:path extrusionOk="0" h="38922" w="53997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96248" y="3257429"/>
              <a:ext cx="856793" cy="876127"/>
            </a:xfrm>
            <a:custGeom>
              <a:rect b="b" l="l" r="r" t="t"/>
              <a:pathLst>
                <a:path extrusionOk="0" h="25875" w="25304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96248" y="3257429"/>
              <a:ext cx="856793" cy="876127"/>
            </a:xfrm>
            <a:custGeom>
              <a:rect b="b" l="l" r="r" t="t"/>
              <a:pathLst>
                <a:path extrusionOk="0" h="25875" w="25304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96248" y="3314280"/>
              <a:ext cx="856793" cy="819277"/>
            </a:xfrm>
            <a:custGeom>
              <a:rect b="b" l="l" r="r" t="t"/>
              <a:pathLst>
                <a:path extrusionOk="0" h="24196" w="25304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853527" y="3390397"/>
              <a:ext cx="413972" cy="17201"/>
            </a:xfrm>
            <a:custGeom>
              <a:rect b="b" l="l" r="r" t="t"/>
              <a:pathLst>
                <a:path extrusionOk="0" h="508" w="12226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853527" y="3430081"/>
              <a:ext cx="401106" cy="17201"/>
            </a:xfrm>
            <a:custGeom>
              <a:rect b="b" l="l" r="r" t="t"/>
              <a:pathLst>
                <a:path extrusionOk="0" h="508" w="11846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3853527" y="3468681"/>
              <a:ext cx="365722" cy="17201"/>
            </a:xfrm>
            <a:custGeom>
              <a:rect b="b" l="l" r="r" t="t"/>
              <a:pathLst>
                <a:path extrusionOk="0" h="508" w="10801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3853527" y="3508365"/>
              <a:ext cx="342121" cy="17201"/>
            </a:xfrm>
            <a:custGeom>
              <a:rect b="b" l="l" r="r" t="t"/>
              <a:pathLst>
                <a:path extrusionOk="0" h="508" w="10104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853527" y="3548049"/>
              <a:ext cx="321738" cy="16117"/>
            </a:xfrm>
            <a:custGeom>
              <a:rect b="b" l="l" r="r" t="t"/>
              <a:pathLst>
                <a:path extrusionOk="0" h="476" w="9502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3853527" y="3586650"/>
              <a:ext cx="296004" cy="17167"/>
            </a:xfrm>
            <a:custGeom>
              <a:rect b="b" l="l" r="r" t="t"/>
              <a:pathLst>
                <a:path extrusionOk="0" h="507" w="8742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3853527" y="3879369"/>
              <a:ext cx="413972" cy="17201"/>
            </a:xfrm>
            <a:custGeom>
              <a:rect b="b" l="l" r="r" t="t"/>
              <a:pathLst>
                <a:path extrusionOk="0" h="508" w="12226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3853527" y="3919053"/>
              <a:ext cx="401106" cy="17201"/>
            </a:xfrm>
            <a:custGeom>
              <a:rect b="b" l="l" r="r" t="t"/>
              <a:pathLst>
                <a:path extrusionOk="0" h="508" w="11846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853527" y="3957654"/>
              <a:ext cx="365722" cy="17201"/>
            </a:xfrm>
            <a:custGeom>
              <a:rect b="b" l="l" r="r" t="t"/>
              <a:pathLst>
                <a:path extrusionOk="0" h="508" w="10801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3853527" y="3997338"/>
              <a:ext cx="342121" cy="17201"/>
            </a:xfrm>
            <a:custGeom>
              <a:rect b="b" l="l" r="r" t="t"/>
              <a:pathLst>
                <a:path extrusionOk="0" h="508" w="10104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3853527" y="4035938"/>
              <a:ext cx="321738" cy="17201"/>
            </a:xfrm>
            <a:custGeom>
              <a:rect b="b" l="l" r="r" t="t"/>
              <a:pathLst>
                <a:path extrusionOk="0" h="508" w="9502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3853527" y="4075622"/>
              <a:ext cx="296004" cy="17167"/>
            </a:xfrm>
            <a:custGeom>
              <a:rect b="b" l="l" r="r" t="t"/>
              <a:pathLst>
                <a:path extrusionOk="0" h="507" w="8742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6125770" y="2472080"/>
              <a:ext cx="305654" cy="306061"/>
            </a:xfrm>
            <a:custGeom>
              <a:rect b="b" l="l" r="r" t="t"/>
              <a:pathLst>
                <a:path extrusionOk="0" h="9039" w="9027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6278038" y="2808919"/>
              <a:ext cx="314221" cy="313442"/>
            </a:xfrm>
            <a:custGeom>
              <a:rect b="b" l="l" r="r" t="t"/>
              <a:pathLst>
                <a:path extrusionOk="0" h="9257" w="928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856282" y="2566888"/>
              <a:ext cx="315304" cy="315270"/>
            </a:xfrm>
            <a:custGeom>
              <a:rect b="b" l="l" r="r" t="t"/>
              <a:pathLst>
                <a:path extrusionOk="0" h="9311" w="9312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553878" y="2454913"/>
              <a:ext cx="307787" cy="307144"/>
            </a:xfrm>
            <a:custGeom>
              <a:rect b="b" l="l" r="r" t="t"/>
              <a:pathLst>
                <a:path extrusionOk="0" h="9071" w="909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83750" y="3076200"/>
              <a:ext cx="1871401" cy="1331885"/>
            </a:xfrm>
            <a:custGeom>
              <a:rect b="b" l="l" r="r" t="t"/>
              <a:pathLst>
                <a:path extrusionOk="0" h="31068" w="44116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5"/>
          <p:cNvSpPr txBox="1"/>
          <p:nvPr>
            <p:ph type="title"/>
          </p:nvPr>
        </p:nvSpPr>
        <p:spPr>
          <a:xfrm>
            <a:off x="1136325" y="706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OF </a:t>
            </a:r>
            <a:r>
              <a:rPr lang="en">
                <a:solidFill>
                  <a:srgbClr val="FF9900"/>
                </a:solidFill>
              </a:rPr>
              <a:t>CORRECT</a:t>
            </a:r>
            <a:r>
              <a:rPr lang="en"/>
              <a:t>EASY</a:t>
            </a:r>
            <a:endParaRPr/>
          </a:p>
        </p:txBody>
      </p:sp>
      <p:sp>
        <p:nvSpPr>
          <p:cNvPr id="669" name="Google Shape;669;p15"/>
          <p:cNvSpPr txBox="1"/>
          <p:nvPr>
            <p:ph idx="1" type="body"/>
          </p:nvPr>
        </p:nvSpPr>
        <p:spPr>
          <a:xfrm>
            <a:off x="4495275" y="2277112"/>
            <a:ext cx="43014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9900"/>
                </a:solidFill>
              </a:rPr>
              <a:t>Correct</a:t>
            </a:r>
            <a:r>
              <a:rPr b="1" lang="en" sz="1900"/>
              <a:t>Easy</a:t>
            </a:r>
            <a:r>
              <a:rPr lang="en" sz="1900"/>
              <a:t> is a web application that can help teachers make online answer sheet correction easier. 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70" name="Google Shape;6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50" y="1227575"/>
            <a:ext cx="3767150" cy="38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6"/>
          <p:cNvGrpSpPr/>
          <p:nvPr/>
        </p:nvGrpSpPr>
        <p:grpSpPr>
          <a:xfrm>
            <a:off x="6252125" y="1163825"/>
            <a:ext cx="71700" cy="1176650"/>
            <a:chOff x="1159825" y="2932050"/>
            <a:chExt cx="71700" cy="1176650"/>
          </a:xfrm>
        </p:grpSpPr>
        <p:cxnSp>
          <p:nvCxnSpPr>
            <p:cNvPr id="676" name="Google Shape;676;p16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22283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7" name="Google Shape;677;p16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16"/>
          <p:cNvGrpSpPr/>
          <p:nvPr/>
        </p:nvGrpSpPr>
        <p:grpSpPr>
          <a:xfrm>
            <a:off x="4287550" y="1163825"/>
            <a:ext cx="71700" cy="1176650"/>
            <a:chOff x="1159825" y="2932050"/>
            <a:chExt cx="71700" cy="1176650"/>
          </a:xfrm>
        </p:grpSpPr>
        <p:cxnSp>
          <p:nvCxnSpPr>
            <p:cNvPr id="679" name="Google Shape;679;p16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F2A36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0" name="Google Shape;680;p16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16"/>
          <p:cNvGrpSpPr/>
          <p:nvPr/>
        </p:nvGrpSpPr>
        <p:grpSpPr>
          <a:xfrm>
            <a:off x="3088050" y="2801550"/>
            <a:ext cx="71700" cy="1307150"/>
            <a:chOff x="1159825" y="2801550"/>
            <a:chExt cx="71700" cy="1307150"/>
          </a:xfrm>
        </p:grpSpPr>
        <p:cxnSp>
          <p:nvCxnSpPr>
            <p:cNvPr id="682" name="Google Shape;682;p16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cap="flat" cmpd="sng" w="9525">
              <a:solidFill>
                <a:srgbClr val="30475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3" name="Google Shape;683;p16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16"/>
          <p:cNvGrpSpPr/>
          <p:nvPr/>
        </p:nvGrpSpPr>
        <p:grpSpPr>
          <a:xfrm>
            <a:off x="1159825" y="2801550"/>
            <a:ext cx="71700" cy="1307150"/>
            <a:chOff x="1159825" y="2801550"/>
            <a:chExt cx="71700" cy="1307150"/>
          </a:xfrm>
        </p:grpSpPr>
        <p:cxnSp>
          <p:nvCxnSpPr>
            <p:cNvPr id="685" name="Google Shape;685;p16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cap="flat" cmpd="sng" w="9525">
              <a:solidFill>
                <a:srgbClr val="AFAFA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6" name="Google Shape;686;p16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16"/>
          <p:cNvSpPr txBox="1"/>
          <p:nvPr/>
        </p:nvSpPr>
        <p:spPr>
          <a:xfrm>
            <a:off x="4616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PIPELINE</a:t>
            </a:r>
            <a:endParaRPr b="1" sz="2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88" name="Google Shape;688;p16"/>
          <p:cNvSpPr txBox="1"/>
          <p:nvPr/>
        </p:nvSpPr>
        <p:spPr>
          <a:xfrm>
            <a:off x="4038001" y="244066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Mark prediction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89" name="Google Shape;689;p16"/>
          <p:cNvSpPr txBox="1"/>
          <p:nvPr/>
        </p:nvSpPr>
        <p:spPr>
          <a:xfrm>
            <a:off x="4038001" y="280154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Calculate marks based on keywords in answer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0" name="Google Shape;690;p16"/>
          <p:cNvSpPr txBox="1"/>
          <p:nvPr/>
        </p:nvSpPr>
        <p:spPr>
          <a:xfrm>
            <a:off x="279550" y="4096350"/>
            <a:ext cx="2404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Handwriting recognition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1" name="Google Shape;691;p16"/>
          <p:cNvSpPr txBox="1"/>
          <p:nvPr/>
        </p:nvSpPr>
        <p:spPr>
          <a:xfrm>
            <a:off x="372025" y="438139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Vision API detects handwriting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2" name="Google Shape;692;p16"/>
          <p:cNvSpPr txBox="1"/>
          <p:nvPr/>
        </p:nvSpPr>
        <p:spPr>
          <a:xfrm>
            <a:off x="6074425" y="2364825"/>
            <a:ext cx="2404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Final mark list generation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3" name="Google Shape;693;p16"/>
          <p:cNvSpPr txBox="1"/>
          <p:nvPr/>
        </p:nvSpPr>
        <p:spPr>
          <a:xfrm>
            <a:off x="6074425" y="2625525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Generate final mark list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4" name="Google Shape;694;p16"/>
          <p:cNvSpPr txBox="1"/>
          <p:nvPr/>
        </p:nvSpPr>
        <p:spPr>
          <a:xfrm>
            <a:off x="2609900" y="4056525"/>
            <a:ext cx="224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Answer comparison   with key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5" name="Google Shape;695;p16"/>
          <p:cNvSpPr txBox="1"/>
          <p:nvPr/>
        </p:nvSpPr>
        <p:spPr>
          <a:xfrm>
            <a:off x="2912250" y="4535450"/>
            <a:ext cx="2060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Check if keywords are present in answers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96" name="Google Shape;696;p16"/>
          <p:cNvGrpSpPr/>
          <p:nvPr/>
        </p:nvGrpSpPr>
        <p:grpSpPr>
          <a:xfrm>
            <a:off x="1044427" y="1047045"/>
            <a:ext cx="7055146" cy="2876780"/>
            <a:chOff x="1044427" y="1047045"/>
            <a:chExt cx="7055146" cy="2876780"/>
          </a:xfrm>
        </p:grpSpPr>
        <p:sp>
          <p:nvSpPr>
            <p:cNvPr id="697" name="Google Shape;697;p16"/>
            <p:cNvSpPr/>
            <p:nvPr/>
          </p:nvSpPr>
          <p:spPr>
            <a:xfrm>
              <a:off x="2448100" y="2520153"/>
              <a:ext cx="1403705" cy="1403673"/>
            </a:xfrm>
            <a:custGeom>
              <a:rect b="b" l="l" r="r" t="t"/>
              <a:pathLst>
                <a:path extrusionOk="0" h="43545" w="43546">
                  <a:moveTo>
                    <a:pt x="19730" y="0"/>
                  </a:moveTo>
                  <a:cubicBezTo>
                    <a:pt x="19730" y="5447"/>
                    <a:pt x="17513" y="10387"/>
                    <a:pt x="13935" y="13934"/>
                  </a:cubicBezTo>
                  <a:cubicBezTo>
                    <a:pt x="10388" y="17513"/>
                    <a:pt x="5447" y="19730"/>
                    <a:pt x="0" y="19730"/>
                  </a:cubicBezTo>
                  <a:lnTo>
                    <a:pt x="0" y="43545"/>
                  </a:lnTo>
                  <a:cubicBezTo>
                    <a:pt x="12034" y="43545"/>
                    <a:pt x="22897" y="38668"/>
                    <a:pt x="30782" y="30782"/>
                  </a:cubicBezTo>
                  <a:cubicBezTo>
                    <a:pt x="38668" y="22928"/>
                    <a:pt x="43545" y="12034"/>
                    <a:pt x="435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1044427" y="2520153"/>
              <a:ext cx="1403705" cy="1403673"/>
            </a:xfrm>
            <a:custGeom>
              <a:rect b="b" l="l" r="r" t="t"/>
              <a:pathLst>
                <a:path extrusionOk="0" h="43545" w="43546">
                  <a:moveTo>
                    <a:pt x="0" y="0"/>
                  </a:moveTo>
                  <a:cubicBezTo>
                    <a:pt x="0" y="12034"/>
                    <a:pt x="4877" y="22897"/>
                    <a:pt x="12731" y="30782"/>
                  </a:cubicBezTo>
                  <a:cubicBezTo>
                    <a:pt x="20617" y="38668"/>
                    <a:pt x="31511" y="43545"/>
                    <a:pt x="43545" y="43545"/>
                  </a:cubicBezTo>
                  <a:lnTo>
                    <a:pt x="43545" y="19730"/>
                  </a:lnTo>
                  <a:cubicBezTo>
                    <a:pt x="38098" y="19730"/>
                    <a:pt x="33158" y="17513"/>
                    <a:pt x="29579" y="13934"/>
                  </a:cubicBezTo>
                  <a:cubicBezTo>
                    <a:pt x="26032" y="10387"/>
                    <a:pt x="23815" y="5447"/>
                    <a:pt x="238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4487738" y="1047045"/>
              <a:ext cx="3611835" cy="908608"/>
            </a:xfrm>
            <a:custGeom>
              <a:rect b="b" l="l" r="r" t="t"/>
              <a:pathLst>
                <a:path extrusionOk="0" h="28187" w="112047">
                  <a:moveTo>
                    <a:pt x="101469" y="1"/>
                  </a:moveTo>
                  <a:lnTo>
                    <a:pt x="101469" y="2123"/>
                  </a:lnTo>
                  <a:lnTo>
                    <a:pt x="1" y="2123"/>
                  </a:lnTo>
                  <a:lnTo>
                    <a:pt x="1" y="25969"/>
                  </a:lnTo>
                  <a:lnTo>
                    <a:pt x="101469" y="25969"/>
                  </a:lnTo>
                  <a:lnTo>
                    <a:pt x="101469" y="28186"/>
                  </a:lnTo>
                  <a:lnTo>
                    <a:pt x="112046" y="14062"/>
                  </a:lnTo>
                  <a:lnTo>
                    <a:pt x="1014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084064" y="1115448"/>
              <a:ext cx="1403705" cy="1404737"/>
            </a:xfrm>
            <a:custGeom>
              <a:rect b="b" l="l" r="r" t="t"/>
              <a:pathLst>
                <a:path extrusionOk="0" h="43578" w="43546">
                  <a:moveTo>
                    <a:pt x="43546" y="1"/>
                  </a:moveTo>
                  <a:cubicBezTo>
                    <a:pt x="31512" y="1"/>
                    <a:pt x="20649" y="4878"/>
                    <a:pt x="12764" y="12763"/>
                  </a:cubicBezTo>
                  <a:cubicBezTo>
                    <a:pt x="4878" y="20649"/>
                    <a:pt x="1" y="31543"/>
                    <a:pt x="1" y="43577"/>
                  </a:cubicBezTo>
                  <a:lnTo>
                    <a:pt x="23816" y="43577"/>
                  </a:lnTo>
                  <a:cubicBezTo>
                    <a:pt x="23816" y="38130"/>
                    <a:pt x="26033" y="33190"/>
                    <a:pt x="29612" y="29611"/>
                  </a:cubicBezTo>
                  <a:cubicBezTo>
                    <a:pt x="33158" y="26033"/>
                    <a:pt x="38099" y="23847"/>
                    <a:pt x="43546" y="23847"/>
                  </a:cubicBezTo>
                  <a:lnTo>
                    <a:pt x="4354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608786" y="1697322"/>
              <a:ext cx="439008" cy="290985"/>
            </a:xfrm>
            <a:custGeom>
              <a:rect b="b" l="l" r="r" t="t"/>
              <a:pathLst>
                <a:path extrusionOk="0" h="9027" w="13619">
                  <a:moveTo>
                    <a:pt x="12162" y="1"/>
                  </a:moveTo>
                  <a:lnTo>
                    <a:pt x="10705" y="3453"/>
                  </a:lnTo>
                  <a:lnTo>
                    <a:pt x="11560" y="3073"/>
                  </a:lnTo>
                  <a:lnTo>
                    <a:pt x="11560" y="3073"/>
                  </a:lnTo>
                  <a:cubicBezTo>
                    <a:pt x="11180" y="5796"/>
                    <a:pt x="8837" y="7918"/>
                    <a:pt x="6050" y="7918"/>
                  </a:cubicBezTo>
                  <a:cubicBezTo>
                    <a:pt x="3421" y="7918"/>
                    <a:pt x="1236" y="6081"/>
                    <a:pt x="634" y="3675"/>
                  </a:cubicBezTo>
                  <a:lnTo>
                    <a:pt x="1" y="5195"/>
                  </a:lnTo>
                  <a:cubicBezTo>
                    <a:pt x="1046" y="7443"/>
                    <a:pt x="3358" y="9027"/>
                    <a:pt x="6050" y="9027"/>
                  </a:cubicBezTo>
                  <a:cubicBezTo>
                    <a:pt x="9470" y="9027"/>
                    <a:pt x="12320" y="6398"/>
                    <a:pt x="12700" y="3041"/>
                  </a:cubicBezTo>
                  <a:lnTo>
                    <a:pt x="13619" y="3453"/>
                  </a:lnTo>
                  <a:lnTo>
                    <a:pt x="1216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558789" y="1557487"/>
              <a:ext cx="440008" cy="290953"/>
            </a:xfrm>
            <a:custGeom>
              <a:rect b="b" l="l" r="r" t="t"/>
              <a:pathLst>
                <a:path extrusionOk="0" h="9026" w="13650">
                  <a:moveTo>
                    <a:pt x="7601" y="0"/>
                  </a:moveTo>
                  <a:cubicBezTo>
                    <a:pt x="4149" y="0"/>
                    <a:pt x="1299" y="2629"/>
                    <a:pt x="950" y="5954"/>
                  </a:cubicBezTo>
                  <a:lnTo>
                    <a:pt x="0" y="5574"/>
                  </a:lnTo>
                  <a:lnTo>
                    <a:pt x="1457" y="9026"/>
                  </a:lnTo>
                  <a:lnTo>
                    <a:pt x="2914" y="5574"/>
                  </a:lnTo>
                  <a:lnTo>
                    <a:pt x="2914" y="5574"/>
                  </a:lnTo>
                  <a:lnTo>
                    <a:pt x="2090" y="5922"/>
                  </a:lnTo>
                  <a:cubicBezTo>
                    <a:pt x="2439" y="3199"/>
                    <a:pt x="4782" y="1109"/>
                    <a:pt x="7601" y="1109"/>
                  </a:cubicBezTo>
                  <a:cubicBezTo>
                    <a:pt x="10198" y="1109"/>
                    <a:pt x="12383" y="2914"/>
                    <a:pt x="12984" y="5352"/>
                  </a:cubicBezTo>
                  <a:lnTo>
                    <a:pt x="13649" y="3832"/>
                  </a:lnTo>
                  <a:cubicBezTo>
                    <a:pt x="12573" y="1552"/>
                    <a:pt x="10261" y="0"/>
                    <a:pt x="76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859929" y="1642200"/>
              <a:ext cx="57185" cy="44968"/>
            </a:xfrm>
            <a:custGeom>
              <a:rect b="b" l="l" r="r" t="t"/>
              <a:pathLst>
                <a:path extrusionOk="0" h="1395" w="1774">
                  <a:moveTo>
                    <a:pt x="0" y="1"/>
                  </a:moveTo>
                  <a:lnTo>
                    <a:pt x="0" y="1"/>
                  </a:lnTo>
                  <a:cubicBezTo>
                    <a:pt x="444" y="349"/>
                    <a:pt x="792" y="824"/>
                    <a:pt x="1077" y="1394"/>
                  </a:cubicBezTo>
                  <a:lnTo>
                    <a:pt x="1774" y="1394"/>
                  </a:lnTo>
                  <a:cubicBezTo>
                    <a:pt x="1299" y="793"/>
                    <a:pt x="697" y="318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844617" y="1697322"/>
              <a:ext cx="59248" cy="70498"/>
            </a:xfrm>
            <a:custGeom>
              <a:rect b="b" l="l" r="r" t="t"/>
              <a:pathLst>
                <a:path extrusionOk="0" h="2187" w="1838">
                  <a:moveTo>
                    <a:pt x="0" y="1"/>
                  </a:moveTo>
                  <a:cubicBezTo>
                    <a:pt x="127" y="666"/>
                    <a:pt x="190" y="1426"/>
                    <a:pt x="190" y="2186"/>
                  </a:cubicBezTo>
                  <a:lnTo>
                    <a:pt x="1837" y="2186"/>
                  </a:lnTo>
                  <a:cubicBezTo>
                    <a:pt x="1837" y="1394"/>
                    <a:pt x="1647" y="634"/>
                    <a:pt x="13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702719" y="1697322"/>
              <a:ext cx="59248" cy="70498"/>
            </a:xfrm>
            <a:custGeom>
              <a:rect b="b" l="l" r="r" t="t"/>
              <a:pathLst>
                <a:path extrusionOk="0" h="2187" w="1838">
                  <a:moveTo>
                    <a:pt x="475" y="1"/>
                  </a:moveTo>
                  <a:cubicBezTo>
                    <a:pt x="190" y="634"/>
                    <a:pt x="0" y="1363"/>
                    <a:pt x="0" y="2186"/>
                  </a:cubicBezTo>
                  <a:lnTo>
                    <a:pt x="1647" y="2186"/>
                  </a:lnTo>
                  <a:cubicBezTo>
                    <a:pt x="1647" y="1426"/>
                    <a:pt x="1711" y="666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774184" y="1630982"/>
              <a:ext cx="59248" cy="56186"/>
            </a:xfrm>
            <a:custGeom>
              <a:rect b="b" l="l" r="r" t="t"/>
              <a:pathLst>
                <a:path extrusionOk="0" h="1743" w="1838">
                  <a:moveTo>
                    <a:pt x="919" y="0"/>
                  </a:moveTo>
                  <a:cubicBezTo>
                    <a:pt x="570" y="0"/>
                    <a:pt x="222" y="634"/>
                    <a:pt x="0" y="1742"/>
                  </a:cubicBezTo>
                  <a:lnTo>
                    <a:pt x="1837" y="1742"/>
                  </a:lnTo>
                  <a:cubicBezTo>
                    <a:pt x="1584" y="634"/>
                    <a:pt x="1235" y="0"/>
                    <a:pt x="9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23123" y="1633013"/>
              <a:ext cx="60279" cy="54155"/>
            </a:xfrm>
            <a:custGeom>
              <a:rect b="b" l="l" r="r" t="t"/>
              <a:pathLst>
                <a:path extrusionOk="0" h="1680" w="1870">
                  <a:moveTo>
                    <a:pt x="1869" y="1"/>
                  </a:moveTo>
                  <a:lnTo>
                    <a:pt x="1869" y="1"/>
                  </a:lnTo>
                  <a:cubicBezTo>
                    <a:pt x="1109" y="223"/>
                    <a:pt x="444" y="824"/>
                    <a:pt x="1" y="1679"/>
                  </a:cubicBezTo>
                  <a:lnTo>
                    <a:pt x="1268" y="1679"/>
                  </a:lnTo>
                  <a:cubicBezTo>
                    <a:pt x="1394" y="983"/>
                    <a:pt x="1616" y="381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823181" y="1633013"/>
              <a:ext cx="60247" cy="54155"/>
            </a:xfrm>
            <a:custGeom>
              <a:rect b="b" l="l" r="r" t="t"/>
              <a:pathLst>
                <a:path extrusionOk="0" h="1680" w="1869">
                  <a:moveTo>
                    <a:pt x="0" y="1"/>
                  </a:moveTo>
                  <a:lnTo>
                    <a:pt x="0" y="1"/>
                  </a:lnTo>
                  <a:cubicBezTo>
                    <a:pt x="254" y="381"/>
                    <a:pt x="475" y="983"/>
                    <a:pt x="602" y="1679"/>
                  </a:cubicBezTo>
                  <a:lnTo>
                    <a:pt x="1869" y="1679"/>
                  </a:lnTo>
                  <a:cubicBezTo>
                    <a:pt x="1425" y="824"/>
                    <a:pt x="760" y="22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765996" y="1697322"/>
              <a:ext cx="74560" cy="70498"/>
            </a:xfrm>
            <a:custGeom>
              <a:rect b="b" l="l" r="r" t="t"/>
              <a:pathLst>
                <a:path extrusionOk="0" h="2187" w="2313">
                  <a:moveTo>
                    <a:pt x="191" y="1"/>
                  </a:moveTo>
                  <a:cubicBezTo>
                    <a:pt x="64" y="603"/>
                    <a:pt x="1" y="1363"/>
                    <a:pt x="1" y="2186"/>
                  </a:cubicBezTo>
                  <a:lnTo>
                    <a:pt x="2313" y="2186"/>
                  </a:lnTo>
                  <a:cubicBezTo>
                    <a:pt x="2313" y="1363"/>
                    <a:pt x="2249" y="603"/>
                    <a:pt x="21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765996" y="1777974"/>
              <a:ext cx="74560" cy="70466"/>
            </a:xfrm>
            <a:custGeom>
              <a:rect b="b" l="l" r="r" t="t"/>
              <a:pathLst>
                <a:path extrusionOk="0" h="2186" w="2313">
                  <a:moveTo>
                    <a:pt x="1" y="1"/>
                  </a:moveTo>
                  <a:cubicBezTo>
                    <a:pt x="1" y="824"/>
                    <a:pt x="64" y="1553"/>
                    <a:pt x="191" y="2186"/>
                  </a:cubicBezTo>
                  <a:lnTo>
                    <a:pt x="2123" y="2186"/>
                  </a:lnTo>
                  <a:cubicBezTo>
                    <a:pt x="2249" y="1553"/>
                    <a:pt x="2313" y="824"/>
                    <a:pt x="2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823181" y="1857594"/>
              <a:ext cx="60247" cy="54155"/>
            </a:xfrm>
            <a:custGeom>
              <a:rect b="b" l="l" r="r" t="t"/>
              <a:pathLst>
                <a:path extrusionOk="0" h="1680" w="1869">
                  <a:moveTo>
                    <a:pt x="602" y="1"/>
                  </a:moveTo>
                  <a:cubicBezTo>
                    <a:pt x="475" y="729"/>
                    <a:pt x="254" y="1331"/>
                    <a:pt x="0" y="1679"/>
                  </a:cubicBezTo>
                  <a:cubicBezTo>
                    <a:pt x="760" y="1489"/>
                    <a:pt x="1425" y="856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844617" y="1777974"/>
              <a:ext cx="59248" cy="70466"/>
            </a:xfrm>
            <a:custGeom>
              <a:rect b="b" l="l" r="r" t="t"/>
              <a:pathLst>
                <a:path extrusionOk="0" h="2186" w="1838">
                  <a:moveTo>
                    <a:pt x="190" y="1"/>
                  </a:moveTo>
                  <a:cubicBezTo>
                    <a:pt x="190" y="729"/>
                    <a:pt x="127" y="1521"/>
                    <a:pt x="0" y="2186"/>
                  </a:cubicBezTo>
                  <a:lnTo>
                    <a:pt x="1362" y="2186"/>
                  </a:lnTo>
                  <a:cubicBezTo>
                    <a:pt x="1647" y="1553"/>
                    <a:pt x="1837" y="793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723123" y="1857594"/>
              <a:ext cx="60279" cy="54155"/>
            </a:xfrm>
            <a:custGeom>
              <a:rect b="b" l="l" r="r" t="t"/>
              <a:pathLst>
                <a:path extrusionOk="0" h="1680" w="1870">
                  <a:moveTo>
                    <a:pt x="1" y="1"/>
                  </a:moveTo>
                  <a:cubicBezTo>
                    <a:pt x="444" y="856"/>
                    <a:pt x="1109" y="1489"/>
                    <a:pt x="1869" y="1679"/>
                  </a:cubicBezTo>
                  <a:cubicBezTo>
                    <a:pt x="1616" y="1331"/>
                    <a:pt x="1394" y="729"/>
                    <a:pt x="12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702719" y="1777974"/>
              <a:ext cx="59248" cy="70466"/>
            </a:xfrm>
            <a:custGeom>
              <a:rect b="b" l="l" r="r" t="t"/>
              <a:pathLst>
                <a:path extrusionOk="0" h="2186" w="1838">
                  <a:moveTo>
                    <a:pt x="0" y="1"/>
                  </a:moveTo>
                  <a:cubicBezTo>
                    <a:pt x="32" y="793"/>
                    <a:pt x="190" y="1553"/>
                    <a:pt x="475" y="2186"/>
                  </a:cubicBezTo>
                  <a:lnTo>
                    <a:pt x="1837" y="2186"/>
                  </a:lnTo>
                  <a:cubicBezTo>
                    <a:pt x="1711" y="1521"/>
                    <a:pt x="1647" y="761"/>
                    <a:pt x="16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774184" y="1857594"/>
              <a:ext cx="59248" cy="57217"/>
            </a:xfrm>
            <a:custGeom>
              <a:rect b="b" l="l" r="r" t="t"/>
              <a:pathLst>
                <a:path extrusionOk="0" h="1775" w="1838">
                  <a:moveTo>
                    <a:pt x="0" y="1"/>
                  </a:moveTo>
                  <a:cubicBezTo>
                    <a:pt x="222" y="1109"/>
                    <a:pt x="570" y="1774"/>
                    <a:pt x="919" y="1774"/>
                  </a:cubicBezTo>
                  <a:cubicBezTo>
                    <a:pt x="1235" y="1774"/>
                    <a:pt x="1584" y="1109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898707" y="1697322"/>
              <a:ext cx="46999" cy="70498"/>
            </a:xfrm>
            <a:custGeom>
              <a:rect b="b" l="l" r="r" t="t"/>
              <a:pathLst>
                <a:path extrusionOk="0" h="2187" w="1458">
                  <a:moveTo>
                    <a:pt x="1" y="1"/>
                  </a:moveTo>
                  <a:cubicBezTo>
                    <a:pt x="286" y="634"/>
                    <a:pt x="444" y="1394"/>
                    <a:pt x="476" y="2186"/>
                  </a:cubicBezTo>
                  <a:lnTo>
                    <a:pt x="1458" y="2186"/>
                  </a:lnTo>
                  <a:cubicBezTo>
                    <a:pt x="1426" y="1394"/>
                    <a:pt x="1173" y="634"/>
                    <a:pt x="76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898707" y="1777974"/>
              <a:ext cx="46999" cy="70466"/>
            </a:xfrm>
            <a:custGeom>
              <a:rect b="b" l="l" r="r" t="t"/>
              <a:pathLst>
                <a:path extrusionOk="0" h="2186" w="1458">
                  <a:moveTo>
                    <a:pt x="476" y="1"/>
                  </a:moveTo>
                  <a:cubicBezTo>
                    <a:pt x="444" y="793"/>
                    <a:pt x="286" y="1521"/>
                    <a:pt x="1" y="2186"/>
                  </a:cubicBezTo>
                  <a:lnTo>
                    <a:pt x="761" y="2186"/>
                  </a:lnTo>
                  <a:cubicBezTo>
                    <a:pt x="1173" y="1553"/>
                    <a:pt x="1426" y="793"/>
                    <a:pt x="145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859929" y="1858626"/>
              <a:ext cx="57185" cy="43936"/>
            </a:xfrm>
            <a:custGeom>
              <a:rect b="b" l="l" r="r" t="t"/>
              <a:pathLst>
                <a:path extrusionOk="0" h="1363" w="1774">
                  <a:moveTo>
                    <a:pt x="1077" y="1"/>
                  </a:moveTo>
                  <a:cubicBezTo>
                    <a:pt x="792" y="539"/>
                    <a:pt x="444" y="1014"/>
                    <a:pt x="0" y="1362"/>
                  </a:cubicBezTo>
                  <a:lnTo>
                    <a:pt x="0" y="1362"/>
                  </a:lnTo>
                  <a:cubicBezTo>
                    <a:pt x="697" y="1077"/>
                    <a:pt x="1299" y="602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689438" y="1857594"/>
              <a:ext cx="57217" cy="44968"/>
            </a:xfrm>
            <a:custGeom>
              <a:rect b="b" l="l" r="r" t="t"/>
              <a:pathLst>
                <a:path extrusionOk="0" h="1395" w="1775">
                  <a:moveTo>
                    <a:pt x="1" y="1"/>
                  </a:moveTo>
                  <a:cubicBezTo>
                    <a:pt x="476" y="634"/>
                    <a:pt x="1077" y="1109"/>
                    <a:pt x="1774" y="1394"/>
                  </a:cubicBezTo>
                  <a:cubicBezTo>
                    <a:pt x="1331" y="1046"/>
                    <a:pt x="982" y="571"/>
                    <a:pt x="6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689438" y="1642200"/>
              <a:ext cx="57217" cy="44968"/>
            </a:xfrm>
            <a:custGeom>
              <a:rect b="b" l="l" r="r" t="t"/>
              <a:pathLst>
                <a:path extrusionOk="0" h="1395" w="1775">
                  <a:moveTo>
                    <a:pt x="1774" y="1"/>
                  </a:moveTo>
                  <a:cubicBezTo>
                    <a:pt x="1077" y="318"/>
                    <a:pt x="476" y="793"/>
                    <a:pt x="1" y="1394"/>
                  </a:cubicBezTo>
                  <a:lnTo>
                    <a:pt x="697" y="1394"/>
                  </a:lnTo>
                  <a:cubicBezTo>
                    <a:pt x="982" y="824"/>
                    <a:pt x="1331" y="349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660878" y="1697322"/>
              <a:ext cx="46966" cy="70498"/>
            </a:xfrm>
            <a:custGeom>
              <a:rect b="b" l="l" r="r" t="t"/>
              <a:pathLst>
                <a:path extrusionOk="0" h="2187" w="1457">
                  <a:moveTo>
                    <a:pt x="697" y="1"/>
                  </a:moveTo>
                  <a:cubicBezTo>
                    <a:pt x="285" y="634"/>
                    <a:pt x="32" y="1394"/>
                    <a:pt x="0" y="2186"/>
                  </a:cubicBezTo>
                  <a:lnTo>
                    <a:pt x="982" y="2186"/>
                  </a:lnTo>
                  <a:cubicBezTo>
                    <a:pt x="1013" y="1394"/>
                    <a:pt x="1172" y="634"/>
                    <a:pt x="14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660878" y="1777974"/>
              <a:ext cx="46966" cy="70466"/>
            </a:xfrm>
            <a:custGeom>
              <a:rect b="b" l="l" r="r" t="t"/>
              <a:pathLst>
                <a:path extrusionOk="0" h="2186" w="1457">
                  <a:moveTo>
                    <a:pt x="0" y="1"/>
                  </a:moveTo>
                  <a:cubicBezTo>
                    <a:pt x="32" y="793"/>
                    <a:pt x="285" y="1553"/>
                    <a:pt x="697" y="2186"/>
                  </a:cubicBezTo>
                  <a:lnTo>
                    <a:pt x="1457" y="2186"/>
                  </a:lnTo>
                  <a:cubicBezTo>
                    <a:pt x="1172" y="1521"/>
                    <a:pt x="1013" y="793"/>
                    <a:pt x="98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2911543" y="3017281"/>
              <a:ext cx="513536" cy="316515"/>
            </a:xfrm>
            <a:custGeom>
              <a:rect b="b" l="l" r="r" t="t"/>
              <a:pathLst>
                <a:path extrusionOk="0" h="9819" w="15931">
                  <a:moveTo>
                    <a:pt x="10863" y="1"/>
                  </a:moveTo>
                  <a:cubicBezTo>
                    <a:pt x="9913" y="1"/>
                    <a:pt x="9090" y="413"/>
                    <a:pt x="8488" y="1046"/>
                  </a:cubicBezTo>
                  <a:cubicBezTo>
                    <a:pt x="8045" y="666"/>
                    <a:pt x="7443" y="413"/>
                    <a:pt x="6778" y="413"/>
                  </a:cubicBezTo>
                  <a:cubicBezTo>
                    <a:pt x="5480" y="413"/>
                    <a:pt x="4435" y="1363"/>
                    <a:pt x="4245" y="2629"/>
                  </a:cubicBezTo>
                  <a:cubicBezTo>
                    <a:pt x="4086" y="2566"/>
                    <a:pt x="3896" y="2534"/>
                    <a:pt x="3675" y="2534"/>
                  </a:cubicBezTo>
                  <a:cubicBezTo>
                    <a:pt x="2598" y="2534"/>
                    <a:pt x="1679" y="3389"/>
                    <a:pt x="1616" y="4498"/>
                  </a:cubicBezTo>
                  <a:cubicBezTo>
                    <a:pt x="666" y="4910"/>
                    <a:pt x="1" y="5891"/>
                    <a:pt x="1" y="7031"/>
                  </a:cubicBezTo>
                  <a:cubicBezTo>
                    <a:pt x="1" y="8551"/>
                    <a:pt x="1236" y="9818"/>
                    <a:pt x="2788" y="9818"/>
                  </a:cubicBezTo>
                  <a:lnTo>
                    <a:pt x="5100" y="9818"/>
                  </a:lnTo>
                  <a:lnTo>
                    <a:pt x="3231" y="7570"/>
                  </a:lnTo>
                  <a:lnTo>
                    <a:pt x="5670" y="7570"/>
                  </a:lnTo>
                  <a:lnTo>
                    <a:pt x="5670" y="3959"/>
                  </a:lnTo>
                  <a:lnTo>
                    <a:pt x="10388" y="3959"/>
                  </a:lnTo>
                  <a:lnTo>
                    <a:pt x="10388" y="7570"/>
                  </a:lnTo>
                  <a:lnTo>
                    <a:pt x="12827" y="7570"/>
                  </a:lnTo>
                  <a:lnTo>
                    <a:pt x="10958" y="9818"/>
                  </a:lnTo>
                  <a:lnTo>
                    <a:pt x="13144" y="9818"/>
                  </a:lnTo>
                  <a:cubicBezTo>
                    <a:pt x="14664" y="9818"/>
                    <a:pt x="15930" y="8551"/>
                    <a:pt x="15930" y="7031"/>
                  </a:cubicBezTo>
                  <a:cubicBezTo>
                    <a:pt x="15930" y="5733"/>
                    <a:pt x="15044" y="4656"/>
                    <a:pt x="13904" y="4339"/>
                  </a:cubicBezTo>
                  <a:cubicBezTo>
                    <a:pt x="14030" y="3991"/>
                    <a:pt x="14094" y="3611"/>
                    <a:pt x="14094" y="3231"/>
                  </a:cubicBezTo>
                  <a:cubicBezTo>
                    <a:pt x="14094" y="1458"/>
                    <a:pt x="12637" y="1"/>
                    <a:pt x="108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040193" y="3156117"/>
              <a:ext cx="260330" cy="272611"/>
            </a:xfrm>
            <a:custGeom>
              <a:rect b="b" l="l" r="r" t="t"/>
              <a:pathLst>
                <a:path extrusionOk="0" h="8457" w="8076">
                  <a:moveTo>
                    <a:pt x="2059" y="1"/>
                  </a:moveTo>
                  <a:lnTo>
                    <a:pt x="2059" y="3611"/>
                  </a:lnTo>
                  <a:lnTo>
                    <a:pt x="0" y="3611"/>
                  </a:lnTo>
                  <a:lnTo>
                    <a:pt x="4054" y="8456"/>
                  </a:lnTo>
                  <a:lnTo>
                    <a:pt x="8076" y="3611"/>
                  </a:lnTo>
                  <a:lnTo>
                    <a:pt x="6049" y="3611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124906" y="3181647"/>
              <a:ext cx="15344" cy="35749"/>
            </a:xfrm>
            <a:custGeom>
              <a:rect b="b" l="l" r="r" t="t"/>
              <a:pathLst>
                <a:path extrusionOk="0" h="1109" w="476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317" y="98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146342" y="3181647"/>
              <a:ext cx="22500" cy="35749"/>
            </a:xfrm>
            <a:custGeom>
              <a:rect b="b" l="l" r="r" t="t"/>
              <a:pathLst>
                <a:path extrusionOk="0" h="1109" w="698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507" y="159"/>
                    <a:pt x="507" y="191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2"/>
                    <a:pt x="571" y="824"/>
                    <a:pt x="571" y="856"/>
                  </a:cubicBezTo>
                  <a:cubicBezTo>
                    <a:pt x="571" y="887"/>
                    <a:pt x="539" y="919"/>
                    <a:pt x="507" y="951"/>
                  </a:cubicBezTo>
                  <a:cubicBezTo>
                    <a:pt x="507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222" y="951"/>
                    <a:pt x="191" y="951"/>
                  </a:cubicBezTo>
                  <a:cubicBezTo>
                    <a:pt x="159" y="919"/>
                    <a:pt x="159" y="887"/>
                    <a:pt x="127" y="856"/>
                  </a:cubicBezTo>
                  <a:cubicBezTo>
                    <a:pt x="127" y="824"/>
                    <a:pt x="127" y="792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91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64" y="951"/>
                    <a:pt x="64" y="982"/>
                    <a:pt x="96" y="1014"/>
                  </a:cubicBezTo>
                  <a:cubicBezTo>
                    <a:pt x="127" y="1046"/>
                    <a:pt x="191" y="1077"/>
                    <a:pt x="222" y="1077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7"/>
                  </a:cubicBezTo>
                  <a:cubicBezTo>
                    <a:pt x="539" y="1077"/>
                    <a:pt x="571" y="1046"/>
                    <a:pt x="603" y="1014"/>
                  </a:cubicBezTo>
                  <a:cubicBezTo>
                    <a:pt x="634" y="982"/>
                    <a:pt x="666" y="951"/>
                    <a:pt x="698" y="887"/>
                  </a:cubicBezTo>
                  <a:cubicBezTo>
                    <a:pt x="698" y="856"/>
                    <a:pt x="698" y="792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177997" y="3181647"/>
              <a:ext cx="15344" cy="35749"/>
            </a:xfrm>
            <a:custGeom>
              <a:rect b="b" l="l" r="r" t="t"/>
              <a:pathLst>
                <a:path extrusionOk="0" h="1109" w="476">
                  <a:moveTo>
                    <a:pt x="1" y="1"/>
                  </a:moveTo>
                  <a:lnTo>
                    <a:pt x="1" y="127"/>
                  </a:lnTo>
                  <a:lnTo>
                    <a:pt x="159" y="127"/>
                  </a:lnTo>
                  <a:lnTo>
                    <a:pt x="159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286" y="98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199434" y="3181647"/>
              <a:ext cx="22500" cy="35749"/>
            </a:xfrm>
            <a:custGeom>
              <a:rect b="b" l="l" r="r" t="t"/>
              <a:pathLst>
                <a:path extrusionOk="0" h="1109" w="698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476" y="159"/>
                    <a:pt x="507" y="191"/>
                  </a:cubicBezTo>
                  <a:cubicBezTo>
                    <a:pt x="539" y="191"/>
                    <a:pt x="539" y="222"/>
                    <a:pt x="571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2"/>
                    <a:pt x="571" y="824"/>
                    <a:pt x="571" y="856"/>
                  </a:cubicBezTo>
                  <a:cubicBezTo>
                    <a:pt x="539" y="887"/>
                    <a:pt x="539" y="919"/>
                    <a:pt x="507" y="951"/>
                  </a:cubicBezTo>
                  <a:cubicBezTo>
                    <a:pt x="476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191" y="951"/>
                    <a:pt x="191" y="951"/>
                  </a:cubicBezTo>
                  <a:cubicBezTo>
                    <a:pt x="159" y="919"/>
                    <a:pt x="127" y="887"/>
                    <a:pt x="127" y="856"/>
                  </a:cubicBezTo>
                  <a:cubicBezTo>
                    <a:pt x="127" y="824"/>
                    <a:pt x="96" y="792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127" y="286"/>
                    <a:pt x="127" y="254"/>
                  </a:cubicBezTo>
                  <a:cubicBezTo>
                    <a:pt x="127" y="222"/>
                    <a:pt x="159" y="191"/>
                    <a:pt x="191" y="191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32" y="951"/>
                    <a:pt x="64" y="982"/>
                    <a:pt x="96" y="1014"/>
                  </a:cubicBezTo>
                  <a:cubicBezTo>
                    <a:pt x="127" y="1046"/>
                    <a:pt x="159" y="1077"/>
                    <a:pt x="222" y="1077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412" y="1109"/>
                    <a:pt x="444" y="1109"/>
                    <a:pt x="476" y="1077"/>
                  </a:cubicBezTo>
                  <a:cubicBezTo>
                    <a:pt x="539" y="1077"/>
                    <a:pt x="571" y="1046"/>
                    <a:pt x="602" y="1014"/>
                  </a:cubicBezTo>
                  <a:cubicBezTo>
                    <a:pt x="634" y="982"/>
                    <a:pt x="666" y="951"/>
                    <a:pt x="666" y="887"/>
                  </a:cubicBezTo>
                  <a:cubicBezTo>
                    <a:pt x="697" y="856"/>
                    <a:pt x="697" y="792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124906" y="3237800"/>
              <a:ext cx="15344" cy="35749"/>
            </a:xfrm>
            <a:custGeom>
              <a:rect b="b" l="l" r="r" t="t"/>
              <a:pathLst>
                <a:path extrusionOk="0" h="1109" w="476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149405" y="3237800"/>
              <a:ext cx="15344" cy="35749"/>
            </a:xfrm>
            <a:custGeom>
              <a:rect b="b" l="l" r="r" t="t"/>
              <a:pathLst>
                <a:path extrusionOk="0" h="1109" w="476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170841" y="3237800"/>
              <a:ext cx="22500" cy="36780"/>
            </a:xfrm>
            <a:custGeom>
              <a:rect b="b" l="l" r="r" t="t"/>
              <a:pathLst>
                <a:path extrusionOk="0" h="1141" w="698">
                  <a:moveTo>
                    <a:pt x="444" y="127"/>
                  </a:moveTo>
                  <a:cubicBezTo>
                    <a:pt x="476" y="159"/>
                    <a:pt x="508" y="159"/>
                    <a:pt x="539" y="190"/>
                  </a:cubicBezTo>
                  <a:cubicBezTo>
                    <a:pt x="539" y="222"/>
                    <a:pt x="571" y="222"/>
                    <a:pt x="571" y="254"/>
                  </a:cubicBezTo>
                  <a:cubicBezTo>
                    <a:pt x="603" y="285"/>
                    <a:pt x="603" y="317"/>
                    <a:pt x="603" y="349"/>
                  </a:cubicBezTo>
                  <a:lnTo>
                    <a:pt x="603" y="792"/>
                  </a:lnTo>
                  <a:cubicBezTo>
                    <a:pt x="603" y="824"/>
                    <a:pt x="603" y="855"/>
                    <a:pt x="571" y="887"/>
                  </a:cubicBezTo>
                  <a:cubicBezTo>
                    <a:pt x="571" y="887"/>
                    <a:pt x="539" y="919"/>
                    <a:pt x="539" y="950"/>
                  </a:cubicBezTo>
                  <a:cubicBezTo>
                    <a:pt x="508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54" y="982"/>
                    <a:pt x="223" y="982"/>
                    <a:pt x="191" y="950"/>
                  </a:cubicBezTo>
                  <a:cubicBezTo>
                    <a:pt x="159" y="919"/>
                    <a:pt x="159" y="887"/>
                    <a:pt x="128" y="887"/>
                  </a:cubicBezTo>
                  <a:cubicBezTo>
                    <a:pt x="128" y="855"/>
                    <a:pt x="128" y="824"/>
                    <a:pt x="128" y="792"/>
                  </a:cubicBezTo>
                  <a:lnTo>
                    <a:pt x="128" y="349"/>
                  </a:lnTo>
                  <a:cubicBezTo>
                    <a:pt x="128" y="317"/>
                    <a:pt x="128" y="285"/>
                    <a:pt x="128" y="254"/>
                  </a:cubicBezTo>
                  <a:cubicBezTo>
                    <a:pt x="159" y="222"/>
                    <a:pt x="159" y="222"/>
                    <a:pt x="191" y="190"/>
                  </a:cubicBezTo>
                  <a:cubicBezTo>
                    <a:pt x="223" y="159"/>
                    <a:pt x="254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318" y="0"/>
                    <a:pt x="254" y="0"/>
                    <a:pt x="223" y="32"/>
                  </a:cubicBezTo>
                  <a:cubicBezTo>
                    <a:pt x="191" y="64"/>
                    <a:pt x="128" y="64"/>
                    <a:pt x="96" y="95"/>
                  </a:cubicBezTo>
                  <a:cubicBezTo>
                    <a:pt x="64" y="127"/>
                    <a:pt x="64" y="159"/>
                    <a:pt x="33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3" y="919"/>
                  </a:cubicBezTo>
                  <a:cubicBezTo>
                    <a:pt x="64" y="950"/>
                    <a:pt x="64" y="982"/>
                    <a:pt x="96" y="1014"/>
                  </a:cubicBezTo>
                  <a:cubicBezTo>
                    <a:pt x="128" y="1045"/>
                    <a:pt x="191" y="1077"/>
                    <a:pt x="223" y="1109"/>
                  </a:cubicBezTo>
                  <a:cubicBezTo>
                    <a:pt x="254" y="1109"/>
                    <a:pt x="318" y="1140"/>
                    <a:pt x="349" y="1140"/>
                  </a:cubicBezTo>
                  <a:cubicBezTo>
                    <a:pt x="413" y="1140"/>
                    <a:pt x="444" y="1109"/>
                    <a:pt x="508" y="1109"/>
                  </a:cubicBezTo>
                  <a:cubicBezTo>
                    <a:pt x="539" y="1077"/>
                    <a:pt x="571" y="1045"/>
                    <a:pt x="603" y="1014"/>
                  </a:cubicBezTo>
                  <a:cubicBezTo>
                    <a:pt x="634" y="982"/>
                    <a:pt x="666" y="950"/>
                    <a:pt x="698" y="919"/>
                  </a:cubicBezTo>
                  <a:cubicBezTo>
                    <a:pt x="698" y="887"/>
                    <a:pt x="698" y="824"/>
                    <a:pt x="698" y="792"/>
                  </a:cubicBezTo>
                  <a:lnTo>
                    <a:pt x="698" y="349"/>
                  </a:lnTo>
                  <a:cubicBezTo>
                    <a:pt x="698" y="317"/>
                    <a:pt x="698" y="254"/>
                    <a:pt x="698" y="222"/>
                  </a:cubicBezTo>
                  <a:cubicBezTo>
                    <a:pt x="666" y="190"/>
                    <a:pt x="634" y="127"/>
                    <a:pt x="603" y="95"/>
                  </a:cubicBezTo>
                  <a:cubicBezTo>
                    <a:pt x="571" y="64"/>
                    <a:pt x="539" y="64"/>
                    <a:pt x="508" y="32"/>
                  </a:cubicBezTo>
                  <a:cubicBezTo>
                    <a:pt x="444" y="0"/>
                    <a:pt x="41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199434" y="3237800"/>
              <a:ext cx="22500" cy="36780"/>
            </a:xfrm>
            <a:custGeom>
              <a:rect b="b" l="l" r="r" t="t"/>
              <a:pathLst>
                <a:path extrusionOk="0" h="1141" w="698">
                  <a:moveTo>
                    <a:pt x="444" y="127"/>
                  </a:moveTo>
                  <a:cubicBezTo>
                    <a:pt x="476" y="159"/>
                    <a:pt x="476" y="159"/>
                    <a:pt x="507" y="190"/>
                  </a:cubicBezTo>
                  <a:cubicBezTo>
                    <a:pt x="539" y="222"/>
                    <a:pt x="539" y="222"/>
                    <a:pt x="571" y="254"/>
                  </a:cubicBezTo>
                  <a:cubicBezTo>
                    <a:pt x="571" y="285"/>
                    <a:pt x="571" y="317"/>
                    <a:pt x="571" y="349"/>
                  </a:cubicBezTo>
                  <a:lnTo>
                    <a:pt x="571" y="792"/>
                  </a:lnTo>
                  <a:cubicBezTo>
                    <a:pt x="571" y="824"/>
                    <a:pt x="571" y="855"/>
                    <a:pt x="571" y="887"/>
                  </a:cubicBezTo>
                  <a:cubicBezTo>
                    <a:pt x="539" y="887"/>
                    <a:pt x="539" y="919"/>
                    <a:pt x="507" y="950"/>
                  </a:cubicBezTo>
                  <a:cubicBezTo>
                    <a:pt x="476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22" y="982"/>
                    <a:pt x="191" y="982"/>
                    <a:pt x="191" y="950"/>
                  </a:cubicBezTo>
                  <a:cubicBezTo>
                    <a:pt x="159" y="919"/>
                    <a:pt x="127" y="887"/>
                    <a:pt x="127" y="887"/>
                  </a:cubicBezTo>
                  <a:cubicBezTo>
                    <a:pt x="127" y="855"/>
                    <a:pt x="96" y="824"/>
                    <a:pt x="96" y="792"/>
                  </a:cubicBezTo>
                  <a:lnTo>
                    <a:pt x="96" y="349"/>
                  </a:lnTo>
                  <a:cubicBezTo>
                    <a:pt x="96" y="317"/>
                    <a:pt x="127" y="285"/>
                    <a:pt x="127" y="254"/>
                  </a:cubicBezTo>
                  <a:cubicBezTo>
                    <a:pt x="127" y="222"/>
                    <a:pt x="159" y="222"/>
                    <a:pt x="191" y="190"/>
                  </a:cubicBezTo>
                  <a:cubicBezTo>
                    <a:pt x="191" y="159"/>
                    <a:pt x="222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cubicBezTo>
                    <a:pt x="159" y="64"/>
                    <a:pt x="127" y="64"/>
                    <a:pt x="96" y="95"/>
                  </a:cubicBezTo>
                  <a:cubicBezTo>
                    <a:pt x="64" y="127"/>
                    <a:pt x="32" y="159"/>
                    <a:pt x="32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2" y="919"/>
                  </a:cubicBezTo>
                  <a:cubicBezTo>
                    <a:pt x="32" y="950"/>
                    <a:pt x="64" y="982"/>
                    <a:pt x="96" y="1014"/>
                  </a:cubicBezTo>
                  <a:cubicBezTo>
                    <a:pt x="127" y="1045"/>
                    <a:pt x="159" y="1077"/>
                    <a:pt x="222" y="1109"/>
                  </a:cubicBezTo>
                  <a:cubicBezTo>
                    <a:pt x="254" y="1109"/>
                    <a:pt x="286" y="1140"/>
                    <a:pt x="349" y="1140"/>
                  </a:cubicBezTo>
                  <a:cubicBezTo>
                    <a:pt x="412" y="1140"/>
                    <a:pt x="444" y="1109"/>
                    <a:pt x="476" y="1109"/>
                  </a:cubicBezTo>
                  <a:cubicBezTo>
                    <a:pt x="539" y="1077"/>
                    <a:pt x="571" y="1045"/>
                    <a:pt x="602" y="1014"/>
                  </a:cubicBezTo>
                  <a:cubicBezTo>
                    <a:pt x="634" y="982"/>
                    <a:pt x="666" y="950"/>
                    <a:pt x="666" y="919"/>
                  </a:cubicBezTo>
                  <a:cubicBezTo>
                    <a:pt x="697" y="887"/>
                    <a:pt x="697" y="824"/>
                    <a:pt x="697" y="792"/>
                  </a:cubicBezTo>
                  <a:lnTo>
                    <a:pt x="697" y="349"/>
                  </a:lnTo>
                  <a:cubicBezTo>
                    <a:pt x="697" y="317"/>
                    <a:pt x="697" y="254"/>
                    <a:pt x="666" y="222"/>
                  </a:cubicBezTo>
                  <a:cubicBezTo>
                    <a:pt x="666" y="190"/>
                    <a:pt x="634" y="127"/>
                    <a:pt x="602" y="95"/>
                  </a:cubicBezTo>
                  <a:cubicBezTo>
                    <a:pt x="571" y="64"/>
                    <a:pt x="539" y="64"/>
                    <a:pt x="476" y="32"/>
                  </a:cubicBezTo>
                  <a:cubicBezTo>
                    <a:pt x="444" y="0"/>
                    <a:pt x="38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124906" y="3294953"/>
              <a:ext cx="15344" cy="35781"/>
            </a:xfrm>
            <a:custGeom>
              <a:rect b="b" l="l" r="r" t="t"/>
              <a:pathLst>
                <a:path extrusionOk="0" h="1110" w="476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146342" y="3294953"/>
              <a:ext cx="22500" cy="35781"/>
            </a:xfrm>
            <a:custGeom>
              <a:rect b="b" l="l" r="r" t="t"/>
              <a:pathLst>
                <a:path extrusionOk="0" h="1110" w="698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76" y="127"/>
                    <a:pt x="507" y="159"/>
                    <a:pt x="507" y="159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3"/>
                    <a:pt x="571" y="824"/>
                    <a:pt x="571" y="856"/>
                  </a:cubicBezTo>
                  <a:cubicBezTo>
                    <a:pt x="571" y="888"/>
                    <a:pt x="539" y="919"/>
                    <a:pt x="507" y="919"/>
                  </a:cubicBezTo>
                  <a:cubicBezTo>
                    <a:pt x="507" y="951"/>
                    <a:pt x="476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222" y="951"/>
                    <a:pt x="191" y="919"/>
                  </a:cubicBezTo>
                  <a:cubicBezTo>
                    <a:pt x="159" y="919"/>
                    <a:pt x="159" y="888"/>
                    <a:pt x="127" y="856"/>
                  </a:cubicBezTo>
                  <a:cubicBezTo>
                    <a:pt x="127" y="824"/>
                    <a:pt x="127" y="793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59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64" y="951"/>
                    <a:pt x="64" y="983"/>
                    <a:pt x="96" y="1014"/>
                  </a:cubicBezTo>
                  <a:cubicBezTo>
                    <a:pt x="127" y="1046"/>
                    <a:pt x="191" y="1078"/>
                    <a:pt x="222" y="1078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8"/>
                  </a:cubicBezTo>
                  <a:cubicBezTo>
                    <a:pt x="539" y="1078"/>
                    <a:pt x="571" y="1046"/>
                    <a:pt x="603" y="1014"/>
                  </a:cubicBezTo>
                  <a:cubicBezTo>
                    <a:pt x="634" y="983"/>
                    <a:pt x="666" y="951"/>
                    <a:pt x="698" y="888"/>
                  </a:cubicBezTo>
                  <a:cubicBezTo>
                    <a:pt x="698" y="856"/>
                    <a:pt x="698" y="824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174935" y="3294953"/>
              <a:ext cx="22500" cy="35781"/>
            </a:xfrm>
            <a:custGeom>
              <a:rect b="b" l="l" r="r" t="t"/>
              <a:pathLst>
                <a:path extrusionOk="0" h="1110" w="698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44" y="127"/>
                    <a:pt x="476" y="159"/>
                    <a:pt x="507" y="159"/>
                  </a:cubicBezTo>
                  <a:cubicBezTo>
                    <a:pt x="539" y="191"/>
                    <a:pt x="539" y="222"/>
                    <a:pt x="539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3"/>
                    <a:pt x="571" y="824"/>
                    <a:pt x="539" y="856"/>
                  </a:cubicBezTo>
                  <a:cubicBezTo>
                    <a:pt x="539" y="888"/>
                    <a:pt x="539" y="919"/>
                    <a:pt x="507" y="919"/>
                  </a:cubicBezTo>
                  <a:cubicBezTo>
                    <a:pt x="476" y="951"/>
                    <a:pt x="444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191" y="951"/>
                    <a:pt x="159" y="919"/>
                  </a:cubicBezTo>
                  <a:cubicBezTo>
                    <a:pt x="159" y="919"/>
                    <a:pt x="127" y="888"/>
                    <a:pt x="127" y="856"/>
                  </a:cubicBezTo>
                  <a:cubicBezTo>
                    <a:pt x="96" y="824"/>
                    <a:pt x="96" y="793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96" y="286"/>
                    <a:pt x="127" y="254"/>
                  </a:cubicBezTo>
                  <a:cubicBezTo>
                    <a:pt x="127" y="222"/>
                    <a:pt x="159" y="191"/>
                    <a:pt x="159" y="159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191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32" y="951"/>
                    <a:pt x="64" y="983"/>
                    <a:pt x="96" y="1014"/>
                  </a:cubicBezTo>
                  <a:cubicBezTo>
                    <a:pt x="127" y="1046"/>
                    <a:pt x="159" y="1078"/>
                    <a:pt x="191" y="1078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381" y="1109"/>
                    <a:pt x="444" y="1109"/>
                    <a:pt x="476" y="1078"/>
                  </a:cubicBezTo>
                  <a:cubicBezTo>
                    <a:pt x="507" y="1078"/>
                    <a:pt x="571" y="1046"/>
                    <a:pt x="602" y="1014"/>
                  </a:cubicBezTo>
                  <a:cubicBezTo>
                    <a:pt x="634" y="983"/>
                    <a:pt x="634" y="951"/>
                    <a:pt x="666" y="888"/>
                  </a:cubicBezTo>
                  <a:cubicBezTo>
                    <a:pt x="697" y="856"/>
                    <a:pt x="697" y="824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205558" y="3294953"/>
              <a:ext cx="15344" cy="35781"/>
            </a:xfrm>
            <a:custGeom>
              <a:rect b="b" l="l" r="r" t="t"/>
              <a:pathLst>
                <a:path extrusionOk="0" h="1110" w="476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1509933" y="3063216"/>
              <a:ext cx="455319" cy="294048"/>
            </a:xfrm>
            <a:custGeom>
              <a:rect b="b" l="l" r="r" t="t"/>
              <a:pathLst>
                <a:path extrusionOk="0" h="9122" w="14125">
                  <a:moveTo>
                    <a:pt x="0" y="1"/>
                  </a:moveTo>
                  <a:lnTo>
                    <a:pt x="0" y="9122"/>
                  </a:lnTo>
                  <a:lnTo>
                    <a:pt x="14125" y="9122"/>
                  </a:lnTo>
                  <a:lnTo>
                    <a:pt x="14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1443561" y="3374574"/>
              <a:ext cx="588063" cy="14345"/>
            </a:xfrm>
            <a:custGeom>
              <a:rect b="b" l="l" r="r" t="t"/>
              <a:pathLst>
                <a:path extrusionOk="0" h="445" w="18243">
                  <a:moveTo>
                    <a:pt x="1" y="1"/>
                  </a:moveTo>
                  <a:lnTo>
                    <a:pt x="1" y="444"/>
                  </a:lnTo>
                  <a:lnTo>
                    <a:pt x="18242" y="444"/>
                  </a:lnTo>
                  <a:lnTo>
                    <a:pt x="18242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1443561" y="3366418"/>
              <a:ext cx="588063" cy="8188"/>
            </a:xfrm>
            <a:custGeom>
              <a:rect b="b" l="l" r="r" t="t"/>
              <a:pathLst>
                <a:path extrusionOk="0" h="254" w="18243">
                  <a:moveTo>
                    <a:pt x="507" y="1"/>
                  </a:moveTo>
                  <a:lnTo>
                    <a:pt x="1" y="254"/>
                  </a:lnTo>
                  <a:lnTo>
                    <a:pt x="18242" y="254"/>
                  </a:lnTo>
                  <a:lnTo>
                    <a:pt x="17735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1443561" y="3388886"/>
              <a:ext cx="588063" cy="4094"/>
            </a:xfrm>
            <a:custGeom>
              <a:rect b="b" l="l" r="r" t="t"/>
              <a:pathLst>
                <a:path extrusionOk="0" h="127" w="18243">
                  <a:moveTo>
                    <a:pt x="1" y="0"/>
                  </a:moveTo>
                  <a:lnTo>
                    <a:pt x="507" y="127"/>
                  </a:lnTo>
                  <a:lnTo>
                    <a:pt x="17735" y="127"/>
                  </a:lnTo>
                  <a:lnTo>
                    <a:pt x="1824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1499714" y="3047904"/>
              <a:ext cx="474725" cy="321609"/>
            </a:xfrm>
            <a:custGeom>
              <a:rect b="b" l="l" r="r" t="t"/>
              <a:pathLst>
                <a:path extrusionOk="0" h="9977" w="14727">
                  <a:moveTo>
                    <a:pt x="14220" y="603"/>
                  </a:moveTo>
                  <a:lnTo>
                    <a:pt x="14220" y="9407"/>
                  </a:lnTo>
                  <a:lnTo>
                    <a:pt x="507" y="9407"/>
                  </a:lnTo>
                  <a:lnTo>
                    <a:pt x="507" y="603"/>
                  </a:lnTo>
                  <a:close/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9977"/>
                  </a:lnTo>
                  <a:lnTo>
                    <a:pt x="14727" y="9977"/>
                  </a:lnTo>
                  <a:lnTo>
                    <a:pt x="14727" y="413"/>
                  </a:lnTo>
                  <a:cubicBezTo>
                    <a:pt x="14727" y="191"/>
                    <a:pt x="14568" y="1"/>
                    <a:pt x="143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1732483" y="3053029"/>
              <a:ext cx="10218" cy="10218"/>
            </a:xfrm>
            <a:custGeom>
              <a:rect b="b" l="l" r="r" t="t"/>
              <a:pathLst>
                <a:path extrusionOk="0" h="317" w="317">
                  <a:moveTo>
                    <a:pt x="158" y="0"/>
                  </a:moveTo>
                  <a:cubicBezTo>
                    <a:pt x="63" y="0"/>
                    <a:pt x="0" y="64"/>
                    <a:pt x="0" y="159"/>
                  </a:cubicBezTo>
                  <a:cubicBezTo>
                    <a:pt x="0" y="254"/>
                    <a:pt x="63" y="317"/>
                    <a:pt x="158" y="317"/>
                  </a:cubicBezTo>
                  <a:cubicBezTo>
                    <a:pt x="253" y="317"/>
                    <a:pt x="317" y="254"/>
                    <a:pt x="317" y="159"/>
                  </a:cubicBezTo>
                  <a:cubicBezTo>
                    <a:pt x="317" y="64"/>
                    <a:pt x="253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1685517" y="3175522"/>
              <a:ext cx="98027" cy="74560"/>
            </a:xfrm>
            <a:custGeom>
              <a:rect b="b" l="l" r="r" t="t"/>
              <a:pathLst>
                <a:path extrusionOk="0" h="2313" w="3041">
                  <a:moveTo>
                    <a:pt x="0" y="1"/>
                  </a:moveTo>
                  <a:lnTo>
                    <a:pt x="539" y="2312"/>
                  </a:lnTo>
                  <a:lnTo>
                    <a:pt x="1045" y="2312"/>
                  </a:lnTo>
                  <a:lnTo>
                    <a:pt x="1520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186" y="1616"/>
                  </a:lnTo>
                  <a:lnTo>
                    <a:pt x="1805" y="1"/>
                  </a:lnTo>
                  <a:lnTo>
                    <a:pt x="1235" y="1"/>
                  </a:lnTo>
                  <a:lnTo>
                    <a:pt x="824" y="158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1783511" y="3175522"/>
              <a:ext cx="98027" cy="74560"/>
            </a:xfrm>
            <a:custGeom>
              <a:rect b="b" l="l" r="r" t="t"/>
              <a:pathLst>
                <a:path extrusionOk="0" h="2313" w="3041">
                  <a:moveTo>
                    <a:pt x="1" y="1"/>
                  </a:moveTo>
                  <a:lnTo>
                    <a:pt x="539" y="2312"/>
                  </a:lnTo>
                  <a:lnTo>
                    <a:pt x="1046" y="2312"/>
                  </a:lnTo>
                  <a:lnTo>
                    <a:pt x="1521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36" y="1"/>
                  </a:lnTo>
                  <a:lnTo>
                    <a:pt x="824" y="158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1882537" y="3235737"/>
              <a:ext cx="14312" cy="14345"/>
            </a:xfrm>
            <a:custGeom>
              <a:rect b="b" l="l" r="r" t="t"/>
              <a:pathLst>
                <a:path extrusionOk="0" h="445" w="444">
                  <a:moveTo>
                    <a:pt x="0" y="1"/>
                  </a:moveTo>
                  <a:lnTo>
                    <a:pt x="0" y="444"/>
                  </a:lnTo>
                  <a:lnTo>
                    <a:pt x="444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16"/>
            <p:cNvGrpSpPr/>
            <p:nvPr/>
          </p:nvGrpSpPr>
          <p:grpSpPr>
            <a:xfrm>
              <a:off x="6007496" y="1259410"/>
              <a:ext cx="267518" cy="470631"/>
              <a:chOff x="6159896" y="1259410"/>
              <a:chExt cx="267518" cy="470631"/>
            </a:xfrm>
          </p:grpSpPr>
          <p:sp>
            <p:nvSpPr>
              <p:cNvPr id="747" name="Google Shape;747;p16"/>
              <p:cNvSpPr/>
              <p:nvPr/>
            </p:nvSpPr>
            <p:spPr>
              <a:xfrm>
                <a:off x="6159896" y="1259410"/>
                <a:ext cx="267518" cy="470631"/>
              </a:xfrm>
              <a:custGeom>
                <a:rect b="b" l="l" r="r" t="t"/>
                <a:pathLst>
                  <a:path extrusionOk="0" h="14600" w="8299">
                    <a:moveTo>
                      <a:pt x="7316" y="475"/>
                    </a:moveTo>
                    <a:cubicBezTo>
                      <a:pt x="7601" y="475"/>
                      <a:pt x="7823" y="665"/>
                      <a:pt x="7823" y="950"/>
                    </a:cubicBezTo>
                    <a:lnTo>
                      <a:pt x="7823" y="13649"/>
                    </a:lnTo>
                    <a:cubicBezTo>
                      <a:pt x="7823" y="13903"/>
                      <a:pt x="7601" y="14124"/>
                      <a:pt x="7316" y="14124"/>
                    </a:cubicBezTo>
                    <a:lnTo>
                      <a:pt x="951" y="14124"/>
                    </a:lnTo>
                    <a:cubicBezTo>
                      <a:pt x="698" y="14124"/>
                      <a:pt x="476" y="13903"/>
                      <a:pt x="476" y="13649"/>
                    </a:cubicBezTo>
                    <a:lnTo>
                      <a:pt x="476" y="950"/>
                    </a:lnTo>
                    <a:cubicBezTo>
                      <a:pt x="476" y="665"/>
                      <a:pt x="698" y="475"/>
                      <a:pt x="951" y="475"/>
                    </a:cubicBezTo>
                    <a:close/>
                    <a:moveTo>
                      <a:pt x="951" y="0"/>
                    </a:moveTo>
                    <a:cubicBezTo>
                      <a:pt x="444" y="0"/>
                      <a:pt x="1" y="412"/>
                      <a:pt x="1" y="950"/>
                    </a:cubicBezTo>
                    <a:lnTo>
                      <a:pt x="1" y="13649"/>
                    </a:lnTo>
                    <a:cubicBezTo>
                      <a:pt x="1" y="14188"/>
                      <a:pt x="444" y="14599"/>
                      <a:pt x="951" y="14599"/>
                    </a:cubicBezTo>
                    <a:lnTo>
                      <a:pt x="7316" y="14599"/>
                    </a:lnTo>
                    <a:cubicBezTo>
                      <a:pt x="7855" y="14599"/>
                      <a:pt x="8298" y="14188"/>
                      <a:pt x="8298" y="13649"/>
                    </a:cubicBezTo>
                    <a:lnTo>
                      <a:pt x="8298" y="950"/>
                    </a:lnTo>
                    <a:cubicBezTo>
                      <a:pt x="8298" y="412"/>
                      <a:pt x="7855" y="0"/>
                      <a:pt x="73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6168084" y="1266533"/>
                <a:ext cx="251143" cy="456351"/>
              </a:xfrm>
              <a:custGeom>
                <a:rect b="b" l="l" r="r" t="t"/>
                <a:pathLst>
                  <a:path extrusionOk="0" h="14157" w="7791">
                    <a:moveTo>
                      <a:pt x="697" y="1"/>
                    </a:moveTo>
                    <a:cubicBezTo>
                      <a:pt x="317" y="1"/>
                      <a:pt x="0" y="317"/>
                      <a:pt x="0" y="729"/>
                    </a:cubicBezTo>
                    <a:lnTo>
                      <a:pt x="0" y="13428"/>
                    </a:lnTo>
                    <a:cubicBezTo>
                      <a:pt x="0" y="13840"/>
                      <a:pt x="317" y="14157"/>
                      <a:pt x="697" y="14157"/>
                    </a:cubicBezTo>
                    <a:lnTo>
                      <a:pt x="7062" y="14157"/>
                    </a:lnTo>
                    <a:cubicBezTo>
                      <a:pt x="7474" y="14157"/>
                      <a:pt x="7791" y="13840"/>
                      <a:pt x="7791" y="13428"/>
                    </a:cubicBezTo>
                    <a:lnTo>
                      <a:pt x="7791" y="729"/>
                    </a:lnTo>
                    <a:cubicBezTo>
                      <a:pt x="7791" y="349"/>
                      <a:pt x="7474" y="1"/>
                      <a:pt x="706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6174208" y="1323718"/>
                <a:ext cx="238894" cy="327701"/>
              </a:xfrm>
              <a:custGeom>
                <a:rect b="b" l="l" r="r" t="t"/>
                <a:pathLst>
                  <a:path extrusionOk="0" h="10166" w="7411">
                    <a:moveTo>
                      <a:pt x="0" y="0"/>
                    </a:moveTo>
                    <a:lnTo>
                      <a:pt x="0" y="10166"/>
                    </a:lnTo>
                    <a:lnTo>
                      <a:pt x="7411" y="10166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6283420" y="1296157"/>
                <a:ext cx="37812" cy="10218"/>
              </a:xfrm>
              <a:custGeom>
                <a:rect b="b" l="l" r="r" t="t"/>
                <a:pathLst>
                  <a:path extrusionOk="0" h="317" w="1173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1014" y="317"/>
                    </a:lnTo>
                    <a:cubicBezTo>
                      <a:pt x="1078" y="317"/>
                      <a:pt x="1173" y="253"/>
                      <a:pt x="1173" y="158"/>
                    </a:cubicBezTo>
                    <a:cubicBezTo>
                      <a:pt x="1173" y="63"/>
                      <a:pt x="1078" y="0"/>
                      <a:pt x="101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6261984" y="1296157"/>
                <a:ext cx="16375" cy="10218"/>
              </a:xfrm>
              <a:custGeom>
                <a:rect b="b" l="l" r="r" t="t"/>
                <a:pathLst>
                  <a:path extrusionOk="0" h="317" w="508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349" y="317"/>
                    </a:lnTo>
                    <a:cubicBezTo>
                      <a:pt x="444" y="317"/>
                      <a:pt x="507" y="253"/>
                      <a:pt x="507" y="158"/>
                    </a:cubicBezTo>
                    <a:cubicBezTo>
                      <a:pt x="507" y="63"/>
                      <a:pt x="444" y="0"/>
                      <a:pt x="349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6271171" y="1666699"/>
                <a:ext cx="44968" cy="44968"/>
              </a:xfrm>
              <a:custGeom>
                <a:rect b="b" l="l" r="r" t="t"/>
                <a:pathLst>
                  <a:path extrusionOk="0" h="1395" w="1395">
                    <a:moveTo>
                      <a:pt x="698" y="1"/>
                    </a:moveTo>
                    <a:cubicBezTo>
                      <a:pt x="318" y="1"/>
                      <a:pt x="1" y="318"/>
                      <a:pt x="1" y="698"/>
                    </a:cubicBezTo>
                    <a:cubicBezTo>
                      <a:pt x="1" y="1078"/>
                      <a:pt x="318" y="1394"/>
                      <a:pt x="698" y="1394"/>
                    </a:cubicBezTo>
                    <a:cubicBezTo>
                      <a:pt x="1078" y="1394"/>
                      <a:pt x="1394" y="1078"/>
                      <a:pt x="1394" y="698"/>
                    </a:cubicBezTo>
                    <a:cubicBezTo>
                      <a:pt x="1394" y="318"/>
                      <a:pt x="1078" y="1"/>
                      <a:pt x="69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6266078" y="1438411"/>
                <a:ext cx="82715" cy="93836"/>
              </a:xfrm>
              <a:custGeom>
                <a:rect b="b" l="l" r="r" t="t"/>
                <a:pathLst>
                  <a:path extrusionOk="0" h="2911" w="2566">
                    <a:moveTo>
                      <a:pt x="127" y="0"/>
                    </a:moveTo>
                    <a:cubicBezTo>
                      <a:pt x="57" y="0"/>
                      <a:pt x="0" y="74"/>
                      <a:pt x="0" y="147"/>
                    </a:cubicBezTo>
                    <a:lnTo>
                      <a:pt x="0" y="2776"/>
                    </a:lnTo>
                    <a:cubicBezTo>
                      <a:pt x="0" y="2854"/>
                      <a:pt x="65" y="2911"/>
                      <a:pt x="141" y="2911"/>
                    </a:cubicBezTo>
                    <a:cubicBezTo>
                      <a:pt x="157" y="2911"/>
                      <a:pt x="174" y="2908"/>
                      <a:pt x="190" y="2903"/>
                    </a:cubicBezTo>
                    <a:lnTo>
                      <a:pt x="2471" y="1573"/>
                    </a:lnTo>
                    <a:cubicBezTo>
                      <a:pt x="2566" y="1541"/>
                      <a:pt x="2566" y="1383"/>
                      <a:pt x="2471" y="1351"/>
                    </a:cubicBezTo>
                    <a:lnTo>
                      <a:pt x="190" y="21"/>
                    </a:lnTo>
                    <a:cubicBezTo>
                      <a:pt x="169" y="6"/>
                      <a:pt x="148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6201769" y="1394152"/>
                <a:ext cx="182772" cy="182772"/>
              </a:xfrm>
              <a:custGeom>
                <a:rect b="b" l="l" r="r" t="t"/>
                <a:pathLst>
                  <a:path extrusionOk="0" fill="none" h="5670" w="5670">
                    <a:moveTo>
                      <a:pt x="3484" y="380"/>
                    </a:moveTo>
                    <a:cubicBezTo>
                      <a:pt x="4877" y="729"/>
                      <a:pt x="5669" y="2122"/>
                      <a:pt x="5321" y="3484"/>
                    </a:cubicBezTo>
                    <a:cubicBezTo>
                      <a:pt x="4941" y="4846"/>
                      <a:pt x="3547" y="5669"/>
                      <a:pt x="2185" y="5321"/>
                    </a:cubicBezTo>
                    <a:cubicBezTo>
                      <a:pt x="824" y="4941"/>
                      <a:pt x="0" y="3547"/>
                      <a:pt x="380" y="2185"/>
                    </a:cubicBezTo>
                    <a:cubicBezTo>
                      <a:pt x="729" y="824"/>
                      <a:pt x="2122" y="0"/>
                      <a:pt x="3484" y="380"/>
                    </a:cubicBezTo>
                    <a:close/>
                  </a:path>
                </a:pathLst>
              </a:custGeom>
              <a:noFill/>
              <a:ln cap="flat" cmpd="sng" w="13450">
                <a:solidFill>
                  <a:srgbClr val="FFFFFF"/>
                </a:solidFill>
                <a:prstDash val="solid"/>
                <a:miter lim="316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5" name="Google Shape;755;p16"/>
            <p:cNvSpPr/>
            <p:nvPr/>
          </p:nvSpPr>
          <p:spPr>
            <a:xfrm>
              <a:off x="1586491" y="3175522"/>
              <a:ext cx="98027" cy="74560"/>
            </a:xfrm>
            <a:custGeom>
              <a:rect b="b" l="l" r="r" t="t"/>
              <a:pathLst>
                <a:path extrusionOk="0" h="2313" w="3041">
                  <a:moveTo>
                    <a:pt x="0" y="1"/>
                  </a:moveTo>
                  <a:lnTo>
                    <a:pt x="570" y="2312"/>
                  </a:lnTo>
                  <a:lnTo>
                    <a:pt x="1077" y="2312"/>
                  </a:lnTo>
                  <a:lnTo>
                    <a:pt x="1521" y="571"/>
                  </a:lnTo>
                  <a:lnTo>
                    <a:pt x="1996" y="2312"/>
                  </a:lnTo>
                  <a:lnTo>
                    <a:pt x="2502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67" y="1"/>
                  </a:lnTo>
                  <a:lnTo>
                    <a:pt x="824" y="158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TECHSTACK</a:t>
            </a:r>
            <a:endParaRPr b="1" sz="28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1" name="Google Shape;761;p17"/>
          <p:cNvSpPr txBox="1"/>
          <p:nvPr/>
        </p:nvSpPr>
        <p:spPr>
          <a:xfrm>
            <a:off x="999676" y="173283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SQLite3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2" name="Google Shape;762;p17"/>
          <p:cNvSpPr txBox="1"/>
          <p:nvPr/>
        </p:nvSpPr>
        <p:spPr>
          <a:xfrm>
            <a:off x="857900" y="283373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Bootstrap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3" name="Google Shape;763;p17"/>
          <p:cNvSpPr txBox="1"/>
          <p:nvPr/>
        </p:nvSpPr>
        <p:spPr>
          <a:xfrm>
            <a:off x="792900" y="402905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Java Script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4" name="Google Shape;764;p17"/>
          <p:cNvSpPr txBox="1"/>
          <p:nvPr/>
        </p:nvSpPr>
        <p:spPr>
          <a:xfrm>
            <a:off x="6418649" y="173283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aven Pro"/>
                <a:ea typeface="Maven Pro"/>
                <a:cs typeface="Maven Pro"/>
                <a:sym typeface="Maven Pro"/>
              </a:rPr>
              <a:t>Django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5" name="Google Shape;765;p17"/>
          <p:cNvSpPr txBox="1"/>
          <p:nvPr/>
        </p:nvSpPr>
        <p:spPr>
          <a:xfrm>
            <a:off x="6213424" y="283371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aven Pro"/>
                <a:ea typeface="Maven Pro"/>
                <a:cs typeface="Maven Pro"/>
                <a:sym typeface="Maven Pro"/>
              </a:rPr>
              <a:t>CSS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6" name="Google Shape;766;p17"/>
          <p:cNvSpPr txBox="1"/>
          <p:nvPr/>
        </p:nvSpPr>
        <p:spPr>
          <a:xfrm>
            <a:off x="6380874" y="40290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aven Pro"/>
                <a:ea typeface="Maven Pro"/>
                <a:cs typeface="Maven Pro"/>
                <a:sym typeface="Maven Pro"/>
              </a:rPr>
              <a:t>HTML</a:t>
            </a:r>
            <a:endParaRPr b="1" sz="1500"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767" name="Google Shape;767;p17"/>
          <p:cNvGrpSpPr/>
          <p:nvPr/>
        </p:nvGrpSpPr>
        <p:grpSpPr>
          <a:xfrm>
            <a:off x="283943" y="1039624"/>
            <a:ext cx="6891369" cy="3943348"/>
            <a:chOff x="1246774" y="1703550"/>
            <a:chExt cx="4090076" cy="2535100"/>
          </a:xfrm>
        </p:grpSpPr>
        <p:sp>
          <p:nvSpPr>
            <p:cNvPr id="768" name="Google Shape;768;p17"/>
            <p:cNvSpPr/>
            <p:nvPr/>
          </p:nvSpPr>
          <p:spPr>
            <a:xfrm>
              <a:off x="4978975" y="2925950"/>
              <a:ext cx="357875" cy="59425"/>
            </a:xfrm>
            <a:custGeom>
              <a:rect b="b" l="l" r="r" t="t"/>
              <a:pathLst>
                <a:path extrusionOk="0" h="2377" w="14315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4548275" y="3676500"/>
              <a:ext cx="788575" cy="59425"/>
            </a:xfrm>
            <a:custGeom>
              <a:rect b="b" l="l" r="r" t="t"/>
              <a:pathLst>
                <a:path extrusionOk="0" h="2377" w="31543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548275" y="2203125"/>
              <a:ext cx="788575" cy="58600"/>
            </a:xfrm>
            <a:custGeom>
              <a:rect b="b" l="l" r="r" t="t"/>
              <a:pathLst>
                <a:path extrusionOk="0" h="2344" w="31543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36" y="0"/>
                    <a:pt x="30371" y="0"/>
                  </a:cubicBezTo>
                  <a:cubicBezTo>
                    <a:pt x="29769" y="0"/>
                    <a:pt x="29263" y="475"/>
                    <a:pt x="29199" y="1045"/>
                  </a:cubicBezTo>
                  <a:lnTo>
                    <a:pt x="2344" y="1045"/>
                  </a:lnTo>
                  <a:cubicBezTo>
                    <a:pt x="2281" y="444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548275" y="2925950"/>
              <a:ext cx="358675" cy="59425"/>
            </a:xfrm>
            <a:custGeom>
              <a:rect b="b" l="l" r="r" t="t"/>
              <a:pathLst>
                <a:path extrusionOk="0" h="2377" w="14347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4548275" y="3676500"/>
              <a:ext cx="788575" cy="59425"/>
            </a:xfrm>
            <a:custGeom>
              <a:rect b="b" l="l" r="r" t="t"/>
              <a:pathLst>
                <a:path extrusionOk="0" h="2377" w="31543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4548275" y="2203125"/>
              <a:ext cx="788575" cy="58600"/>
            </a:xfrm>
            <a:custGeom>
              <a:rect b="b" l="l" r="r" t="t"/>
              <a:pathLst>
                <a:path extrusionOk="0" h="2344" w="31543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2239600" y="2925950"/>
              <a:ext cx="358675" cy="59425"/>
            </a:xfrm>
            <a:custGeom>
              <a:rect b="b" l="l" r="r" t="t"/>
              <a:pathLst>
                <a:path extrusionOk="0" h="2377" w="14347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2239600" y="3676500"/>
              <a:ext cx="788575" cy="59425"/>
            </a:xfrm>
            <a:custGeom>
              <a:rect b="b" l="l" r="r" t="t"/>
              <a:pathLst>
                <a:path extrusionOk="0" h="2377" w="31543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2239600" y="2203125"/>
              <a:ext cx="788575" cy="58600"/>
            </a:xfrm>
            <a:custGeom>
              <a:rect b="b" l="l" r="r" t="t"/>
              <a:pathLst>
                <a:path extrusionOk="0" h="2344" w="31543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3771600" y="1703550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192000" y="2434300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3771600" y="3162675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9900"/>
                </a:highlight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3829375" y="1770825"/>
              <a:ext cx="815525" cy="941400"/>
            </a:xfrm>
            <a:custGeom>
              <a:rect b="b" l="l" r="r" t="t"/>
              <a:pathLst>
                <a:path extrusionOk="0" h="37656" w="32621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3854725" y="1800125"/>
              <a:ext cx="764825" cy="882800"/>
            </a:xfrm>
            <a:custGeom>
              <a:rect b="b" l="l" r="r" t="t"/>
              <a:pathLst>
                <a:path extrusionOk="0" h="35312" w="30593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249800" y="2500800"/>
              <a:ext cx="816275" cy="942175"/>
            </a:xfrm>
            <a:custGeom>
              <a:rect b="b" l="l" r="r" t="t"/>
              <a:pathLst>
                <a:path extrusionOk="0" h="37687" w="32651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3829375" y="3229200"/>
              <a:ext cx="815525" cy="942175"/>
            </a:xfrm>
            <a:custGeom>
              <a:rect b="b" l="l" r="r" t="t"/>
              <a:pathLst>
                <a:path extrusionOk="0" h="37687" w="32621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3854725" y="3258475"/>
              <a:ext cx="764825" cy="883600"/>
            </a:xfrm>
            <a:custGeom>
              <a:rect b="b" l="l" r="r" t="t"/>
              <a:pathLst>
                <a:path extrusionOk="0" h="35344" w="30593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2871400" y="1703550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2451000" y="2434300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2871400" y="3162675"/>
              <a:ext cx="931875" cy="1075975"/>
            </a:xfrm>
            <a:custGeom>
              <a:rect b="b" l="l" r="r" t="t"/>
              <a:pathLst>
                <a:path extrusionOk="0" h="43039" w="37275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2508775" y="2500800"/>
              <a:ext cx="816300" cy="942175"/>
            </a:xfrm>
            <a:custGeom>
              <a:rect b="b" l="l" r="r" t="t"/>
              <a:pathLst>
                <a:path extrusionOk="0" h="37687" w="32652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2534125" y="2530100"/>
              <a:ext cx="765625" cy="883575"/>
            </a:xfrm>
            <a:custGeom>
              <a:rect b="b" l="l" r="r" t="t"/>
              <a:pathLst>
                <a:path extrusionOk="0" h="35343" w="30625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1246774" y="2952867"/>
              <a:ext cx="38825" cy="38825"/>
            </a:xfrm>
            <a:custGeom>
              <a:rect b="b" l="l" r="r" t="t"/>
              <a:pathLst>
                <a:path extrusionOk="0" h="1553" w="1553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2929975" y="1770825"/>
              <a:ext cx="815500" cy="941400"/>
            </a:xfrm>
            <a:custGeom>
              <a:rect b="b" l="l" r="r" t="t"/>
              <a:pathLst>
                <a:path extrusionOk="0" h="37656" w="3262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2955325" y="1800125"/>
              <a:ext cx="764825" cy="882800"/>
            </a:xfrm>
            <a:custGeom>
              <a:rect b="b" l="l" r="r" t="t"/>
              <a:pathLst>
                <a:path extrusionOk="0" h="35312" w="30593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2929975" y="3229200"/>
              <a:ext cx="815500" cy="942175"/>
            </a:xfrm>
            <a:custGeom>
              <a:rect b="b" l="l" r="r" t="t"/>
              <a:pathLst>
                <a:path extrusionOk="0" h="37687" w="3262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2955325" y="3258475"/>
              <a:ext cx="764825" cy="883600"/>
            </a:xfrm>
            <a:custGeom>
              <a:rect b="b" l="l" r="r" t="t"/>
              <a:pathLst>
                <a:path extrusionOk="0" h="35344" w="30593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5" name="Google Shape;7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00" y="1608488"/>
            <a:ext cx="1203151" cy="60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288" y="3715075"/>
            <a:ext cx="887175" cy="8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8050" y="2514050"/>
            <a:ext cx="790599" cy="99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6350" y="3715075"/>
            <a:ext cx="1322776" cy="88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8100" y="2520485"/>
            <a:ext cx="1056381" cy="88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6950" y="1459438"/>
            <a:ext cx="961550" cy="80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8"/>
          <p:cNvSpPr txBox="1"/>
          <p:nvPr/>
        </p:nvSpPr>
        <p:spPr>
          <a:xfrm>
            <a:off x="1201375" y="125212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Easy and fast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6" name="Google Shape;806;p18"/>
          <p:cNvSpPr txBox="1"/>
          <p:nvPr/>
        </p:nvSpPr>
        <p:spPr>
          <a:xfrm>
            <a:off x="1135675" y="2455725"/>
            <a:ext cx="1768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7" name="Google Shape;807;p18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8" name="Google Shape;808;p18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9" name="Google Shape;809;p18"/>
          <p:cNvSpPr txBox="1"/>
          <p:nvPr/>
        </p:nvSpPr>
        <p:spPr>
          <a:xfrm>
            <a:off x="1201363" y="3753300"/>
            <a:ext cx="1636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Compared with the answer key, predicts the mark of each student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0" name="Google Shape;810;p18"/>
          <p:cNvSpPr txBox="1"/>
          <p:nvPr/>
        </p:nvSpPr>
        <p:spPr>
          <a:xfrm>
            <a:off x="71025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Advantages of </a:t>
            </a:r>
            <a:r>
              <a:rPr lang="en" sz="2800">
                <a:solidFill>
                  <a:srgbClr val="FF99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Correct</a:t>
            </a:r>
            <a:r>
              <a:rPr lang="en" sz="2800">
                <a:solidFill>
                  <a:srgbClr val="43434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Easy</a:t>
            </a:r>
            <a:endParaRPr sz="2800">
              <a:solidFill>
                <a:srgbClr val="43434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11" name="Google Shape;811;p18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User friendly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2" name="Google Shape;812;p18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Provides easy way to upload answer sheet of students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3" name="Google Shape;813;p18"/>
          <p:cNvSpPr txBox="1"/>
          <p:nvPr/>
        </p:nvSpPr>
        <p:spPr>
          <a:xfrm>
            <a:off x="6501032" y="35457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High accuracy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4" name="Google Shape;814;p18"/>
          <p:cNvSpPr txBox="1"/>
          <p:nvPr/>
        </p:nvSpPr>
        <p:spPr>
          <a:xfrm>
            <a:off x="6081925" y="3753300"/>
            <a:ext cx="20559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Powered by Google’s Vision API, CorrectEasy provides variety of other features too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815" name="Google Shape;815;p18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816" name="Google Shape;816;p18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8113889" y="3637093"/>
            <a:ext cx="630131" cy="630131"/>
            <a:chOff x="6323089" y="3637093"/>
            <a:chExt cx="630131" cy="630131"/>
          </a:xfrm>
        </p:grpSpPr>
        <p:sp>
          <p:nvSpPr>
            <p:cNvPr id="821" name="Google Shape;821;p18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6504447" y="3817598"/>
              <a:ext cx="124013" cy="124865"/>
            </a:xfrm>
            <a:custGeom>
              <a:rect b="b" l="l" r="r" t="t"/>
              <a:pathLst>
                <a:path extrusionOk="0" h="4688" w="4656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6647850" y="3817598"/>
              <a:ext cx="124865" cy="124865"/>
            </a:xfrm>
            <a:custGeom>
              <a:rect b="b" l="l" r="r" t="t"/>
              <a:pathLst>
                <a:path extrusionOk="0" h="4688" w="4688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6504447" y="3961827"/>
              <a:ext cx="124013" cy="124039"/>
            </a:xfrm>
            <a:custGeom>
              <a:rect b="b" l="l" r="r" t="t"/>
              <a:pathLst>
                <a:path extrusionOk="0" h="4657" w="4656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6647850" y="3961827"/>
              <a:ext cx="124865" cy="124039"/>
            </a:xfrm>
            <a:custGeom>
              <a:rect b="b" l="l" r="r" t="t"/>
              <a:pathLst>
                <a:path extrusionOk="0" h="4657" w="4688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8"/>
          <p:cNvGrpSpPr/>
          <p:nvPr/>
        </p:nvGrpSpPr>
        <p:grpSpPr>
          <a:xfrm>
            <a:off x="571276" y="1408893"/>
            <a:ext cx="630104" cy="630131"/>
            <a:chOff x="2190776" y="1361318"/>
            <a:chExt cx="630104" cy="630131"/>
          </a:xfrm>
        </p:grpSpPr>
        <p:sp>
          <p:nvSpPr>
            <p:cNvPr id="829" name="Google Shape;829;p18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2331621" y="1552797"/>
              <a:ext cx="348412" cy="81849"/>
            </a:xfrm>
            <a:custGeom>
              <a:rect b="b" l="l" r="r" t="t"/>
              <a:pathLst>
                <a:path extrusionOk="0" h="3073" w="13081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2368751" y="1605109"/>
              <a:ext cx="274154" cy="66641"/>
            </a:xfrm>
            <a:custGeom>
              <a:rect b="b" l="l" r="r" t="t"/>
              <a:pathLst>
                <a:path extrusionOk="0" h="2502" w="10293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2405853" y="1657393"/>
              <a:ext cx="199949" cy="51485"/>
            </a:xfrm>
            <a:custGeom>
              <a:rect b="b" l="l" r="r" t="t"/>
              <a:pathLst>
                <a:path extrusionOk="0" h="1933" w="7507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2464051" y="1717295"/>
              <a:ext cx="83554" cy="82675"/>
            </a:xfrm>
            <a:custGeom>
              <a:rect b="b" l="l" r="r" t="t"/>
              <a:pathLst>
                <a:path extrusionOk="0" h="3104" w="3137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8"/>
          <p:cNvGrpSpPr/>
          <p:nvPr/>
        </p:nvGrpSpPr>
        <p:grpSpPr>
          <a:xfrm>
            <a:off x="571276" y="3637105"/>
            <a:ext cx="630104" cy="630131"/>
            <a:chOff x="2190776" y="3637093"/>
            <a:chExt cx="630104" cy="630131"/>
          </a:xfrm>
        </p:grpSpPr>
        <p:sp>
          <p:nvSpPr>
            <p:cNvPr id="837" name="Google Shape;837;p18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0" name="Google Shape;8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538" y="2190900"/>
            <a:ext cx="1429837" cy="4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18"/>
          <p:cNvSpPr txBox="1"/>
          <p:nvPr/>
        </p:nvSpPr>
        <p:spPr>
          <a:xfrm>
            <a:off x="1290975" y="3469800"/>
            <a:ext cx="1714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Automated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2" name="Google Shape;842;p18"/>
          <p:cNvSpPr/>
          <p:nvPr/>
        </p:nvSpPr>
        <p:spPr>
          <a:xfrm>
            <a:off x="738182" y="3801150"/>
            <a:ext cx="291893" cy="302014"/>
          </a:xfrm>
          <a:custGeom>
            <a:rect b="b" l="l" r="r" t="t"/>
            <a:pathLst>
              <a:path extrusionOk="0" h="11339" w="10959">
                <a:moveTo>
                  <a:pt x="4498" y="444"/>
                </a:moveTo>
                <a:cubicBezTo>
                  <a:pt x="6746" y="444"/>
                  <a:pt x="8583" y="2249"/>
                  <a:pt x="8583" y="4498"/>
                </a:cubicBezTo>
                <a:cubicBezTo>
                  <a:pt x="8583" y="6746"/>
                  <a:pt x="6746" y="8583"/>
                  <a:pt x="4498" y="8583"/>
                </a:cubicBezTo>
                <a:cubicBezTo>
                  <a:pt x="2249" y="8583"/>
                  <a:pt x="444" y="6746"/>
                  <a:pt x="444" y="4498"/>
                </a:cubicBezTo>
                <a:cubicBezTo>
                  <a:pt x="444" y="2249"/>
                  <a:pt x="2249" y="444"/>
                  <a:pt x="4498" y="444"/>
                </a:cubicBezTo>
                <a:close/>
                <a:moveTo>
                  <a:pt x="4498" y="1"/>
                </a:moveTo>
                <a:cubicBezTo>
                  <a:pt x="2027" y="1"/>
                  <a:pt x="1" y="2028"/>
                  <a:pt x="1" y="4498"/>
                </a:cubicBezTo>
                <a:cubicBezTo>
                  <a:pt x="1" y="7000"/>
                  <a:pt x="2027" y="8995"/>
                  <a:pt x="4498" y="8995"/>
                </a:cubicBezTo>
                <a:cubicBezTo>
                  <a:pt x="5574" y="8995"/>
                  <a:pt x="6588" y="8615"/>
                  <a:pt x="7379" y="7981"/>
                </a:cubicBezTo>
                <a:lnTo>
                  <a:pt x="10546" y="11275"/>
                </a:lnTo>
                <a:cubicBezTo>
                  <a:pt x="10610" y="11338"/>
                  <a:pt x="10641" y="11338"/>
                  <a:pt x="10705" y="11338"/>
                </a:cubicBezTo>
                <a:cubicBezTo>
                  <a:pt x="10768" y="11338"/>
                  <a:pt x="10831" y="11338"/>
                  <a:pt x="10863" y="11275"/>
                </a:cubicBezTo>
                <a:cubicBezTo>
                  <a:pt x="10958" y="11212"/>
                  <a:pt x="10958" y="11085"/>
                  <a:pt x="10863" y="10990"/>
                </a:cubicBezTo>
                <a:lnTo>
                  <a:pt x="7696" y="7696"/>
                </a:lnTo>
                <a:cubicBezTo>
                  <a:pt x="8488" y="6873"/>
                  <a:pt x="8995" y="5733"/>
                  <a:pt x="8995" y="4498"/>
                </a:cubicBezTo>
                <a:cubicBezTo>
                  <a:pt x="8995" y="2028"/>
                  <a:pt x="6968" y="1"/>
                  <a:pt x="4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18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844" name="Google Shape;844;p18"/>
            <p:cNvSpPr/>
            <p:nvPr/>
          </p:nvSpPr>
          <p:spPr>
            <a:xfrm>
              <a:off x="2942335" y="1403508"/>
              <a:ext cx="3260177" cy="2951424"/>
            </a:xfrm>
            <a:custGeom>
              <a:rect b="b" l="l" r="r" t="t"/>
              <a:pathLst>
                <a:path extrusionOk="0" fill="none" h="110810" w="122402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820853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820853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818676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606954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solidFill>
              <a:srgbClr val="000000"/>
            </a:solidFill>
            <a:ln cap="flat" cmpd="sng" w="19050">
              <a:solidFill>
                <a:srgbClr val="000000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3623872" y="1880914"/>
              <a:ext cx="1896226" cy="1175030"/>
            </a:xfrm>
            <a:custGeom>
              <a:rect b="b" l="l" r="r" t="t"/>
              <a:pathLst>
                <a:path extrusionOk="0" h="44116" w="71193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3331180" y="3017962"/>
              <a:ext cx="2481610" cy="455512"/>
            </a:xfrm>
            <a:custGeom>
              <a:rect b="b" l="l" r="r" t="t"/>
              <a:pathLst>
                <a:path extrusionOk="0" h="17102" w="93171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3338771" y="3444761"/>
              <a:ext cx="2467280" cy="81849"/>
            </a:xfrm>
            <a:custGeom>
              <a:rect b="b" l="l" r="r" t="t"/>
              <a:pathLst>
                <a:path extrusionOk="0" h="3073" w="92633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3747032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3858366" y="3062656"/>
              <a:ext cx="102944" cy="22800"/>
            </a:xfrm>
            <a:custGeom>
              <a:rect b="b" l="l" r="r" t="t"/>
              <a:pathLst>
                <a:path extrusionOk="0" h="856" w="3865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3968875" y="3062656"/>
              <a:ext cx="102092" cy="22800"/>
            </a:xfrm>
            <a:custGeom>
              <a:rect b="b" l="l" r="r" t="t"/>
              <a:pathLst>
                <a:path extrusionOk="0" h="856" w="3833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4080209" y="3062656"/>
              <a:ext cx="100414" cy="22800"/>
            </a:xfrm>
            <a:custGeom>
              <a:rect b="b" l="l" r="r" t="t"/>
              <a:pathLst>
                <a:path extrusionOk="0" h="856" w="377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191570" y="3062656"/>
              <a:ext cx="98709" cy="22800"/>
            </a:xfrm>
            <a:custGeom>
              <a:rect b="b" l="l" r="r" t="t"/>
              <a:pathLst>
                <a:path extrusionOk="0" h="856" w="3706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4302052" y="3062656"/>
              <a:ext cx="97031" cy="22800"/>
            </a:xfrm>
            <a:custGeom>
              <a:rect b="b" l="l" r="r" t="t"/>
              <a:pathLst>
                <a:path extrusionOk="0" h="856" w="3643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413413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4524747" y="3062656"/>
              <a:ext cx="95327" cy="22800"/>
            </a:xfrm>
            <a:custGeom>
              <a:rect b="b" l="l" r="r" t="t"/>
              <a:pathLst>
                <a:path extrusionOk="0" h="856" w="3579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4634404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4744060" y="3062656"/>
              <a:ext cx="97857" cy="22800"/>
            </a:xfrm>
            <a:custGeom>
              <a:rect b="b" l="l" r="r" t="t"/>
              <a:pathLst>
                <a:path extrusionOk="0" h="856" w="3674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4853716" y="3062656"/>
              <a:ext cx="99562" cy="22800"/>
            </a:xfrm>
            <a:custGeom>
              <a:rect b="b" l="l" r="r" t="t"/>
              <a:pathLst>
                <a:path extrusionOk="0" h="856" w="3738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963373" y="3062656"/>
              <a:ext cx="100387" cy="22800"/>
            </a:xfrm>
            <a:custGeom>
              <a:rect b="b" l="l" r="r" t="t"/>
              <a:pathLst>
                <a:path extrusionOk="0" h="856" w="3769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5073029" y="3062656"/>
              <a:ext cx="101240" cy="22800"/>
            </a:xfrm>
            <a:custGeom>
              <a:rect b="b" l="l" r="r" t="t"/>
              <a:pathLst>
                <a:path extrusionOk="0" h="856" w="3801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5182685" y="3062656"/>
              <a:ext cx="102918" cy="22800"/>
            </a:xfrm>
            <a:custGeom>
              <a:rect b="b" l="l" r="r" t="t"/>
              <a:pathLst>
                <a:path extrusionOk="0" h="856" w="3864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5292341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3724259" y="3091342"/>
              <a:ext cx="80997" cy="35451"/>
            </a:xfrm>
            <a:custGeom>
              <a:rect b="b" l="l" r="r" t="t"/>
              <a:pathLst>
                <a:path extrusionOk="0" h="1331" w="3041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3806082" y="309134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3919946" y="309134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4033811" y="3091342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4148528" y="3091342"/>
              <a:ext cx="103797" cy="35451"/>
            </a:xfrm>
            <a:custGeom>
              <a:rect b="b" l="l" r="r" t="t"/>
              <a:pathLst>
                <a:path extrusionOk="0" h="1331" w="3897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4262419" y="3091342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4376284" y="3091342"/>
              <a:ext cx="99562" cy="35451"/>
            </a:xfrm>
            <a:custGeom>
              <a:rect b="b" l="l" r="r" t="t"/>
              <a:pathLst>
                <a:path extrusionOk="0" h="1331" w="3738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4490148" y="3091342"/>
              <a:ext cx="97884" cy="35451"/>
            </a:xfrm>
            <a:custGeom>
              <a:rect b="b" l="l" r="r" t="t"/>
              <a:pathLst>
                <a:path extrusionOk="0" h="1331" w="3675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4604040" y="3091342"/>
              <a:ext cx="98709" cy="35451"/>
            </a:xfrm>
            <a:custGeom>
              <a:rect b="b" l="l" r="r" t="t"/>
              <a:pathLst>
                <a:path extrusionOk="0" h="1331" w="3706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16226" y="3091342"/>
              <a:ext cx="100387" cy="35451"/>
            </a:xfrm>
            <a:custGeom>
              <a:rect b="b" l="l" r="r" t="t"/>
              <a:pathLst>
                <a:path extrusionOk="0" h="1331" w="3769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4827561" y="3091342"/>
              <a:ext cx="102944" cy="35451"/>
            </a:xfrm>
            <a:custGeom>
              <a:rect b="b" l="l" r="r" t="t"/>
              <a:pathLst>
                <a:path extrusionOk="0" h="1331" w="3865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4939747" y="3091342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5051082" y="309134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5163268" y="3091342"/>
              <a:ext cx="256468" cy="35451"/>
            </a:xfrm>
            <a:custGeom>
              <a:rect b="b" l="l" r="r" t="t"/>
              <a:pathLst>
                <a:path extrusionOk="0" h="1331" w="9629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3701486" y="3132679"/>
              <a:ext cx="148490" cy="35451"/>
            </a:xfrm>
            <a:custGeom>
              <a:rect b="b" l="l" r="r" t="t"/>
              <a:pathLst>
                <a:path extrusionOk="0" h="1331" w="5575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3852480" y="3132679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3969727" y="3132679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408697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4204222" y="3132679"/>
              <a:ext cx="105448" cy="35451"/>
            </a:xfrm>
            <a:custGeom>
              <a:rect b="b" l="l" r="r" t="t"/>
              <a:pathLst>
                <a:path extrusionOk="0" h="1331" w="3959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4320617" y="3132679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4437864" y="313267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4555111" y="3132679"/>
              <a:ext cx="100414" cy="35451"/>
            </a:xfrm>
            <a:custGeom>
              <a:rect b="b" l="l" r="r" t="t"/>
              <a:pathLst>
                <a:path extrusionOk="0" h="1331" w="377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4670681" y="3132679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4785397" y="3132679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490011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5015657" y="3132679"/>
              <a:ext cx="108857" cy="35451"/>
            </a:xfrm>
            <a:custGeom>
              <a:rect b="b" l="l" r="r" t="t"/>
              <a:pathLst>
                <a:path extrusionOk="0" h="1331" w="4087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5130374" y="3132679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5245091" y="3132679"/>
              <a:ext cx="197419" cy="35451"/>
            </a:xfrm>
            <a:custGeom>
              <a:rect b="b" l="l" r="r" t="t"/>
              <a:pathLst>
                <a:path extrusionOk="0" h="1331" w="7412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3678713" y="3174017"/>
              <a:ext cx="185593" cy="35451"/>
            </a:xfrm>
            <a:custGeom>
              <a:rect b="b" l="l" r="r" t="t"/>
              <a:pathLst>
                <a:path extrusionOk="0" h="1331" w="6968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3867662" y="3174017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3988265" y="3174017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4108043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4228673" y="3174017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4348450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4469080" y="3174017"/>
              <a:ext cx="102918" cy="35451"/>
            </a:xfrm>
            <a:custGeom>
              <a:rect b="b" l="l" r="r" t="t"/>
              <a:pathLst>
                <a:path extrusionOk="0" h="1331" w="3864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4588858" y="3174017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4706931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4825030" y="3174017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4943130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5060377" y="3174017"/>
              <a:ext cx="113039" cy="35451"/>
            </a:xfrm>
            <a:custGeom>
              <a:rect b="b" l="l" r="r" t="t"/>
              <a:pathLst>
                <a:path extrusionOk="0" h="1331" w="4244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5178450" y="3174017"/>
              <a:ext cx="286832" cy="35451"/>
            </a:xfrm>
            <a:custGeom>
              <a:rect b="b" l="l" r="r" t="t"/>
              <a:pathLst>
                <a:path extrusionOk="0" h="1331" w="10769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3655940" y="3214502"/>
              <a:ext cx="293571" cy="35451"/>
            </a:xfrm>
            <a:custGeom>
              <a:rect b="b" l="l" r="r" t="t"/>
              <a:pathLst>
                <a:path extrusionOk="0" h="1331" w="11022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3955371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4078531" y="3214502"/>
              <a:ext cx="113066" cy="35451"/>
            </a:xfrm>
            <a:custGeom>
              <a:rect b="b" l="l" r="r" t="t"/>
              <a:pathLst>
                <a:path extrusionOk="0" h="1331" w="4245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4201691" y="321450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4325677" y="321450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4448838" y="3214502"/>
              <a:ext cx="106300" cy="35451"/>
            </a:xfrm>
            <a:custGeom>
              <a:rect b="b" l="l" r="r" t="t"/>
              <a:pathLst>
                <a:path extrusionOk="0" h="1331" w="3991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4571971" y="3214502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4692601" y="321450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4814057" y="3214502"/>
              <a:ext cx="110535" cy="35451"/>
            </a:xfrm>
            <a:custGeom>
              <a:rect b="b" l="l" r="r" t="t"/>
              <a:pathLst>
                <a:path extrusionOk="0" h="1331" w="415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4935539" y="3214502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5056142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177624" y="3214502"/>
              <a:ext cx="310431" cy="35451"/>
            </a:xfrm>
            <a:custGeom>
              <a:rect b="b" l="l" r="r" t="t"/>
              <a:pathLst>
                <a:path extrusionOk="0" h="1331" w="11655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3633167" y="3255839"/>
              <a:ext cx="123160" cy="35451"/>
            </a:xfrm>
            <a:custGeom>
              <a:rect b="b" l="l" r="r" t="t"/>
              <a:pathLst>
                <a:path extrusionOk="0" h="1331" w="4624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3759684" y="3255839"/>
              <a:ext cx="120657" cy="35451"/>
            </a:xfrm>
            <a:custGeom>
              <a:rect b="b" l="l" r="r" t="t"/>
              <a:pathLst>
                <a:path extrusionOk="0" h="1331" w="453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886200" y="3255839"/>
              <a:ext cx="118126" cy="35451"/>
            </a:xfrm>
            <a:custGeom>
              <a:rect b="b" l="l" r="r" t="t"/>
              <a:pathLst>
                <a:path extrusionOk="0" h="1331" w="4435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4012743" y="3255839"/>
              <a:ext cx="186445" cy="35451"/>
            </a:xfrm>
            <a:custGeom>
              <a:rect b="b" l="l" r="r" t="t"/>
              <a:pathLst>
                <a:path extrusionOk="0" h="1331" w="700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4210960" y="3255839"/>
              <a:ext cx="722075" cy="35451"/>
            </a:xfrm>
            <a:custGeom>
              <a:rect b="b" l="l" r="r" t="t"/>
              <a:pathLst>
                <a:path extrusionOk="0" h="1331" w="2711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4944808" y="3255839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5068794" y="3255839"/>
              <a:ext cx="117274" cy="35451"/>
            </a:xfrm>
            <a:custGeom>
              <a:rect b="b" l="l" r="r" t="t"/>
              <a:pathLst>
                <a:path extrusionOk="0" h="1331" w="4403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5192806" y="325583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5405354" y="3255839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5299080" y="3255839"/>
              <a:ext cx="93649" cy="15209"/>
            </a:xfrm>
            <a:custGeom>
              <a:rect b="b" l="l" r="r" t="t"/>
              <a:pathLst>
                <a:path extrusionOk="0" h="571" w="3516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5308349" y="3276082"/>
              <a:ext cx="94501" cy="15209"/>
            </a:xfrm>
            <a:custGeom>
              <a:rect b="b" l="l" r="r" t="t"/>
              <a:pathLst>
                <a:path extrusionOk="0" h="571" w="3548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178066" y="3308976"/>
              <a:ext cx="787863" cy="134986"/>
            </a:xfrm>
            <a:custGeom>
              <a:rect b="b" l="l" r="r" t="t"/>
              <a:pathLst>
                <a:path extrusionOk="0" h="5068" w="2958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3669418" y="1926460"/>
              <a:ext cx="1805134" cy="1008028"/>
            </a:xfrm>
            <a:custGeom>
              <a:rect b="b" l="l" r="r" t="t"/>
              <a:pathLst>
                <a:path extrusionOk="0" h="37846" w="67773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00"/>
                </a:highlight>
              </a:endParaRPr>
            </a:p>
          </p:txBody>
        </p:sp>
      </p:grpSp>
      <p:sp>
        <p:nvSpPr>
          <p:cNvPr id="933" name="Google Shape;933;p18"/>
          <p:cNvSpPr txBox="1"/>
          <p:nvPr/>
        </p:nvSpPr>
        <p:spPr>
          <a:xfrm>
            <a:off x="1290975" y="1455550"/>
            <a:ext cx="13746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Easy correction and fast evaluation of answer sheet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4" name="Google Shape;9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850" y="2283325"/>
            <a:ext cx="1539850" cy="2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9"/>
          <p:cNvSpPr/>
          <p:nvPr/>
        </p:nvSpPr>
        <p:spPr>
          <a:xfrm>
            <a:off x="668700" y="1239325"/>
            <a:ext cx="7747466" cy="3005779"/>
          </a:xfrm>
          <a:custGeom>
            <a:rect b="b" l="l" r="r" t="t"/>
            <a:pathLst>
              <a:path extrusionOk="0" h="100201" w="243631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cap="flat" cmpd="sng" w="19050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19"/>
          <p:cNvGrpSpPr/>
          <p:nvPr/>
        </p:nvGrpSpPr>
        <p:grpSpPr>
          <a:xfrm>
            <a:off x="3133016" y="1246033"/>
            <a:ext cx="913455" cy="711016"/>
            <a:chOff x="3133016" y="1246033"/>
            <a:chExt cx="913455" cy="711016"/>
          </a:xfrm>
        </p:grpSpPr>
        <p:sp>
          <p:nvSpPr>
            <p:cNvPr id="941" name="Google Shape;941;p19"/>
            <p:cNvSpPr/>
            <p:nvPr/>
          </p:nvSpPr>
          <p:spPr>
            <a:xfrm>
              <a:off x="3488508" y="1502818"/>
              <a:ext cx="176267" cy="101760"/>
            </a:xfrm>
            <a:custGeom>
              <a:rect b="b" l="l" r="r" t="t"/>
              <a:pathLst>
                <a:path extrusionOk="0" h="3200" w="5543">
                  <a:moveTo>
                    <a:pt x="2756" y="1"/>
                  </a:moveTo>
                  <a:lnTo>
                    <a:pt x="1" y="1616"/>
                  </a:lnTo>
                  <a:lnTo>
                    <a:pt x="2788" y="3200"/>
                  </a:lnTo>
                  <a:lnTo>
                    <a:pt x="5543" y="1616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3576117" y="1554207"/>
              <a:ext cx="88658" cy="154103"/>
            </a:xfrm>
            <a:custGeom>
              <a:rect b="b" l="l" r="r" t="t"/>
              <a:pathLst>
                <a:path extrusionOk="0" h="4846" w="2788">
                  <a:moveTo>
                    <a:pt x="2788" y="0"/>
                  </a:moveTo>
                  <a:lnTo>
                    <a:pt x="33" y="1584"/>
                  </a:lnTo>
                  <a:lnTo>
                    <a:pt x="1" y="4845"/>
                  </a:lnTo>
                  <a:lnTo>
                    <a:pt x="2756" y="323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488508" y="1554207"/>
              <a:ext cx="88658" cy="154103"/>
            </a:xfrm>
            <a:custGeom>
              <a:rect b="b" l="l" r="r" t="t"/>
              <a:pathLst>
                <a:path extrusionOk="0" h="4846" w="2788">
                  <a:moveTo>
                    <a:pt x="1" y="0"/>
                  </a:moveTo>
                  <a:lnTo>
                    <a:pt x="1" y="3230"/>
                  </a:lnTo>
                  <a:lnTo>
                    <a:pt x="2788" y="4845"/>
                  </a:lnTo>
                  <a:lnTo>
                    <a:pt x="2788" y="1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808766" y="1528003"/>
              <a:ext cx="226639" cy="142051"/>
            </a:xfrm>
            <a:custGeom>
              <a:rect b="b" l="l" r="r" t="t"/>
              <a:pathLst>
                <a:path extrusionOk="0" h="4467" w="7127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18847" y="1538084"/>
              <a:ext cx="205460" cy="122875"/>
            </a:xfrm>
            <a:custGeom>
              <a:rect b="b" l="l" r="r" t="t"/>
              <a:pathLst>
                <a:path extrusionOk="0" h="3864" w="6461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93661" y="1667987"/>
              <a:ext cx="252810" cy="16154"/>
            </a:xfrm>
            <a:custGeom>
              <a:rect b="b" l="l" r="r" t="t"/>
              <a:pathLst>
                <a:path extrusionOk="0" h="508" w="7950">
                  <a:moveTo>
                    <a:pt x="0" y="1"/>
                  </a:moveTo>
                  <a:cubicBezTo>
                    <a:pt x="0" y="286"/>
                    <a:pt x="222" y="507"/>
                    <a:pt x="507" y="507"/>
                  </a:cubicBezTo>
                  <a:lnTo>
                    <a:pt x="7474" y="507"/>
                  </a:lnTo>
                  <a:cubicBezTo>
                    <a:pt x="7728" y="507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3892368" y="1669005"/>
              <a:ext cx="51389" cy="4070"/>
            </a:xfrm>
            <a:custGeom>
              <a:rect b="b" l="l" r="r" t="t"/>
              <a:pathLst>
                <a:path extrusionOk="0" h="128" w="1616">
                  <a:moveTo>
                    <a:pt x="0" y="0"/>
                  </a:moveTo>
                  <a:cubicBezTo>
                    <a:pt x="0" y="64"/>
                    <a:pt x="63" y="127"/>
                    <a:pt x="127" y="127"/>
                  </a:cubicBezTo>
                  <a:lnTo>
                    <a:pt x="1488" y="127"/>
                  </a:lnTo>
                  <a:cubicBezTo>
                    <a:pt x="1552" y="127"/>
                    <a:pt x="1615" y="64"/>
                    <a:pt x="1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147104" y="1528003"/>
              <a:ext cx="226639" cy="142051"/>
            </a:xfrm>
            <a:custGeom>
              <a:rect b="b" l="l" r="r" t="t"/>
              <a:pathLst>
                <a:path extrusionOk="0" h="4467" w="7127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157184" y="1538084"/>
              <a:ext cx="206477" cy="122875"/>
            </a:xfrm>
            <a:custGeom>
              <a:rect b="b" l="l" r="r" t="t"/>
              <a:pathLst>
                <a:path extrusionOk="0" h="3864" w="6493">
                  <a:moveTo>
                    <a:pt x="1" y="0"/>
                  </a:moveTo>
                  <a:lnTo>
                    <a:pt x="1" y="3864"/>
                  </a:lnTo>
                  <a:lnTo>
                    <a:pt x="6493" y="3864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133016" y="1667987"/>
              <a:ext cx="251792" cy="16154"/>
            </a:xfrm>
            <a:custGeom>
              <a:rect b="b" l="l" r="r" t="t"/>
              <a:pathLst>
                <a:path extrusionOk="0" h="508" w="7918">
                  <a:moveTo>
                    <a:pt x="1" y="1"/>
                  </a:moveTo>
                  <a:cubicBezTo>
                    <a:pt x="1" y="286"/>
                    <a:pt x="191" y="507"/>
                    <a:pt x="476" y="507"/>
                  </a:cubicBezTo>
                  <a:lnTo>
                    <a:pt x="7443" y="507"/>
                  </a:lnTo>
                  <a:cubicBezTo>
                    <a:pt x="7728" y="507"/>
                    <a:pt x="7918" y="286"/>
                    <a:pt x="791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3231723" y="1669005"/>
              <a:ext cx="50371" cy="4070"/>
            </a:xfrm>
            <a:custGeom>
              <a:rect b="b" l="l" r="r" t="t"/>
              <a:pathLst>
                <a:path extrusionOk="0" h="128" w="1584">
                  <a:moveTo>
                    <a:pt x="0" y="0"/>
                  </a:moveTo>
                  <a:cubicBezTo>
                    <a:pt x="0" y="64"/>
                    <a:pt x="32" y="127"/>
                    <a:pt x="127" y="127"/>
                  </a:cubicBezTo>
                  <a:lnTo>
                    <a:pt x="1457" y="127"/>
                  </a:lnTo>
                  <a:cubicBezTo>
                    <a:pt x="1520" y="127"/>
                    <a:pt x="1584" y="64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3464340" y="1246033"/>
              <a:ext cx="227624" cy="142019"/>
            </a:xfrm>
            <a:custGeom>
              <a:rect b="b" l="l" r="r" t="t"/>
              <a:pathLst>
                <a:path extrusionOk="0" h="4466" w="7158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466"/>
                  </a:lnTo>
                  <a:lnTo>
                    <a:pt x="7158" y="4466"/>
                  </a:lnTo>
                  <a:lnTo>
                    <a:pt x="7158" y="190"/>
                  </a:lnTo>
                  <a:cubicBezTo>
                    <a:pt x="7158" y="95"/>
                    <a:pt x="7063" y="0"/>
                    <a:pt x="69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3475439" y="1256113"/>
              <a:ext cx="205460" cy="122875"/>
            </a:xfrm>
            <a:custGeom>
              <a:rect b="b" l="l" r="r" t="t"/>
              <a:pathLst>
                <a:path extrusionOk="0" h="3864" w="6461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3450253" y="1387034"/>
              <a:ext cx="252810" cy="15137"/>
            </a:xfrm>
            <a:custGeom>
              <a:rect b="b" l="l" r="r" t="t"/>
              <a:pathLst>
                <a:path extrusionOk="0" h="476" w="7950">
                  <a:moveTo>
                    <a:pt x="0" y="0"/>
                  </a:moveTo>
                  <a:cubicBezTo>
                    <a:pt x="0" y="253"/>
                    <a:pt x="222" y="475"/>
                    <a:pt x="475" y="475"/>
                  </a:cubicBezTo>
                  <a:lnTo>
                    <a:pt x="7474" y="475"/>
                  </a:lnTo>
                  <a:cubicBezTo>
                    <a:pt x="7728" y="475"/>
                    <a:pt x="7949" y="285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3548928" y="1387034"/>
              <a:ext cx="50403" cy="4039"/>
            </a:xfrm>
            <a:custGeom>
              <a:rect b="b" l="l" r="r" t="t"/>
              <a:pathLst>
                <a:path extrusionOk="0" h="127" w="1585">
                  <a:moveTo>
                    <a:pt x="1" y="0"/>
                  </a:moveTo>
                  <a:cubicBezTo>
                    <a:pt x="1" y="63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63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3464340" y="1800911"/>
              <a:ext cx="227624" cy="143036"/>
            </a:xfrm>
            <a:custGeom>
              <a:rect b="b" l="l" r="r" t="t"/>
              <a:pathLst>
                <a:path extrusionOk="0" h="4498" w="71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498"/>
                  </a:lnTo>
                  <a:lnTo>
                    <a:pt x="7158" y="4498"/>
                  </a:lnTo>
                  <a:lnTo>
                    <a:pt x="7158" y="191"/>
                  </a:lnTo>
                  <a:cubicBezTo>
                    <a:pt x="7158" y="96"/>
                    <a:pt x="7063" y="1"/>
                    <a:pt x="69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3475439" y="1810992"/>
              <a:ext cx="205460" cy="123893"/>
            </a:xfrm>
            <a:custGeom>
              <a:rect b="b" l="l" r="r" t="t"/>
              <a:pathLst>
                <a:path extrusionOk="0" h="3896" w="6461">
                  <a:moveTo>
                    <a:pt x="0" y="1"/>
                  </a:moveTo>
                  <a:lnTo>
                    <a:pt x="0" y="3896"/>
                  </a:lnTo>
                  <a:lnTo>
                    <a:pt x="6461" y="3896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3450253" y="1941912"/>
              <a:ext cx="252810" cy="15137"/>
            </a:xfrm>
            <a:custGeom>
              <a:rect b="b" l="l" r="r" t="t"/>
              <a:pathLst>
                <a:path extrusionOk="0" h="476" w="7950">
                  <a:moveTo>
                    <a:pt x="0" y="1"/>
                  </a:moveTo>
                  <a:cubicBezTo>
                    <a:pt x="0" y="286"/>
                    <a:pt x="222" y="476"/>
                    <a:pt x="475" y="476"/>
                  </a:cubicBezTo>
                  <a:lnTo>
                    <a:pt x="7474" y="476"/>
                  </a:lnTo>
                  <a:cubicBezTo>
                    <a:pt x="7728" y="476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3548928" y="1941912"/>
              <a:ext cx="50403" cy="4070"/>
            </a:xfrm>
            <a:custGeom>
              <a:rect b="b" l="l" r="r" t="t"/>
              <a:pathLst>
                <a:path extrusionOk="0" h="128" w="1585">
                  <a:moveTo>
                    <a:pt x="1" y="1"/>
                  </a:moveTo>
                  <a:cubicBezTo>
                    <a:pt x="1" y="96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96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3515697" y="1424272"/>
              <a:ext cx="121889" cy="68529"/>
            </a:xfrm>
            <a:custGeom>
              <a:rect b="b" l="l" r="r" t="t"/>
              <a:pathLst>
                <a:path extrusionOk="0" h="2155" w="3833">
                  <a:moveTo>
                    <a:pt x="1901" y="1"/>
                  </a:moveTo>
                  <a:cubicBezTo>
                    <a:pt x="1173" y="1"/>
                    <a:pt x="476" y="318"/>
                    <a:pt x="1" y="856"/>
                  </a:cubicBezTo>
                  <a:lnTo>
                    <a:pt x="254" y="1109"/>
                  </a:lnTo>
                  <a:cubicBezTo>
                    <a:pt x="666" y="634"/>
                    <a:pt x="1268" y="381"/>
                    <a:pt x="1901" y="381"/>
                  </a:cubicBezTo>
                  <a:cubicBezTo>
                    <a:pt x="2534" y="381"/>
                    <a:pt x="3136" y="634"/>
                    <a:pt x="3548" y="1109"/>
                  </a:cubicBezTo>
                  <a:lnTo>
                    <a:pt x="3833" y="856"/>
                  </a:lnTo>
                  <a:cubicBezTo>
                    <a:pt x="3326" y="318"/>
                    <a:pt x="2629" y="1"/>
                    <a:pt x="1901" y="1"/>
                  </a:cubicBezTo>
                  <a:close/>
                  <a:moveTo>
                    <a:pt x="1901" y="761"/>
                  </a:moveTo>
                  <a:cubicBezTo>
                    <a:pt x="1394" y="761"/>
                    <a:pt x="888" y="983"/>
                    <a:pt x="507" y="1394"/>
                  </a:cubicBezTo>
                  <a:lnTo>
                    <a:pt x="793" y="1648"/>
                  </a:lnTo>
                  <a:cubicBezTo>
                    <a:pt x="1078" y="1331"/>
                    <a:pt x="1489" y="1141"/>
                    <a:pt x="1901" y="1141"/>
                  </a:cubicBezTo>
                  <a:cubicBezTo>
                    <a:pt x="2344" y="1141"/>
                    <a:pt x="2756" y="1331"/>
                    <a:pt x="3009" y="1648"/>
                  </a:cubicBezTo>
                  <a:lnTo>
                    <a:pt x="3294" y="1394"/>
                  </a:lnTo>
                  <a:cubicBezTo>
                    <a:pt x="2946" y="983"/>
                    <a:pt x="2439" y="761"/>
                    <a:pt x="1901" y="761"/>
                  </a:cubicBezTo>
                  <a:close/>
                  <a:moveTo>
                    <a:pt x="1901" y="1521"/>
                  </a:moveTo>
                  <a:cubicBezTo>
                    <a:pt x="1584" y="1521"/>
                    <a:pt x="1268" y="1648"/>
                    <a:pt x="1046" y="1933"/>
                  </a:cubicBezTo>
                  <a:lnTo>
                    <a:pt x="1331" y="2154"/>
                  </a:lnTo>
                  <a:cubicBezTo>
                    <a:pt x="1473" y="1980"/>
                    <a:pt x="1695" y="1893"/>
                    <a:pt x="1917" y="1893"/>
                  </a:cubicBezTo>
                  <a:cubicBezTo>
                    <a:pt x="2138" y="1893"/>
                    <a:pt x="2360" y="1980"/>
                    <a:pt x="2503" y="2154"/>
                  </a:cubicBezTo>
                  <a:lnTo>
                    <a:pt x="2788" y="1933"/>
                  </a:lnTo>
                  <a:cubicBezTo>
                    <a:pt x="2566" y="1648"/>
                    <a:pt x="2249" y="1521"/>
                    <a:pt x="1901" y="152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515697" y="1726404"/>
              <a:ext cx="121889" cy="68497"/>
            </a:xfrm>
            <a:custGeom>
              <a:rect b="b" l="l" r="r" t="t"/>
              <a:pathLst>
                <a:path extrusionOk="0" h="2154" w="3833">
                  <a:moveTo>
                    <a:pt x="1331" y="0"/>
                  </a:moveTo>
                  <a:lnTo>
                    <a:pt x="1046" y="254"/>
                  </a:lnTo>
                  <a:cubicBezTo>
                    <a:pt x="1268" y="507"/>
                    <a:pt x="1584" y="666"/>
                    <a:pt x="1901" y="666"/>
                  </a:cubicBezTo>
                  <a:cubicBezTo>
                    <a:pt x="2249" y="666"/>
                    <a:pt x="2566" y="507"/>
                    <a:pt x="2788" y="254"/>
                  </a:cubicBezTo>
                  <a:lnTo>
                    <a:pt x="2471" y="0"/>
                  </a:lnTo>
                  <a:cubicBezTo>
                    <a:pt x="2328" y="175"/>
                    <a:pt x="2115" y="262"/>
                    <a:pt x="1901" y="262"/>
                  </a:cubicBezTo>
                  <a:cubicBezTo>
                    <a:pt x="1687" y="262"/>
                    <a:pt x="1473" y="175"/>
                    <a:pt x="1331" y="0"/>
                  </a:cubicBezTo>
                  <a:close/>
                  <a:moveTo>
                    <a:pt x="793" y="539"/>
                  </a:moveTo>
                  <a:lnTo>
                    <a:pt x="507" y="792"/>
                  </a:lnTo>
                  <a:cubicBezTo>
                    <a:pt x="888" y="1172"/>
                    <a:pt x="1394" y="1394"/>
                    <a:pt x="1901" y="1394"/>
                  </a:cubicBezTo>
                  <a:cubicBezTo>
                    <a:pt x="2439" y="1394"/>
                    <a:pt x="2946" y="1172"/>
                    <a:pt x="3294" y="792"/>
                  </a:cubicBezTo>
                  <a:lnTo>
                    <a:pt x="3041" y="539"/>
                  </a:lnTo>
                  <a:cubicBezTo>
                    <a:pt x="2724" y="856"/>
                    <a:pt x="2344" y="1014"/>
                    <a:pt x="1901" y="1014"/>
                  </a:cubicBezTo>
                  <a:cubicBezTo>
                    <a:pt x="1489" y="1014"/>
                    <a:pt x="1078" y="856"/>
                    <a:pt x="793" y="539"/>
                  </a:cubicBezTo>
                  <a:close/>
                  <a:moveTo>
                    <a:pt x="254" y="1077"/>
                  </a:moveTo>
                  <a:lnTo>
                    <a:pt x="1" y="1331"/>
                  </a:lnTo>
                  <a:cubicBezTo>
                    <a:pt x="476" y="1837"/>
                    <a:pt x="1173" y="2154"/>
                    <a:pt x="1901" y="2154"/>
                  </a:cubicBezTo>
                  <a:cubicBezTo>
                    <a:pt x="2629" y="2154"/>
                    <a:pt x="3326" y="1837"/>
                    <a:pt x="3833" y="1331"/>
                  </a:cubicBezTo>
                  <a:lnTo>
                    <a:pt x="3548" y="1077"/>
                  </a:lnTo>
                  <a:cubicBezTo>
                    <a:pt x="3136" y="1521"/>
                    <a:pt x="2534" y="1774"/>
                    <a:pt x="1901" y="1774"/>
                  </a:cubicBezTo>
                  <a:cubicBezTo>
                    <a:pt x="1268" y="1774"/>
                    <a:pt x="698" y="1521"/>
                    <a:pt x="254" y="1077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692951" y="1548165"/>
              <a:ext cx="68529" cy="122875"/>
            </a:xfrm>
            <a:custGeom>
              <a:rect b="b" l="l" r="r" t="t"/>
              <a:pathLst>
                <a:path extrusionOk="0" h="3864" w="2155">
                  <a:moveTo>
                    <a:pt x="254" y="1077"/>
                  </a:moveTo>
                  <a:lnTo>
                    <a:pt x="1" y="1362"/>
                  </a:lnTo>
                  <a:cubicBezTo>
                    <a:pt x="349" y="1647"/>
                    <a:pt x="349" y="2217"/>
                    <a:pt x="1" y="2502"/>
                  </a:cubicBezTo>
                  <a:lnTo>
                    <a:pt x="254" y="2819"/>
                  </a:lnTo>
                  <a:cubicBezTo>
                    <a:pt x="507" y="2597"/>
                    <a:pt x="666" y="2280"/>
                    <a:pt x="666" y="1932"/>
                  </a:cubicBezTo>
                  <a:cubicBezTo>
                    <a:pt x="666" y="1615"/>
                    <a:pt x="507" y="1299"/>
                    <a:pt x="254" y="1077"/>
                  </a:cubicBezTo>
                  <a:close/>
                  <a:moveTo>
                    <a:pt x="792" y="538"/>
                  </a:moveTo>
                  <a:lnTo>
                    <a:pt x="539" y="823"/>
                  </a:lnTo>
                  <a:cubicBezTo>
                    <a:pt x="856" y="1109"/>
                    <a:pt x="1046" y="1520"/>
                    <a:pt x="1046" y="1932"/>
                  </a:cubicBezTo>
                  <a:cubicBezTo>
                    <a:pt x="1046" y="2375"/>
                    <a:pt x="856" y="2755"/>
                    <a:pt x="539" y="3040"/>
                  </a:cubicBezTo>
                  <a:lnTo>
                    <a:pt x="792" y="3325"/>
                  </a:lnTo>
                  <a:cubicBezTo>
                    <a:pt x="1172" y="2977"/>
                    <a:pt x="1394" y="2470"/>
                    <a:pt x="1394" y="1932"/>
                  </a:cubicBezTo>
                  <a:cubicBezTo>
                    <a:pt x="1394" y="1394"/>
                    <a:pt x="1172" y="887"/>
                    <a:pt x="792" y="538"/>
                  </a:cubicBezTo>
                  <a:close/>
                  <a:moveTo>
                    <a:pt x="1331" y="0"/>
                  </a:moveTo>
                  <a:lnTo>
                    <a:pt x="1077" y="285"/>
                  </a:lnTo>
                  <a:cubicBezTo>
                    <a:pt x="1521" y="697"/>
                    <a:pt x="1774" y="1299"/>
                    <a:pt x="1774" y="1932"/>
                  </a:cubicBezTo>
                  <a:cubicBezTo>
                    <a:pt x="1774" y="2565"/>
                    <a:pt x="1521" y="3167"/>
                    <a:pt x="1077" y="3579"/>
                  </a:cubicBezTo>
                  <a:lnTo>
                    <a:pt x="1331" y="3864"/>
                  </a:lnTo>
                  <a:cubicBezTo>
                    <a:pt x="1869" y="3357"/>
                    <a:pt x="2154" y="2660"/>
                    <a:pt x="2154" y="1932"/>
                  </a:cubicBezTo>
                  <a:cubicBezTo>
                    <a:pt x="2154" y="1204"/>
                    <a:pt x="1869" y="507"/>
                    <a:pt x="13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3390819" y="1549150"/>
              <a:ext cx="68529" cy="121889"/>
            </a:xfrm>
            <a:custGeom>
              <a:rect b="b" l="l" r="r" t="t"/>
              <a:pathLst>
                <a:path extrusionOk="0" h="3833" w="2155">
                  <a:moveTo>
                    <a:pt x="1933" y="1046"/>
                  </a:moveTo>
                  <a:cubicBezTo>
                    <a:pt x="1679" y="1236"/>
                    <a:pt x="1521" y="1553"/>
                    <a:pt x="1521" y="1901"/>
                  </a:cubicBezTo>
                  <a:cubicBezTo>
                    <a:pt x="1521" y="2249"/>
                    <a:pt x="1648" y="2566"/>
                    <a:pt x="1933" y="2756"/>
                  </a:cubicBezTo>
                  <a:lnTo>
                    <a:pt x="2154" y="2471"/>
                  </a:lnTo>
                  <a:cubicBezTo>
                    <a:pt x="1806" y="2186"/>
                    <a:pt x="1806" y="1616"/>
                    <a:pt x="2154" y="1331"/>
                  </a:cubicBezTo>
                  <a:lnTo>
                    <a:pt x="1933" y="1046"/>
                  </a:lnTo>
                  <a:close/>
                  <a:moveTo>
                    <a:pt x="1394" y="507"/>
                  </a:moveTo>
                  <a:cubicBezTo>
                    <a:pt x="983" y="887"/>
                    <a:pt x="761" y="1394"/>
                    <a:pt x="761" y="1901"/>
                  </a:cubicBezTo>
                  <a:cubicBezTo>
                    <a:pt x="761" y="2439"/>
                    <a:pt x="983" y="2946"/>
                    <a:pt x="1394" y="3294"/>
                  </a:cubicBezTo>
                  <a:lnTo>
                    <a:pt x="1648" y="3009"/>
                  </a:lnTo>
                  <a:cubicBezTo>
                    <a:pt x="1331" y="2724"/>
                    <a:pt x="1141" y="2344"/>
                    <a:pt x="1141" y="1901"/>
                  </a:cubicBezTo>
                  <a:cubicBezTo>
                    <a:pt x="1141" y="1489"/>
                    <a:pt x="1331" y="1078"/>
                    <a:pt x="1648" y="792"/>
                  </a:cubicBezTo>
                  <a:lnTo>
                    <a:pt x="1394" y="507"/>
                  </a:lnTo>
                  <a:close/>
                  <a:moveTo>
                    <a:pt x="856" y="1"/>
                  </a:moveTo>
                  <a:cubicBezTo>
                    <a:pt x="318" y="476"/>
                    <a:pt x="1" y="1173"/>
                    <a:pt x="1" y="1901"/>
                  </a:cubicBezTo>
                  <a:cubicBezTo>
                    <a:pt x="1" y="2629"/>
                    <a:pt x="318" y="3326"/>
                    <a:pt x="856" y="3833"/>
                  </a:cubicBezTo>
                  <a:lnTo>
                    <a:pt x="1109" y="3548"/>
                  </a:lnTo>
                  <a:cubicBezTo>
                    <a:pt x="634" y="3136"/>
                    <a:pt x="381" y="2534"/>
                    <a:pt x="381" y="1901"/>
                  </a:cubicBezTo>
                  <a:cubicBezTo>
                    <a:pt x="381" y="1268"/>
                    <a:pt x="634" y="697"/>
                    <a:pt x="1109" y="254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19"/>
          <p:cNvGrpSpPr/>
          <p:nvPr/>
        </p:nvGrpSpPr>
        <p:grpSpPr>
          <a:xfrm>
            <a:off x="6879375" y="1239325"/>
            <a:ext cx="810711" cy="783162"/>
            <a:chOff x="6855174" y="1186599"/>
            <a:chExt cx="859077" cy="829885"/>
          </a:xfrm>
        </p:grpSpPr>
        <p:sp>
          <p:nvSpPr>
            <p:cNvPr id="965" name="Google Shape;965;p19"/>
            <p:cNvSpPr/>
            <p:nvPr/>
          </p:nvSpPr>
          <p:spPr>
            <a:xfrm>
              <a:off x="6999197" y="1186599"/>
              <a:ext cx="286041" cy="166219"/>
            </a:xfrm>
            <a:custGeom>
              <a:rect b="b" l="l" r="r" t="t"/>
              <a:pathLst>
                <a:path extrusionOk="0" h="5227" w="8995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7142201" y="1270201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6999197" y="1270201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6855174" y="1436356"/>
              <a:ext cx="286041" cy="166219"/>
            </a:xfrm>
            <a:custGeom>
              <a:rect b="b" l="l" r="r" t="t"/>
              <a:pathLst>
                <a:path extrusionOk="0" h="5227" w="8995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8994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6998179" y="1519958"/>
              <a:ext cx="143036" cy="250775"/>
            </a:xfrm>
            <a:custGeom>
              <a:rect b="b" l="l" r="r" t="t"/>
              <a:pathLst>
                <a:path extrusionOk="0" h="7886" w="4498">
                  <a:moveTo>
                    <a:pt x="4497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6855174" y="1519958"/>
              <a:ext cx="144054" cy="250775"/>
            </a:xfrm>
            <a:custGeom>
              <a:rect b="b" l="l" r="r" t="t"/>
              <a:pathLst>
                <a:path extrusionOk="0" h="7886" w="453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7142201" y="1437373"/>
              <a:ext cx="286041" cy="166187"/>
            </a:xfrm>
            <a:custGeom>
              <a:rect b="b" l="l" r="r" t="t"/>
              <a:pathLst>
                <a:path extrusionOk="0" h="5226" w="8995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7285206" y="1520976"/>
              <a:ext cx="143036" cy="250775"/>
            </a:xfrm>
            <a:custGeom>
              <a:rect b="b" l="l" r="r" t="t"/>
              <a:pathLst>
                <a:path extrusionOk="0" h="7886" w="4498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7142201" y="1520976"/>
              <a:ext cx="143036" cy="250775"/>
            </a:xfrm>
            <a:custGeom>
              <a:rect b="b" l="l" r="r" t="t"/>
              <a:pathLst>
                <a:path extrusionOk="0" h="7886" w="4498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6997161" y="1683092"/>
              <a:ext cx="286041" cy="165201"/>
            </a:xfrm>
            <a:custGeom>
              <a:rect b="b" l="l" r="r" t="t"/>
              <a:pathLst>
                <a:path extrusionOk="0" h="5195" w="8995">
                  <a:moveTo>
                    <a:pt x="4498" y="1"/>
                  </a:moveTo>
                  <a:lnTo>
                    <a:pt x="1" y="2598"/>
                  </a:lnTo>
                  <a:lnTo>
                    <a:pt x="4529" y="5194"/>
                  </a:lnTo>
                  <a:lnTo>
                    <a:pt x="8995" y="2598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7140166" y="1765677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4498" y="1"/>
                  </a:moveTo>
                  <a:lnTo>
                    <a:pt x="32" y="2597"/>
                  </a:lnTo>
                  <a:lnTo>
                    <a:pt x="1" y="7886"/>
                  </a:lnTo>
                  <a:lnTo>
                    <a:pt x="4498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6997161" y="1765677"/>
              <a:ext cx="144054" cy="250807"/>
            </a:xfrm>
            <a:custGeom>
              <a:rect b="b" l="l" r="r" t="t"/>
              <a:pathLst>
                <a:path extrusionOk="0" h="7887" w="4530">
                  <a:moveTo>
                    <a:pt x="1" y="1"/>
                  </a:moveTo>
                  <a:lnTo>
                    <a:pt x="1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7280150" y="1683092"/>
              <a:ext cx="286041" cy="165201"/>
            </a:xfrm>
            <a:custGeom>
              <a:rect b="b" l="l" r="r" t="t"/>
              <a:pathLst>
                <a:path extrusionOk="0" h="5195" w="8995">
                  <a:moveTo>
                    <a:pt x="4466" y="1"/>
                  </a:moveTo>
                  <a:lnTo>
                    <a:pt x="1" y="2598"/>
                  </a:lnTo>
                  <a:lnTo>
                    <a:pt x="4498" y="5194"/>
                  </a:lnTo>
                  <a:lnTo>
                    <a:pt x="8995" y="2598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7423154" y="1765677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4498" y="1"/>
                  </a:moveTo>
                  <a:lnTo>
                    <a:pt x="1" y="2597"/>
                  </a:lnTo>
                  <a:lnTo>
                    <a:pt x="1" y="7886"/>
                  </a:lnTo>
                  <a:lnTo>
                    <a:pt x="4466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7280150" y="1765677"/>
              <a:ext cx="143036" cy="250807"/>
            </a:xfrm>
            <a:custGeom>
              <a:rect b="b" l="l" r="r" t="t"/>
              <a:pathLst>
                <a:path extrusionOk="0" h="7887" w="4498">
                  <a:moveTo>
                    <a:pt x="1" y="1"/>
                  </a:moveTo>
                  <a:lnTo>
                    <a:pt x="1" y="5289"/>
                  </a:lnTo>
                  <a:lnTo>
                    <a:pt x="4498" y="7886"/>
                  </a:lnTo>
                  <a:lnTo>
                    <a:pt x="449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7427193" y="1437373"/>
              <a:ext cx="287059" cy="166187"/>
            </a:xfrm>
            <a:custGeom>
              <a:rect b="b" l="l" r="r" t="t"/>
              <a:pathLst>
                <a:path extrusionOk="0" h="5226" w="9027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9026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7570197" y="1520976"/>
              <a:ext cx="144054" cy="250775"/>
            </a:xfrm>
            <a:custGeom>
              <a:rect b="b" l="l" r="r" t="t"/>
              <a:pathLst>
                <a:path extrusionOk="0" h="7886" w="4530">
                  <a:moveTo>
                    <a:pt x="4529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7427193" y="1520976"/>
              <a:ext cx="144054" cy="250775"/>
            </a:xfrm>
            <a:custGeom>
              <a:rect b="b" l="l" r="r" t="t"/>
              <a:pathLst>
                <a:path extrusionOk="0" h="7886" w="453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7284188" y="1186599"/>
              <a:ext cx="286041" cy="166219"/>
            </a:xfrm>
            <a:custGeom>
              <a:rect b="b" l="l" r="r" t="t"/>
              <a:pathLst>
                <a:path extrusionOk="0" h="5227" w="8995">
                  <a:moveTo>
                    <a:pt x="4497" y="1"/>
                  </a:moveTo>
                  <a:lnTo>
                    <a:pt x="0" y="2598"/>
                  </a:lnTo>
                  <a:lnTo>
                    <a:pt x="4529" y="5226"/>
                  </a:lnTo>
                  <a:lnTo>
                    <a:pt x="8994" y="2598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7427193" y="1269183"/>
              <a:ext cx="143036" cy="251824"/>
            </a:xfrm>
            <a:custGeom>
              <a:rect b="b" l="l" r="r" t="t"/>
              <a:pathLst>
                <a:path extrusionOk="0" h="7919" w="4498">
                  <a:moveTo>
                    <a:pt x="4497" y="1"/>
                  </a:moveTo>
                  <a:lnTo>
                    <a:pt x="32" y="2629"/>
                  </a:lnTo>
                  <a:lnTo>
                    <a:pt x="0" y="7918"/>
                  </a:lnTo>
                  <a:lnTo>
                    <a:pt x="4497" y="5290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7284188" y="1269183"/>
              <a:ext cx="144054" cy="251824"/>
            </a:xfrm>
            <a:custGeom>
              <a:rect b="b" l="l" r="r" t="t"/>
              <a:pathLst>
                <a:path extrusionOk="0" h="7919" w="4530">
                  <a:moveTo>
                    <a:pt x="0" y="1"/>
                  </a:moveTo>
                  <a:lnTo>
                    <a:pt x="0" y="5290"/>
                  </a:lnTo>
                  <a:lnTo>
                    <a:pt x="4529" y="7918"/>
                  </a:lnTo>
                  <a:lnTo>
                    <a:pt x="4529" y="26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19"/>
          <p:cNvGrpSpPr/>
          <p:nvPr/>
        </p:nvGrpSpPr>
        <p:grpSpPr>
          <a:xfrm>
            <a:off x="1542857" y="3479728"/>
            <a:ext cx="508577" cy="593165"/>
            <a:chOff x="1542857" y="3479728"/>
            <a:chExt cx="508577" cy="593165"/>
          </a:xfrm>
        </p:grpSpPr>
        <p:sp>
          <p:nvSpPr>
            <p:cNvPr id="987" name="Google Shape;987;p19"/>
            <p:cNvSpPr/>
            <p:nvPr/>
          </p:nvSpPr>
          <p:spPr>
            <a:xfrm>
              <a:off x="1542857" y="3479728"/>
              <a:ext cx="508577" cy="294086"/>
            </a:xfrm>
            <a:custGeom>
              <a:rect b="b" l="l" r="r" t="t"/>
              <a:pathLst>
                <a:path extrusionOk="0" h="9248" w="15993">
                  <a:moveTo>
                    <a:pt x="7949" y="0"/>
                  </a:moveTo>
                  <a:lnTo>
                    <a:pt x="0" y="4624"/>
                  </a:lnTo>
                  <a:lnTo>
                    <a:pt x="8012" y="9247"/>
                  </a:lnTo>
                  <a:lnTo>
                    <a:pt x="15993" y="4624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796621" y="3626740"/>
              <a:ext cx="254813" cy="446154"/>
            </a:xfrm>
            <a:custGeom>
              <a:rect b="b" l="l" r="r" t="t"/>
              <a:pathLst>
                <a:path extrusionOk="0" h="14030" w="8013">
                  <a:moveTo>
                    <a:pt x="8013" y="1"/>
                  </a:moveTo>
                  <a:lnTo>
                    <a:pt x="32" y="4624"/>
                  </a:lnTo>
                  <a:lnTo>
                    <a:pt x="1" y="14030"/>
                  </a:lnTo>
                  <a:lnTo>
                    <a:pt x="7981" y="9406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1542857" y="3626740"/>
              <a:ext cx="254813" cy="446154"/>
            </a:xfrm>
            <a:custGeom>
              <a:rect b="b" l="l" r="r" t="t"/>
              <a:pathLst>
                <a:path extrusionOk="0" h="14030" w="8013">
                  <a:moveTo>
                    <a:pt x="0" y="1"/>
                  </a:moveTo>
                  <a:lnTo>
                    <a:pt x="0" y="9406"/>
                  </a:lnTo>
                  <a:lnTo>
                    <a:pt x="8012" y="14030"/>
                  </a:lnTo>
                  <a:lnTo>
                    <a:pt x="801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19"/>
          <p:cNvGrpSpPr/>
          <p:nvPr/>
        </p:nvGrpSpPr>
        <p:grpSpPr>
          <a:xfrm>
            <a:off x="4945743" y="3391102"/>
            <a:ext cx="991015" cy="770419"/>
            <a:chOff x="4945743" y="3391102"/>
            <a:chExt cx="991015" cy="770419"/>
          </a:xfrm>
        </p:grpSpPr>
        <p:sp>
          <p:nvSpPr>
            <p:cNvPr id="991" name="Google Shape;991;p19"/>
            <p:cNvSpPr/>
            <p:nvPr/>
          </p:nvSpPr>
          <p:spPr>
            <a:xfrm>
              <a:off x="5409006" y="3571344"/>
              <a:ext cx="31259" cy="73553"/>
            </a:xfrm>
            <a:custGeom>
              <a:rect b="b" l="l" r="r" t="t"/>
              <a:pathLst>
                <a:path extrusionOk="0" h="2313" w="983">
                  <a:moveTo>
                    <a:pt x="286" y="1"/>
                  </a:moveTo>
                  <a:lnTo>
                    <a:pt x="286" y="1458"/>
                  </a:lnTo>
                  <a:lnTo>
                    <a:pt x="1" y="1458"/>
                  </a:lnTo>
                  <a:lnTo>
                    <a:pt x="476" y="2313"/>
                  </a:lnTo>
                  <a:lnTo>
                    <a:pt x="982" y="1458"/>
                  </a:lnTo>
                  <a:lnTo>
                    <a:pt x="729" y="14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5409006" y="3900665"/>
              <a:ext cx="31259" cy="73553"/>
            </a:xfrm>
            <a:custGeom>
              <a:rect b="b" l="l" r="r" t="t"/>
              <a:pathLst>
                <a:path extrusionOk="0" h="2313" w="983">
                  <a:moveTo>
                    <a:pt x="476" y="1"/>
                  </a:moveTo>
                  <a:lnTo>
                    <a:pt x="1" y="856"/>
                  </a:lnTo>
                  <a:lnTo>
                    <a:pt x="254" y="856"/>
                  </a:lnTo>
                  <a:lnTo>
                    <a:pt x="254" y="2312"/>
                  </a:lnTo>
                  <a:lnTo>
                    <a:pt x="697" y="2312"/>
                  </a:lnTo>
                  <a:lnTo>
                    <a:pt x="697" y="856"/>
                  </a:lnTo>
                  <a:lnTo>
                    <a:pt x="982" y="85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331477" y="3669034"/>
              <a:ext cx="190355" cy="110823"/>
            </a:xfrm>
            <a:custGeom>
              <a:rect b="b" l="l" r="r" t="t"/>
              <a:pathLst>
                <a:path extrusionOk="0" h="3485" w="5986">
                  <a:moveTo>
                    <a:pt x="3009" y="1"/>
                  </a:moveTo>
                  <a:lnTo>
                    <a:pt x="0" y="1743"/>
                  </a:lnTo>
                  <a:lnTo>
                    <a:pt x="3009" y="3484"/>
                  </a:lnTo>
                  <a:lnTo>
                    <a:pt x="5986" y="1743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427132" y="3724429"/>
              <a:ext cx="94700" cy="167204"/>
            </a:xfrm>
            <a:custGeom>
              <a:rect b="b" l="l" r="r" t="t"/>
              <a:pathLst>
                <a:path extrusionOk="0" h="5258" w="2978">
                  <a:moveTo>
                    <a:pt x="2978" y="1"/>
                  </a:moveTo>
                  <a:lnTo>
                    <a:pt x="1" y="1742"/>
                  </a:lnTo>
                  <a:lnTo>
                    <a:pt x="1" y="5258"/>
                  </a:lnTo>
                  <a:lnTo>
                    <a:pt x="2978" y="3516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331477" y="3724429"/>
              <a:ext cx="95686" cy="167204"/>
            </a:xfrm>
            <a:custGeom>
              <a:rect b="b" l="l" r="r" t="t"/>
              <a:pathLst>
                <a:path extrusionOk="0" h="5258" w="3009">
                  <a:moveTo>
                    <a:pt x="0" y="1"/>
                  </a:moveTo>
                  <a:lnTo>
                    <a:pt x="0" y="3516"/>
                  </a:lnTo>
                  <a:lnTo>
                    <a:pt x="3009" y="5258"/>
                  </a:lnTo>
                  <a:lnTo>
                    <a:pt x="3009" y="1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677907" y="3696223"/>
              <a:ext cx="246768" cy="154135"/>
            </a:xfrm>
            <a:custGeom>
              <a:rect b="b" l="l" r="r" t="t"/>
              <a:pathLst>
                <a:path extrusionOk="0" h="4847" w="7760">
                  <a:moveTo>
                    <a:pt x="222" y="1"/>
                  </a:moveTo>
                  <a:cubicBezTo>
                    <a:pt x="95" y="1"/>
                    <a:pt x="0" y="64"/>
                    <a:pt x="0" y="191"/>
                  </a:cubicBezTo>
                  <a:lnTo>
                    <a:pt x="0" y="4846"/>
                  </a:lnTo>
                  <a:lnTo>
                    <a:pt x="7759" y="4846"/>
                  </a:lnTo>
                  <a:lnTo>
                    <a:pt x="7759" y="191"/>
                  </a:lnTo>
                  <a:cubicBezTo>
                    <a:pt x="7759" y="64"/>
                    <a:pt x="7664" y="1"/>
                    <a:pt x="756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5689991" y="3706303"/>
              <a:ext cx="223586" cy="133973"/>
            </a:xfrm>
            <a:custGeom>
              <a:rect b="b" l="l" r="r" t="t"/>
              <a:pathLst>
                <a:path extrusionOk="0" h="4213" w="7031">
                  <a:moveTo>
                    <a:pt x="0" y="1"/>
                  </a:moveTo>
                  <a:lnTo>
                    <a:pt x="0" y="4212"/>
                  </a:lnTo>
                  <a:lnTo>
                    <a:pt x="7031" y="4212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662802" y="3848290"/>
              <a:ext cx="273957" cy="17172"/>
            </a:xfrm>
            <a:custGeom>
              <a:rect b="b" l="l" r="r" t="t"/>
              <a:pathLst>
                <a:path extrusionOk="0" h="540" w="8615">
                  <a:moveTo>
                    <a:pt x="0" y="1"/>
                  </a:moveTo>
                  <a:cubicBezTo>
                    <a:pt x="0" y="286"/>
                    <a:pt x="222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4" y="286"/>
                    <a:pt x="86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5770540" y="3848290"/>
              <a:ext cx="54410" cy="5088"/>
            </a:xfrm>
            <a:custGeom>
              <a:rect b="b" l="l" r="r" t="t"/>
              <a:pathLst>
                <a:path extrusionOk="0" h="160" w="1711">
                  <a:moveTo>
                    <a:pt x="1" y="1"/>
                  </a:moveTo>
                  <a:cubicBezTo>
                    <a:pt x="1" y="96"/>
                    <a:pt x="33" y="159"/>
                    <a:pt x="128" y="159"/>
                  </a:cubicBezTo>
                  <a:lnTo>
                    <a:pt x="1553" y="159"/>
                  </a:lnTo>
                  <a:cubicBezTo>
                    <a:pt x="1648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4960848" y="3696223"/>
              <a:ext cx="246768" cy="154135"/>
            </a:xfrm>
            <a:custGeom>
              <a:rect b="b" l="l" r="r" t="t"/>
              <a:pathLst>
                <a:path extrusionOk="0" h="4847" w="7760">
                  <a:moveTo>
                    <a:pt x="223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1"/>
                  </a:lnTo>
                  <a:cubicBezTo>
                    <a:pt x="7760" y="64"/>
                    <a:pt x="7665" y="1"/>
                    <a:pt x="7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4972932" y="3706303"/>
              <a:ext cx="222600" cy="133973"/>
            </a:xfrm>
            <a:custGeom>
              <a:rect b="b" l="l" r="r" t="t"/>
              <a:pathLst>
                <a:path extrusionOk="0" h="4213" w="7000">
                  <a:moveTo>
                    <a:pt x="1" y="1"/>
                  </a:moveTo>
                  <a:lnTo>
                    <a:pt x="1" y="4212"/>
                  </a:lnTo>
                  <a:lnTo>
                    <a:pt x="7000" y="4212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4945743" y="3848290"/>
              <a:ext cx="273957" cy="17172"/>
            </a:xfrm>
            <a:custGeom>
              <a:rect b="b" l="l" r="r" t="t"/>
              <a:pathLst>
                <a:path extrusionOk="0" h="540" w="8615">
                  <a:moveTo>
                    <a:pt x="1" y="1"/>
                  </a:moveTo>
                  <a:cubicBezTo>
                    <a:pt x="1" y="286"/>
                    <a:pt x="223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5" y="286"/>
                    <a:pt x="8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053514" y="3848290"/>
              <a:ext cx="54410" cy="5088"/>
            </a:xfrm>
            <a:custGeom>
              <a:rect b="b" l="l" r="r" t="t"/>
              <a:pathLst>
                <a:path extrusionOk="0" h="160" w="1711">
                  <a:moveTo>
                    <a:pt x="0" y="1"/>
                  </a:moveTo>
                  <a:cubicBezTo>
                    <a:pt x="0" y="96"/>
                    <a:pt x="32" y="159"/>
                    <a:pt x="127" y="159"/>
                  </a:cubicBezTo>
                  <a:lnTo>
                    <a:pt x="1552" y="159"/>
                  </a:lnTo>
                  <a:cubicBezTo>
                    <a:pt x="1647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05274" y="3391102"/>
              <a:ext cx="246768" cy="154103"/>
            </a:xfrm>
            <a:custGeom>
              <a:rect b="b" l="l" r="r" t="t"/>
              <a:pathLst>
                <a:path extrusionOk="0" h="4846" w="7760"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0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317358" y="3402168"/>
              <a:ext cx="223618" cy="132956"/>
            </a:xfrm>
            <a:custGeom>
              <a:rect b="b" l="l" r="r" t="t"/>
              <a:pathLst>
                <a:path extrusionOk="0" h="4181" w="7032">
                  <a:moveTo>
                    <a:pt x="1" y="1"/>
                  </a:moveTo>
                  <a:lnTo>
                    <a:pt x="1" y="4181"/>
                  </a:lnTo>
                  <a:lnTo>
                    <a:pt x="7031" y="4181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5290169" y="3543169"/>
              <a:ext cx="273957" cy="17140"/>
            </a:xfrm>
            <a:custGeom>
              <a:rect b="b" l="l" r="r" t="t"/>
              <a:pathLst>
                <a:path extrusionOk="0" h="539" w="8615">
                  <a:moveTo>
                    <a:pt x="1" y="0"/>
                  </a:moveTo>
                  <a:cubicBezTo>
                    <a:pt x="1" y="317"/>
                    <a:pt x="222" y="539"/>
                    <a:pt x="507" y="539"/>
                  </a:cubicBezTo>
                  <a:lnTo>
                    <a:pt x="8076" y="539"/>
                  </a:lnTo>
                  <a:cubicBezTo>
                    <a:pt x="8361" y="539"/>
                    <a:pt x="8615" y="317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5397939" y="3544155"/>
              <a:ext cx="54410" cy="4070"/>
            </a:xfrm>
            <a:custGeom>
              <a:rect b="b" l="l" r="r" t="t"/>
              <a:pathLst>
                <a:path extrusionOk="0" h="128" w="1711">
                  <a:moveTo>
                    <a:pt x="0" y="1"/>
                  </a:moveTo>
                  <a:cubicBezTo>
                    <a:pt x="0" y="64"/>
                    <a:pt x="32" y="128"/>
                    <a:pt x="127" y="128"/>
                  </a:cubicBezTo>
                  <a:lnTo>
                    <a:pt x="1552" y="128"/>
                  </a:lnTo>
                  <a:cubicBezTo>
                    <a:pt x="1647" y="128"/>
                    <a:pt x="1710" y="64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5305274" y="3992313"/>
              <a:ext cx="246768" cy="154103"/>
            </a:xfrm>
            <a:custGeom>
              <a:rect b="b" l="l" r="r" t="t"/>
              <a:pathLst>
                <a:path extrusionOk="0" h="4846" w="776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222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5317358" y="4003379"/>
              <a:ext cx="223618" cy="133973"/>
            </a:xfrm>
            <a:custGeom>
              <a:rect b="b" l="l" r="r" t="t"/>
              <a:pathLst>
                <a:path extrusionOk="0" h="4213" w="7032">
                  <a:moveTo>
                    <a:pt x="1" y="1"/>
                  </a:moveTo>
                  <a:lnTo>
                    <a:pt x="1" y="4213"/>
                  </a:lnTo>
                  <a:lnTo>
                    <a:pt x="7031" y="4213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5290169" y="4145398"/>
              <a:ext cx="273957" cy="16123"/>
            </a:xfrm>
            <a:custGeom>
              <a:rect b="b" l="l" r="r" t="t"/>
              <a:pathLst>
                <a:path extrusionOk="0" h="507" w="8615">
                  <a:moveTo>
                    <a:pt x="1" y="0"/>
                  </a:moveTo>
                  <a:cubicBezTo>
                    <a:pt x="1" y="285"/>
                    <a:pt x="222" y="507"/>
                    <a:pt x="507" y="507"/>
                  </a:cubicBezTo>
                  <a:lnTo>
                    <a:pt x="8076" y="507"/>
                  </a:lnTo>
                  <a:cubicBezTo>
                    <a:pt x="8361" y="507"/>
                    <a:pt x="8615" y="285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5397939" y="4145398"/>
              <a:ext cx="54410" cy="4039"/>
            </a:xfrm>
            <a:custGeom>
              <a:rect b="b" l="l" r="r" t="t"/>
              <a:pathLst>
                <a:path extrusionOk="0" h="127" w="1711">
                  <a:moveTo>
                    <a:pt x="0" y="0"/>
                  </a:moveTo>
                  <a:cubicBezTo>
                    <a:pt x="0" y="63"/>
                    <a:pt x="32" y="127"/>
                    <a:pt x="127" y="127"/>
                  </a:cubicBezTo>
                  <a:lnTo>
                    <a:pt x="1552" y="127"/>
                  </a:lnTo>
                  <a:cubicBezTo>
                    <a:pt x="1647" y="127"/>
                    <a:pt x="1710" y="63"/>
                    <a:pt x="1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5380799" y="3433396"/>
              <a:ext cx="104781" cy="69515"/>
            </a:xfrm>
            <a:custGeom>
              <a:rect b="b" l="l" r="r" t="t"/>
              <a:pathLst>
                <a:path extrusionOk="0" h="2186" w="3295">
                  <a:moveTo>
                    <a:pt x="3104" y="0"/>
                  </a:moveTo>
                  <a:lnTo>
                    <a:pt x="1046" y="1805"/>
                  </a:lnTo>
                  <a:lnTo>
                    <a:pt x="223" y="919"/>
                  </a:lnTo>
                  <a:lnTo>
                    <a:pt x="1" y="1140"/>
                  </a:lnTo>
                  <a:lnTo>
                    <a:pt x="1046" y="2185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5749393" y="3740552"/>
              <a:ext cx="103763" cy="70532"/>
            </a:xfrm>
            <a:custGeom>
              <a:rect b="b" l="l" r="r" t="t"/>
              <a:pathLst>
                <a:path extrusionOk="0" h="2218" w="3263">
                  <a:moveTo>
                    <a:pt x="3073" y="0"/>
                  </a:moveTo>
                  <a:lnTo>
                    <a:pt x="1046" y="1805"/>
                  </a:lnTo>
                  <a:lnTo>
                    <a:pt x="191" y="950"/>
                  </a:lnTo>
                  <a:lnTo>
                    <a:pt x="1" y="1140"/>
                  </a:lnTo>
                  <a:lnTo>
                    <a:pt x="1014" y="2217"/>
                  </a:lnTo>
                  <a:lnTo>
                    <a:pt x="3263" y="222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5033384" y="3740552"/>
              <a:ext cx="104749" cy="70532"/>
            </a:xfrm>
            <a:custGeom>
              <a:rect b="b" l="l" r="r" t="t"/>
              <a:pathLst>
                <a:path extrusionOk="0" h="2218" w="3294">
                  <a:moveTo>
                    <a:pt x="3104" y="0"/>
                  </a:moveTo>
                  <a:lnTo>
                    <a:pt x="1045" y="1805"/>
                  </a:lnTo>
                  <a:lnTo>
                    <a:pt x="222" y="950"/>
                  </a:lnTo>
                  <a:lnTo>
                    <a:pt x="0" y="1140"/>
                  </a:lnTo>
                  <a:lnTo>
                    <a:pt x="1045" y="2217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5379813" y="4037628"/>
              <a:ext cx="104749" cy="70532"/>
            </a:xfrm>
            <a:custGeom>
              <a:rect b="b" l="l" r="r" t="t"/>
              <a:pathLst>
                <a:path extrusionOk="0" h="2218" w="3294">
                  <a:moveTo>
                    <a:pt x="3072" y="1"/>
                  </a:moveTo>
                  <a:lnTo>
                    <a:pt x="1045" y="1806"/>
                  </a:lnTo>
                  <a:lnTo>
                    <a:pt x="222" y="919"/>
                  </a:lnTo>
                  <a:lnTo>
                    <a:pt x="0" y="1141"/>
                  </a:lnTo>
                  <a:lnTo>
                    <a:pt x="1014" y="2217"/>
                  </a:lnTo>
                  <a:lnTo>
                    <a:pt x="3294" y="22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5553028" y="3756643"/>
              <a:ext cx="73553" cy="31259"/>
            </a:xfrm>
            <a:custGeom>
              <a:rect b="b" l="l" r="r" t="t"/>
              <a:pathLst>
                <a:path extrusionOk="0" h="983" w="2313">
                  <a:moveTo>
                    <a:pt x="855" y="1"/>
                  </a:moveTo>
                  <a:lnTo>
                    <a:pt x="0" y="508"/>
                  </a:lnTo>
                  <a:lnTo>
                    <a:pt x="855" y="983"/>
                  </a:lnTo>
                  <a:lnTo>
                    <a:pt x="855" y="729"/>
                  </a:lnTo>
                  <a:lnTo>
                    <a:pt x="2312" y="729"/>
                  </a:lnTo>
                  <a:lnTo>
                    <a:pt x="2312" y="286"/>
                  </a:lnTo>
                  <a:lnTo>
                    <a:pt x="855" y="28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5222690" y="3756643"/>
              <a:ext cx="73553" cy="31259"/>
            </a:xfrm>
            <a:custGeom>
              <a:rect b="b" l="l" r="r" t="t"/>
              <a:pathLst>
                <a:path extrusionOk="0" h="983" w="2313">
                  <a:moveTo>
                    <a:pt x="1458" y="1"/>
                  </a:moveTo>
                  <a:lnTo>
                    <a:pt x="1458" y="286"/>
                  </a:lnTo>
                  <a:lnTo>
                    <a:pt x="1" y="286"/>
                  </a:lnTo>
                  <a:lnTo>
                    <a:pt x="1" y="729"/>
                  </a:lnTo>
                  <a:lnTo>
                    <a:pt x="1458" y="729"/>
                  </a:lnTo>
                  <a:lnTo>
                    <a:pt x="1458" y="983"/>
                  </a:lnTo>
                  <a:lnTo>
                    <a:pt x="2313" y="50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19"/>
          <p:cNvGrpSpPr/>
          <p:nvPr/>
        </p:nvGrpSpPr>
        <p:grpSpPr>
          <a:xfrm>
            <a:off x="7665884" y="3253630"/>
            <a:ext cx="1015151" cy="895297"/>
            <a:chOff x="7665884" y="3253630"/>
            <a:chExt cx="1015151" cy="895297"/>
          </a:xfrm>
        </p:grpSpPr>
        <p:sp>
          <p:nvSpPr>
            <p:cNvPr id="1019" name="Google Shape;1019;p19"/>
            <p:cNvSpPr/>
            <p:nvPr/>
          </p:nvSpPr>
          <p:spPr>
            <a:xfrm>
              <a:off x="7665884" y="3253630"/>
              <a:ext cx="1015151" cy="895297"/>
            </a:xfrm>
            <a:custGeom>
              <a:rect b="b" l="l" r="r" t="t"/>
              <a:pathLst>
                <a:path extrusionOk="0" h="28154" w="31923">
                  <a:moveTo>
                    <a:pt x="15961" y="0"/>
                  </a:moveTo>
                  <a:cubicBezTo>
                    <a:pt x="14208" y="0"/>
                    <a:pt x="12427" y="331"/>
                    <a:pt x="10704" y="1030"/>
                  </a:cubicBezTo>
                  <a:cubicBezTo>
                    <a:pt x="3484" y="3911"/>
                    <a:pt x="0" y="12114"/>
                    <a:pt x="2882" y="19334"/>
                  </a:cubicBezTo>
                  <a:cubicBezTo>
                    <a:pt x="5097" y="24824"/>
                    <a:pt x="10370" y="28154"/>
                    <a:pt x="15930" y="28154"/>
                  </a:cubicBezTo>
                  <a:cubicBezTo>
                    <a:pt x="17683" y="28154"/>
                    <a:pt x="19464" y="27823"/>
                    <a:pt x="21187" y="27125"/>
                  </a:cubicBezTo>
                  <a:cubicBezTo>
                    <a:pt x="28407" y="24243"/>
                    <a:pt x="31922" y="16041"/>
                    <a:pt x="29009" y="8820"/>
                  </a:cubicBezTo>
                  <a:cubicBezTo>
                    <a:pt x="26794" y="3330"/>
                    <a:pt x="21521" y="0"/>
                    <a:pt x="159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8013299" y="3951036"/>
              <a:ext cx="315265" cy="21179"/>
            </a:xfrm>
            <a:custGeom>
              <a:rect b="b" l="l" r="r" t="t"/>
              <a:pathLst>
                <a:path extrusionOk="0" h="666" w="9914">
                  <a:moveTo>
                    <a:pt x="1" y="0"/>
                  </a:moveTo>
                  <a:lnTo>
                    <a:pt x="1" y="665"/>
                  </a:lnTo>
                  <a:lnTo>
                    <a:pt x="9913" y="665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8086820" y="3848290"/>
              <a:ext cx="168222" cy="102778"/>
            </a:xfrm>
            <a:custGeom>
              <a:rect b="b" l="l" r="r" t="t"/>
              <a:pathLst>
                <a:path extrusionOk="0" h="3232" w="5290">
                  <a:moveTo>
                    <a:pt x="1" y="1"/>
                  </a:moveTo>
                  <a:lnTo>
                    <a:pt x="1" y="3231"/>
                  </a:lnTo>
                  <a:lnTo>
                    <a:pt x="5289" y="3231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8081796" y="3844284"/>
              <a:ext cx="178271" cy="110791"/>
            </a:xfrm>
            <a:custGeom>
              <a:rect b="b" l="l" r="r" t="t"/>
              <a:pathLst>
                <a:path extrusionOk="0" h="3484" w="5606">
                  <a:moveTo>
                    <a:pt x="159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3357"/>
                  </a:lnTo>
                  <a:cubicBezTo>
                    <a:pt x="0" y="3420"/>
                    <a:pt x="64" y="3484"/>
                    <a:pt x="159" y="3484"/>
                  </a:cubicBezTo>
                  <a:lnTo>
                    <a:pt x="5447" y="3484"/>
                  </a:lnTo>
                  <a:cubicBezTo>
                    <a:pt x="5542" y="3484"/>
                    <a:pt x="5606" y="3420"/>
                    <a:pt x="5606" y="3357"/>
                  </a:cubicBezTo>
                  <a:lnTo>
                    <a:pt x="5606" y="127"/>
                  </a:lnTo>
                  <a:cubicBezTo>
                    <a:pt x="5606" y="32"/>
                    <a:pt x="5542" y="0"/>
                    <a:pt x="544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7840084" y="3477693"/>
              <a:ext cx="661694" cy="397818"/>
            </a:xfrm>
            <a:custGeom>
              <a:rect b="b" l="l" r="r" t="t"/>
              <a:pathLst>
                <a:path extrusionOk="0" h="12510" w="20808">
                  <a:moveTo>
                    <a:pt x="888" y="1"/>
                  </a:moveTo>
                  <a:cubicBezTo>
                    <a:pt x="412" y="1"/>
                    <a:pt x="1" y="381"/>
                    <a:pt x="1" y="856"/>
                  </a:cubicBezTo>
                  <a:lnTo>
                    <a:pt x="1" y="11655"/>
                  </a:lnTo>
                  <a:cubicBezTo>
                    <a:pt x="1" y="12130"/>
                    <a:pt x="412" y="12510"/>
                    <a:pt x="888" y="12510"/>
                  </a:cubicBezTo>
                  <a:lnTo>
                    <a:pt x="19921" y="12510"/>
                  </a:lnTo>
                  <a:cubicBezTo>
                    <a:pt x="20427" y="12510"/>
                    <a:pt x="20807" y="12130"/>
                    <a:pt x="20807" y="11655"/>
                  </a:cubicBezTo>
                  <a:lnTo>
                    <a:pt x="20807" y="856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7836077" y="3473686"/>
              <a:ext cx="669740" cy="405863"/>
            </a:xfrm>
            <a:custGeom>
              <a:rect b="b" l="l" r="r" t="t"/>
              <a:pathLst>
                <a:path extrusionOk="0" h="12763" w="21061"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8008274" y="3946998"/>
              <a:ext cx="325314" cy="29224"/>
            </a:xfrm>
            <a:custGeom>
              <a:rect b="b" l="l" r="r" t="t"/>
              <a:pathLst>
                <a:path extrusionOk="0" h="919" w="1023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92"/>
                  </a:lnTo>
                  <a:cubicBezTo>
                    <a:pt x="1" y="887"/>
                    <a:pt x="64" y="919"/>
                    <a:pt x="127" y="919"/>
                  </a:cubicBezTo>
                  <a:lnTo>
                    <a:pt x="10071" y="919"/>
                  </a:lnTo>
                  <a:cubicBezTo>
                    <a:pt x="10166" y="919"/>
                    <a:pt x="10230" y="855"/>
                    <a:pt x="10230" y="792"/>
                  </a:cubicBezTo>
                  <a:lnTo>
                    <a:pt x="10230" y="127"/>
                  </a:lnTo>
                  <a:cubicBezTo>
                    <a:pt x="10230" y="64"/>
                    <a:pt x="10166" y="0"/>
                    <a:pt x="100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7836077" y="3473686"/>
              <a:ext cx="669740" cy="405863"/>
            </a:xfrm>
            <a:custGeom>
              <a:rect b="b" l="l" r="r" t="t"/>
              <a:pathLst>
                <a:path extrusionOk="0" h="12763" w="21061">
                  <a:moveTo>
                    <a:pt x="20047" y="507"/>
                  </a:moveTo>
                  <a:cubicBezTo>
                    <a:pt x="20332" y="507"/>
                    <a:pt x="20553" y="728"/>
                    <a:pt x="20553" y="982"/>
                  </a:cubicBezTo>
                  <a:lnTo>
                    <a:pt x="20553" y="11781"/>
                  </a:lnTo>
                  <a:cubicBezTo>
                    <a:pt x="20553" y="12034"/>
                    <a:pt x="20332" y="12256"/>
                    <a:pt x="20047" y="12256"/>
                  </a:cubicBezTo>
                  <a:lnTo>
                    <a:pt x="1014" y="12256"/>
                  </a:lnTo>
                  <a:cubicBezTo>
                    <a:pt x="728" y="12256"/>
                    <a:pt x="507" y="12034"/>
                    <a:pt x="507" y="11781"/>
                  </a:cubicBezTo>
                  <a:lnTo>
                    <a:pt x="507" y="982"/>
                  </a:lnTo>
                  <a:cubicBezTo>
                    <a:pt x="507" y="728"/>
                    <a:pt x="760" y="507"/>
                    <a:pt x="1014" y="507"/>
                  </a:cubicBezTo>
                  <a:close/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7836077" y="3803993"/>
              <a:ext cx="669740" cy="75557"/>
            </a:xfrm>
            <a:custGeom>
              <a:rect b="b" l="l" r="r" t="t"/>
              <a:pathLst>
                <a:path extrusionOk="0" h="2376" w="21061">
                  <a:moveTo>
                    <a:pt x="0" y="0"/>
                  </a:moveTo>
                  <a:lnTo>
                    <a:pt x="0" y="1394"/>
                  </a:lnTo>
                  <a:cubicBezTo>
                    <a:pt x="0" y="1932"/>
                    <a:pt x="443" y="2376"/>
                    <a:pt x="1014" y="2376"/>
                  </a:cubicBezTo>
                  <a:lnTo>
                    <a:pt x="20047" y="2376"/>
                  </a:lnTo>
                  <a:cubicBezTo>
                    <a:pt x="20617" y="2376"/>
                    <a:pt x="21060" y="1932"/>
                    <a:pt x="21060" y="1394"/>
                  </a:cubicBezTo>
                  <a:lnTo>
                    <a:pt x="2106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8152296" y="3824122"/>
              <a:ext cx="38287" cy="38319"/>
            </a:xfrm>
            <a:custGeom>
              <a:rect b="b" l="l" r="r" t="t"/>
              <a:pathLst>
                <a:path extrusionOk="0" h="1205" w="1204">
                  <a:moveTo>
                    <a:pt x="602" y="1"/>
                  </a:moveTo>
                  <a:cubicBezTo>
                    <a:pt x="254" y="1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7957935" y="3620698"/>
              <a:ext cx="93683" cy="83634"/>
            </a:xfrm>
            <a:custGeom>
              <a:rect b="b" l="l" r="r" t="t"/>
              <a:pathLst>
                <a:path extrusionOk="0" h="2630" w="2946">
                  <a:moveTo>
                    <a:pt x="1457" y="602"/>
                  </a:moveTo>
                  <a:lnTo>
                    <a:pt x="1869" y="1616"/>
                  </a:lnTo>
                  <a:lnTo>
                    <a:pt x="1045" y="1616"/>
                  </a:lnTo>
                  <a:lnTo>
                    <a:pt x="1457" y="602"/>
                  </a:lnTo>
                  <a:close/>
                  <a:moveTo>
                    <a:pt x="1172" y="1"/>
                  </a:moveTo>
                  <a:lnTo>
                    <a:pt x="0" y="2629"/>
                  </a:lnTo>
                  <a:lnTo>
                    <a:pt x="633" y="2629"/>
                  </a:lnTo>
                  <a:lnTo>
                    <a:pt x="855" y="2059"/>
                  </a:lnTo>
                  <a:lnTo>
                    <a:pt x="2059" y="2059"/>
                  </a:lnTo>
                  <a:lnTo>
                    <a:pt x="2312" y="2629"/>
                  </a:lnTo>
                  <a:lnTo>
                    <a:pt x="2945" y="2629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8317434" y="3537127"/>
              <a:ext cx="75589" cy="82585"/>
            </a:xfrm>
            <a:custGeom>
              <a:rect b="b" l="l" r="r" t="t"/>
              <a:pathLst>
                <a:path extrusionOk="0" h="2597" w="2377">
                  <a:moveTo>
                    <a:pt x="1204" y="444"/>
                  </a:moveTo>
                  <a:cubicBezTo>
                    <a:pt x="1489" y="444"/>
                    <a:pt x="1648" y="539"/>
                    <a:pt x="1648" y="760"/>
                  </a:cubicBezTo>
                  <a:cubicBezTo>
                    <a:pt x="1648" y="950"/>
                    <a:pt x="1489" y="1045"/>
                    <a:pt x="1204" y="1045"/>
                  </a:cubicBezTo>
                  <a:lnTo>
                    <a:pt x="603" y="1045"/>
                  </a:lnTo>
                  <a:lnTo>
                    <a:pt x="603" y="444"/>
                  </a:lnTo>
                  <a:close/>
                  <a:moveTo>
                    <a:pt x="1299" y="1489"/>
                  </a:moveTo>
                  <a:cubicBezTo>
                    <a:pt x="1616" y="1489"/>
                    <a:pt x="1774" y="1615"/>
                    <a:pt x="1774" y="1837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3" y="2154"/>
                  </a:lnTo>
                  <a:lnTo>
                    <a:pt x="603" y="148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1331" y="2597"/>
                  </a:lnTo>
                  <a:cubicBezTo>
                    <a:pt x="2028" y="2597"/>
                    <a:pt x="2376" y="2344"/>
                    <a:pt x="2376" y="1869"/>
                  </a:cubicBezTo>
                  <a:cubicBezTo>
                    <a:pt x="2376" y="1552"/>
                    <a:pt x="2218" y="1330"/>
                    <a:pt x="1901" y="1235"/>
                  </a:cubicBezTo>
                  <a:cubicBezTo>
                    <a:pt x="2123" y="1140"/>
                    <a:pt x="2249" y="919"/>
                    <a:pt x="2249" y="665"/>
                  </a:cubicBezTo>
                  <a:cubicBezTo>
                    <a:pt x="2249" y="254"/>
                    <a:pt x="1933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8082813" y="3634817"/>
              <a:ext cx="181292" cy="88627"/>
            </a:xfrm>
            <a:custGeom>
              <a:rect b="b" l="l" r="r" t="t"/>
              <a:pathLst>
                <a:path extrusionOk="0" h="2787" w="5701">
                  <a:moveTo>
                    <a:pt x="3294" y="0"/>
                  </a:moveTo>
                  <a:lnTo>
                    <a:pt x="3294" y="728"/>
                  </a:lnTo>
                  <a:lnTo>
                    <a:pt x="0" y="728"/>
                  </a:lnTo>
                  <a:lnTo>
                    <a:pt x="0" y="1995"/>
                  </a:lnTo>
                  <a:lnTo>
                    <a:pt x="3294" y="1995"/>
                  </a:lnTo>
                  <a:lnTo>
                    <a:pt x="3294" y="2787"/>
                  </a:lnTo>
                  <a:lnTo>
                    <a:pt x="5700" y="1393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8291262" y="364788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62" y="1"/>
                  </a:moveTo>
                  <a:cubicBezTo>
                    <a:pt x="602" y="1"/>
                    <a:pt x="1" y="634"/>
                    <a:pt x="1" y="1394"/>
                  </a:cubicBezTo>
                  <a:cubicBezTo>
                    <a:pt x="1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8284203" y="3647887"/>
              <a:ext cx="87673" cy="87641"/>
            </a:xfrm>
            <a:custGeom>
              <a:rect b="b" l="l" r="r" t="t"/>
              <a:pathLst>
                <a:path extrusionOk="0" h="2756" w="2757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54"/>
                    <a:pt x="634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8290245" y="3653929"/>
              <a:ext cx="76574" cy="76574"/>
            </a:xfrm>
            <a:custGeom>
              <a:rect b="b" l="l" r="r" t="t"/>
              <a:pathLst>
                <a:path extrusionOk="0" h="2408" w="2408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cubicBezTo>
                    <a:pt x="1869" y="2408"/>
                    <a:pt x="2408" y="1869"/>
                    <a:pt x="2408" y="1204"/>
                  </a:cubicBez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8340616" y="3633799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62" y="0"/>
                  </a:moveTo>
                  <a:cubicBezTo>
                    <a:pt x="602" y="0"/>
                    <a:pt x="0" y="634"/>
                    <a:pt x="0" y="1394"/>
                  </a:cubicBezTo>
                  <a:cubicBezTo>
                    <a:pt x="0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8333556" y="3633799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94" y="0"/>
                  </a:moveTo>
                  <a:cubicBezTo>
                    <a:pt x="602" y="0"/>
                    <a:pt x="1" y="634"/>
                    <a:pt x="1" y="1394"/>
                  </a:cubicBezTo>
                  <a:cubicBezTo>
                    <a:pt x="1" y="2154"/>
                    <a:pt x="602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8338581" y="3734510"/>
              <a:ext cx="77592" cy="76574"/>
            </a:xfrm>
            <a:custGeom>
              <a:rect b="b" l="l" r="r" t="t"/>
              <a:pathLst>
                <a:path extrusionOk="0" h="2408" w="2440">
                  <a:moveTo>
                    <a:pt x="1236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869"/>
                    <a:pt x="539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19"/>
          <p:cNvGrpSpPr/>
          <p:nvPr/>
        </p:nvGrpSpPr>
        <p:grpSpPr>
          <a:xfrm>
            <a:off x="457205" y="1154099"/>
            <a:ext cx="985959" cy="895265"/>
            <a:chOff x="457205" y="1154099"/>
            <a:chExt cx="985959" cy="895265"/>
          </a:xfrm>
        </p:grpSpPr>
        <p:sp>
          <p:nvSpPr>
            <p:cNvPr id="1039" name="Google Shape;1039;p19"/>
            <p:cNvSpPr/>
            <p:nvPr/>
          </p:nvSpPr>
          <p:spPr>
            <a:xfrm>
              <a:off x="457205" y="1154099"/>
              <a:ext cx="985959" cy="895265"/>
            </a:xfrm>
            <a:custGeom>
              <a:rect b="b" l="l" r="r" t="t"/>
              <a:pathLst>
                <a:path extrusionOk="0" h="28153" w="31005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790565" y="1851282"/>
              <a:ext cx="316251" cy="22196"/>
            </a:xfrm>
            <a:custGeom>
              <a:rect b="b" l="l" r="r" t="t"/>
              <a:pathLst>
                <a:path extrusionOk="0" h="698" w="9945">
                  <a:moveTo>
                    <a:pt x="0" y="0"/>
                  </a:moveTo>
                  <a:lnTo>
                    <a:pt x="0" y="697"/>
                  </a:lnTo>
                  <a:lnTo>
                    <a:pt x="9944" y="697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864086" y="1748568"/>
              <a:ext cx="169208" cy="102746"/>
            </a:xfrm>
            <a:custGeom>
              <a:rect b="b" l="l" r="r" t="t"/>
              <a:pathLst>
                <a:path extrusionOk="0" h="3231" w="5321">
                  <a:moveTo>
                    <a:pt x="0" y="0"/>
                  </a:moveTo>
                  <a:lnTo>
                    <a:pt x="0" y="3230"/>
                  </a:lnTo>
                  <a:lnTo>
                    <a:pt x="5321" y="323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860048" y="1744530"/>
              <a:ext cx="177285" cy="110823"/>
            </a:xfrm>
            <a:custGeom>
              <a:rect b="b" l="l" r="r" t="t"/>
              <a:pathLst>
                <a:path extrusionOk="0" h="3485" w="5575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3357"/>
                  </a:lnTo>
                  <a:cubicBezTo>
                    <a:pt x="0" y="3421"/>
                    <a:pt x="64" y="3484"/>
                    <a:pt x="127" y="3484"/>
                  </a:cubicBezTo>
                  <a:lnTo>
                    <a:pt x="5448" y="3484"/>
                  </a:lnTo>
                  <a:cubicBezTo>
                    <a:pt x="5511" y="3484"/>
                    <a:pt x="5574" y="3421"/>
                    <a:pt x="5574" y="3357"/>
                  </a:cubicBezTo>
                  <a:lnTo>
                    <a:pt x="5574" y="127"/>
                  </a:lnTo>
                  <a:cubicBezTo>
                    <a:pt x="5574" y="64"/>
                    <a:pt x="5511" y="1"/>
                    <a:pt x="544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618336" y="1378957"/>
              <a:ext cx="661694" cy="396832"/>
            </a:xfrm>
            <a:custGeom>
              <a:rect b="b" l="l" r="r" t="t"/>
              <a:pathLst>
                <a:path extrusionOk="0" h="12479" w="20808">
                  <a:moveTo>
                    <a:pt x="888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11623"/>
                  </a:lnTo>
                  <a:cubicBezTo>
                    <a:pt x="1" y="12098"/>
                    <a:pt x="381" y="12478"/>
                    <a:pt x="888" y="12478"/>
                  </a:cubicBezTo>
                  <a:lnTo>
                    <a:pt x="19921" y="12478"/>
                  </a:lnTo>
                  <a:cubicBezTo>
                    <a:pt x="20396" y="12478"/>
                    <a:pt x="20807" y="12098"/>
                    <a:pt x="20807" y="11623"/>
                  </a:cubicBezTo>
                  <a:lnTo>
                    <a:pt x="20807" y="824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613311" y="1374950"/>
              <a:ext cx="670757" cy="404846"/>
            </a:xfrm>
            <a:custGeom>
              <a:rect b="b" l="l" r="r" t="t"/>
              <a:pathLst>
                <a:path extrusionOk="0" h="12731" w="21093"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786526" y="1847244"/>
              <a:ext cx="324328" cy="30242"/>
            </a:xfrm>
            <a:custGeom>
              <a:rect b="b" l="l" r="r" t="t"/>
              <a:pathLst>
                <a:path extrusionOk="0" h="951" w="10199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824"/>
                  </a:lnTo>
                  <a:cubicBezTo>
                    <a:pt x="1" y="887"/>
                    <a:pt x="64" y="951"/>
                    <a:pt x="127" y="951"/>
                  </a:cubicBezTo>
                  <a:lnTo>
                    <a:pt x="10071" y="951"/>
                  </a:lnTo>
                  <a:cubicBezTo>
                    <a:pt x="10135" y="951"/>
                    <a:pt x="10198" y="887"/>
                    <a:pt x="10198" y="824"/>
                  </a:cubicBezTo>
                  <a:lnTo>
                    <a:pt x="10198" y="127"/>
                  </a:lnTo>
                  <a:cubicBezTo>
                    <a:pt x="10198" y="64"/>
                    <a:pt x="10135" y="1"/>
                    <a:pt x="100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613311" y="1374950"/>
              <a:ext cx="670757" cy="404846"/>
            </a:xfrm>
            <a:custGeom>
              <a:rect b="b" l="l" r="r" t="t"/>
              <a:pathLst>
                <a:path extrusionOk="0" h="12731" w="21093">
                  <a:moveTo>
                    <a:pt x="20079" y="475"/>
                  </a:moveTo>
                  <a:cubicBezTo>
                    <a:pt x="20332" y="475"/>
                    <a:pt x="20554" y="697"/>
                    <a:pt x="20554" y="950"/>
                  </a:cubicBezTo>
                  <a:lnTo>
                    <a:pt x="20554" y="11749"/>
                  </a:lnTo>
                  <a:cubicBezTo>
                    <a:pt x="20554" y="12034"/>
                    <a:pt x="20332" y="12224"/>
                    <a:pt x="20079" y="12224"/>
                  </a:cubicBezTo>
                  <a:lnTo>
                    <a:pt x="1046" y="12224"/>
                  </a:lnTo>
                  <a:cubicBezTo>
                    <a:pt x="761" y="12224"/>
                    <a:pt x="539" y="12034"/>
                    <a:pt x="539" y="11749"/>
                  </a:cubicBezTo>
                  <a:lnTo>
                    <a:pt x="539" y="950"/>
                  </a:lnTo>
                  <a:cubicBezTo>
                    <a:pt x="539" y="697"/>
                    <a:pt x="761" y="475"/>
                    <a:pt x="1046" y="475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613311" y="1704239"/>
              <a:ext cx="670757" cy="75557"/>
            </a:xfrm>
            <a:custGeom>
              <a:rect b="b" l="l" r="r" t="t"/>
              <a:pathLst>
                <a:path extrusionOk="0" h="2376" w="21093">
                  <a:moveTo>
                    <a:pt x="1" y="1"/>
                  </a:moveTo>
                  <a:lnTo>
                    <a:pt x="1" y="1394"/>
                  </a:lnTo>
                  <a:cubicBezTo>
                    <a:pt x="1" y="1933"/>
                    <a:pt x="476" y="2376"/>
                    <a:pt x="1046" y="2376"/>
                  </a:cubicBezTo>
                  <a:lnTo>
                    <a:pt x="20079" y="2376"/>
                  </a:lnTo>
                  <a:cubicBezTo>
                    <a:pt x="20617" y="2376"/>
                    <a:pt x="21092" y="1933"/>
                    <a:pt x="21092" y="1394"/>
                  </a:cubicBezTo>
                  <a:lnTo>
                    <a:pt x="2109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930548" y="1724400"/>
              <a:ext cx="37301" cy="38287"/>
            </a:xfrm>
            <a:custGeom>
              <a:rect b="b" l="l" r="r" t="t"/>
              <a:pathLst>
                <a:path extrusionOk="0" h="1204" w="1173"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50"/>
                    <a:pt x="1172" y="602"/>
                  </a:cubicBezTo>
                  <a:cubicBezTo>
                    <a:pt x="1172" y="285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733166" y="1435370"/>
              <a:ext cx="92665" cy="83602"/>
            </a:xfrm>
            <a:custGeom>
              <a:rect b="b" l="l" r="r" t="t"/>
              <a:pathLst>
                <a:path extrusionOk="0" h="2629" w="2914">
                  <a:moveTo>
                    <a:pt x="1457" y="602"/>
                  </a:moveTo>
                  <a:lnTo>
                    <a:pt x="1869" y="1615"/>
                  </a:lnTo>
                  <a:lnTo>
                    <a:pt x="1045" y="1615"/>
                  </a:lnTo>
                  <a:lnTo>
                    <a:pt x="1457" y="602"/>
                  </a:lnTo>
                  <a:close/>
                  <a:moveTo>
                    <a:pt x="1140" y="0"/>
                  </a:moveTo>
                  <a:lnTo>
                    <a:pt x="0" y="2629"/>
                  </a:lnTo>
                  <a:lnTo>
                    <a:pt x="602" y="2629"/>
                  </a:lnTo>
                  <a:lnTo>
                    <a:pt x="824" y="2059"/>
                  </a:lnTo>
                  <a:lnTo>
                    <a:pt x="2059" y="2059"/>
                  </a:lnTo>
                  <a:lnTo>
                    <a:pt x="2280" y="2629"/>
                  </a:lnTo>
                  <a:lnTo>
                    <a:pt x="2914" y="262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1081598" y="1537066"/>
              <a:ext cx="75557" cy="83634"/>
            </a:xfrm>
            <a:custGeom>
              <a:rect b="b" l="l" r="r" t="t"/>
              <a:pathLst>
                <a:path extrusionOk="0" h="2630" w="2376">
                  <a:moveTo>
                    <a:pt x="1204" y="476"/>
                  </a:moveTo>
                  <a:cubicBezTo>
                    <a:pt x="1489" y="476"/>
                    <a:pt x="1647" y="571"/>
                    <a:pt x="1647" y="761"/>
                  </a:cubicBezTo>
                  <a:cubicBezTo>
                    <a:pt x="1647" y="982"/>
                    <a:pt x="1489" y="1077"/>
                    <a:pt x="1204" y="1077"/>
                  </a:cubicBezTo>
                  <a:lnTo>
                    <a:pt x="602" y="1077"/>
                  </a:lnTo>
                  <a:lnTo>
                    <a:pt x="602" y="476"/>
                  </a:lnTo>
                  <a:close/>
                  <a:moveTo>
                    <a:pt x="1299" y="1521"/>
                  </a:moveTo>
                  <a:cubicBezTo>
                    <a:pt x="1616" y="1521"/>
                    <a:pt x="1774" y="1616"/>
                    <a:pt x="1774" y="1838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2" y="2154"/>
                  </a:lnTo>
                  <a:lnTo>
                    <a:pt x="602" y="1521"/>
                  </a:lnTo>
                  <a:close/>
                  <a:moveTo>
                    <a:pt x="1" y="1"/>
                  </a:moveTo>
                  <a:lnTo>
                    <a:pt x="1" y="2629"/>
                  </a:lnTo>
                  <a:lnTo>
                    <a:pt x="1331" y="2629"/>
                  </a:lnTo>
                  <a:cubicBezTo>
                    <a:pt x="2027" y="2629"/>
                    <a:pt x="2376" y="2344"/>
                    <a:pt x="2376" y="1901"/>
                  </a:cubicBezTo>
                  <a:cubicBezTo>
                    <a:pt x="2376" y="1584"/>
                    <a:pt x="2186" y="1362"/>
                    <a:pt x="1901" y="1267"/>
                  </a:cubicBezTo>
                  <a:cubicBezTo>
                    <a:pt x="2122" y="1141"/>
                    <a:pt x="2249" y="951"/>
                    <a:pt x="2249" y="697"/>
                  </a:cubicBezTo>
                  <a:cubicBezTo>
                    <a:pt x="2249" y="286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879191" y="1540087"/>
              <a:ext cx="181292" cy="89676"/>
            </a:xfrm>
            <a:custGeom>
              <a:rect b="b" l="l" r="r" t="t"/>
              <a:pathLst>
                <a:path extrusionOk="0" h="2820" w="5701">
                  <a:moveTo>
                    <a:pt x="3294" y="1"/>
                  </a:moveTo>
                  <a:lnTo>
                    <a:pt x="3294" y="761"/>
                  </a:lnTo>
                  <a:lnTo>
                    <a:pt x="0" y="761"/>
                  </a:lnTo>
                  <a:lnTo>
                    <a:pt x="0" y="2028"/>
                  </a:lnTo>
                  <a:lnTo>
                    <a:pt x="3294" y="2028"/>
                  </a:lnTo>
                  <a:lnTo>
                    <a:pt x="3294" y="2819"/>
                  </a:lnTo>
                  <a:lnTo>
                    <a:pt x="5701" y="1394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715040" y="155420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cubicBezTo>
                    <a:pt x="0" y="2122"/>
                    <a:pt x="602" y="2755"/>
                    <a:pt x="1362" y="2755"/>
                  </a:cubicBezTo>
                  <a:cubicBezTo>
                    <a:pt x="2122" y="2755"/>
                    <a:pt x="2755" y="2122"/>
                    <a:pt x="2755" y="1362"/>
                  </a:cubicBezTo>
                  <a:cubicBezTo>
                    <a:pt x="2755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707980" y="155420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55"/>
                    <a:pt x="1394" y="2755"/>
                  </a:cubicBezTo>
                  <a:cubicBezTo>
                    <a:pt x="2154" y="2755"/>
                    <a:pt x="2756" y="2122"/>
                    <a:pt x="2756" y="1362"/>
                  </a:cubicBezTo>
                  <a:cubicBezTo>
                    <a:pt x="2756" y="602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714022" y="1559231"/>
              <a:ext cx="76574" cy="77560"/>
            </a:xfrm>
            <a:custGeom>
              <a:rect b="b" l="l" r="r" t="t"/>
              <a:pathLst>
                <a:path extrusionOk="0" h="2439" w="2408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cubicBezTo>
                    <a:pt x="0" y="1869"/>
                    <a:pt x="539" y="2439"/>
                    <a:pt x="1204" y="2439"/>
                  </a:cubicBezTo>
                  <a:cubicBezTo>
                    <a:pt x="1869" y="2439"/>
                    <a:pt x="2407" y="1869"/>
                    <a:pt x="2407" y="1204"/>
                  </a:cubicBez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764361" y="1540087"/>
              <a:ext cx="87673" cy="87641"/>
            </a:xfrm>
            <a:custGeom>
              <a:rect b="b" l="l" r="r" t="t"/>
              <a:pathLst>
                <a:path extrusionOk="0" h="2756" w="2757">
                  <a:moveTo>
                    <a:pt x="1363" y="1"/>
                  </a:moveTo>
                  <a:cubicBezTo>
                    <a:pt x="603" y="1"/>
                    <a:pt x="1" y="602"/>
                    <a:pt x="1" y="1363"/>
                  </a:cubicBezTo>
                  <a:cubicBezTo>
                    <a:pt x="1" y="2123"/>
                    <a:pt x="603" y="2756"/>
                    <a:pt x="1363" y="2756"/>
                  </a:cubicBezTo>
                  <a:cubicBezTo>
                    <a:pt x="2123" y="2756"/>
                    <a:pt x="2756" y="2123"/>
                    <a:pt x="2756" y="1363"/>
                  </a:cubicBezTo>
                  <a:cubicBezTo>
                    <a:pt x="2756" y="602"/>
                    <a:pt x="2123" y="1"/>
                    <a:pt x="136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757334" y="1540087"/>
              <a:ext cx="87641" cy="87641"/>
            </a:xfrm>
            <a:custGeom>
              <a:rect b="b" l="l" r="r" t="t"/>
              <a:pathLst>
                <a:path extrusionOk="0" h="2756" w="2756">
                  <a:moveTo>
                    <a:pt x="1394" y="1"/>
                  </a:moveTo>
                  <a:cubicBezTo>
                    <a:pt x="634" y="1"/>
                    <a:pt x="0" y="602"/>
                    <a:pt x="0" y="1363"/>
                  </a:cubicBezTo>
                  <a:cubicBezTo>
                    <a:pt x="0" y="2123"/>
                    <a:pt x="634" y="2756"/>
                    <a:pt x="1394" y="2756"/>
                  </a:cubicBezTo>
                  <a:cubicBezTo>
                    <a:pt x="2154" y="2756"/>
                    <a:pt x="2755" y="2123"/>
                    <a:pt x="2755" y="1363"/>
                  </a:cubicBezTo>
                  <a:cubicBezTo>
                    <a:pt x="2755" y="602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763376" y="1545144"/>
              <a:ext cx="76574" cy="76543"/>
            </a:xfrm>
            <a:custGeom>
              <a:rect b="b" l="l" r="r" t="t"/>
              <a:pathLst>
                <a:path extrusionOk="0" h="2407" w="2408">
                  <a:moveTo>
                    <a:pt x="1204" y="0"/>
                  </a:moveTo>
                  <a:cubicBezTo>
                    <a:pt x="539" y="0"/>
                    <a:pt x="0" y="538"/>
                    <a:pt x="0" y="1204"/>
                  </a:cubicBezTo>
                  <a:cubicBezTo>
                    <a:pt x="0" y="1869"/>
                    <a:pt x="539" y="2407"/>
                    <a:pt x="1204" y="2407"/>
                  </a:cubicBezTo>
                  <a:cubicBezTo>
                    <a:pt x="1869" y="2407"/>
                    <a:pt x="2407" y="1869"/>
                    <a:pt x="2407" y="1204"/>
                  </a:cubicBezTo>
                  <a:cubicBezTo>
                    <a:pt x="2407" y="538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19"/>
          <p:cNvSpPr/>
          <p:nvPr/>
        </p:nvSpPr>
        <p:spPr>
          <a:xfrm>
            <a:off x="783505" y="906218"/>
            <a:ext cx="330370" cy="298984"/>
          </a:xfrm>
          <a:custGeom>
            <a:rect b="b" l="l" r="r" t="t"/>
            <a:pathLst>
              <a:path extrusionOk="0" h="9402" w="10389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9" name="Google Shape;1059;p19"/>
          <p:cNvSpPr/>
          <p:nvPr/>
        </p:nvSpPr>
        <p:spPr>
          <a:xfrm>
            <a:off x="1631452" y="3020441"/>
            <a:ext cx="330370" cy="298856"/>
          </a:xfrm>
          <a:custGeom>
            <a:rect b="b" l="l" r="r" t="t"/>
            <a:pathLst>
              <a:path extrusionOk="0" h="9398" w="10389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0" name="Google Shape;1060;p19"/>
          <p:cNvSpPr/>
          <p:nvPr/>
        </p:nvSpPr>
        <p:spPr>
          <a:xfrm>
            <a:off x="5260977" y="3020823"/>
            <a:ext cx="330338" cy="298475"/>
          </a:xfrm>
          <a:custGeom>
            <a:rect b="b" l="l" r="r" t="t"/>
            <a:pathLst>
              <a:path extrusionOk="0" h="9386" w="10388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1" name="Google Shape;1061;p19"/>
          <p:cNvSpPr/>
          <p:nvPr/>
        </p:nvSpPr>
        <p:spPr>
          <a:xfrm>
            <a:off x="3424050" y="906218"/>
            <a:ext cx="330370" cy="298984"/>
          </a:xfrm>
          <a:custGeom>
            <a:rect b="b" l="l" r="r" t="t"/>
            <a:pathLst>
              <a:path extrusionOk="0" h="9402" w="10389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2" name="Google Shape;1062;p19"/>
          <p:cNvSpPr/>
          <p:nvPr/>
        </p:nvSpPr>
        <p:spPr>
          <a:xfrm>
            <a:off x="7120037" y="906600"/>
            <a:ext cx="329353" cy="298856"/>
          </a:xfrm>
          <a:custGeom>
            <a:rect b="b" l="l" r="r" t="t"/>
            <a:pathLst>
              <a:path extrusionOk="0" h="9398" w="10357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3" name="Google Shape;1063;p19"/>
          <p:cNvSpPr/>
          <p:nvPr/>
        </p:nvSpPr>
        <p:spPr>
          <a:xfrm>
            <a:off x="8014316" y="3020823"/>
            <a:ext cx="329353" cy="298856"/>
          </a:xfrm>
          <a:custGeom>
            <a:rect b="b" l="l" r="r" t="t"/>
            <a:pathLst>
              <a:path extrusionOk="0" h="9398" w="10357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4" name="Google Shape;1064;p19"/>
          <p:cNvSpPr/>
          <p:nvPr/>
        </p:nvSpPr>
        <p:spPr>
          <a:xfrm>
            <a:off x="898303" y="2664981"/>
            <a:ext cx="6074" cy="376703"/>
          </a:xfrm>
          <a:custGeom>
            <a:rect b="b" l="l" r="r" t="t"/>
            <a:pathLst>
              <a:path extrusionOk="0" h="11846" w="191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9"/>
          <p:cNvSpPr/>
          <p:nvPr/>
        </p:nvSpPr>
        <p:spPr>
          <a:xfrm>
            <a:off x="876170" y="3016466"/>
            <a:ext cx="51389" cy="32245"/>
          </a:xfrm>
          <a:custGeom>
            <a:rect b="b" l="l" r="r" t="t"/>
            <a:pathLst>
              <a:path extrusionOk="0" h="1014" w="1616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9"/>
          <p:cNvSpPr/>
          <p:nvPr/>
        </p:nvSpPr>
        <p:spPr>
          <a:xfrm>
            <a:off x="2688897" y="2670037"/>
            <a:ext cx="6074" cy="378674"/>
          </a:xfrm>
          <a:custGeom>
            <a:rect b="b" l="l" r="r" t="t"/>
            <a:pathLst>
              <a:path extrusionOk="0" h="11908" w="191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9"/>
          <p:cNvSpPr/>
          <p:nvPr/>
        </p:nvSpPr>
        <p:spPr>
          <a:xfrm>
            <a:off x="2665747" y="2662977"/>
            <a:ext cx="51389" cy="32245"/>
          </a:xfrm>
          <a:custGeom>
            <a:rect b="b" l="l" r="r" t="t"/>
            <a:pathLst>
              <a:path extrusionOk="0" h="1014" w="1616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9"/>
          <p:cNvSpPr/>
          <p:nvPr/>
        </p:nvSpPr>
        <p:spPr>
          <a:xfrm>
            <a:off x="4484516" y="2664981"/>
            <a:ext cx="6074" cy="376703"/>
          </a:xfrm>
          <a:custGeom>
            <a:rect b="b" l="l" r="r" t="t"/>
            <a:pathLst>
              <a:path extrusionOk="0" h="11846" w="191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9"/>
          <p:cNvSpPr/>
          <p:nvPr/>
        </p:nvSpPr>
        <p:spPr>
          <a:xfrm>
            <a:off x="4461366" y="3016466"/>
            <a:ext cx="51389" cy="32245"/>
          </a:xfrm>
          <a:custGeom>
            <a:rect b="b" l="l" r="r" t="t"/>
            <a:pathLst>
              <a:path extrusionOk="0" h="1014" w="1616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9"/>
          <p:cNvSpPr/>
          <p:nvPr/>
        </p:nvSpPr>
        <p:spPr>
          <a:xfrm>
            <a:off x="8175447" y="2558228"/>
            <a:ext cx="6074" cy="375685"/>
          </a:xfrm>
          <a:custGeom>
            <a:rect b="b" l="l" r="r" t="t"/>
            <a:pathLst>
              <a:path extrusionOk="0" h="11814" w="191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9"/>
          <p:cNvSpPr/>
          <p:nvPr/>
        </p:nvSpPr>
        <p:spPr>
          <a:xfrm>
            <a:off x="8153282" y="2909713"/>
            <a:ext cx="51389" cy="31259"/>
          </a:xfrm>
          <a:custGeom>
            <a:rect b="b" l="l" r="r" t="t"/>
            <a:pathLst>
              <a:path extrusionOk="0" h="983" w="1616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9"/>
          <p:cNvSpPr/>
          <p:nvPr/>
        </p:nvSpPr>
        <p:spPr>
          <a:xfrm>
            <a:off x="6339537" y="2670037"/>
            <a:ext cx="6074" cy="378674"/>
          </a:xfrm>
          <a:custGeom>
            <a:rect b="b" l="l" r="r" t="t"/>
            <a:pathLst>
              <a:path extrusionOk="0" h="11908" w="191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9"/>
          <p:cNvSpPr/>
          <p:nvPr/>
        </p:nvSpPr>
        <p:spPr>
          <a:xfrm>
            <a:off x="6317405" y="2662977"/>
            <a:ext cx="51389" cy="32245"/>
          </a:xfrm>
          <a:custGeom>
            <a:rect b="b" l="l" r="r" t="t"/>
            <a:pathLst>
              <a:path extrusionOk="0" h="1014" w="1616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9"/>
          <p:cNvSpPr txBox="1"/>
          <p:nvPr/>
        </p:nvSpPr>
        <p:spPr>
          <a:xfrm>
            <a:off x="783500" y="2739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USER EXPERIENCE</a:t>
            </a:r>
            <a:endParaRPr b="1" sz="25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75" name="Google Shape;1075;p19"/>
          <p:cNvSpPr txBox="1"/>
          <p:nvPr/>
        </p:nvSpPr>
        <p:spPr>
          <a:xfrm>
            <a:off x="1194438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Upload the answer sheet of the student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6" name="Google Shape;1076;p19"/>
          <p:cNvSpPr txBox="1"/>
          <p:nvPr/>
        </p:nvSpPr>
        <p:spPr>
          <a:xfrm>
            <a:off x="2986538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CorrectEasy finds out the keys from the answer sheet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7" name="Google Shape;1077;p19"/>
          <p:cNvSpPr txBox="1"/>
          <p:nvPr/>
        </p:nvSpPr>
        <p:spPr>
          <a:xfrm>
            <a:off x="6618577" y="2056375"/>
            <a:ext cx="133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Predicts the mark for the test/assignment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8" name="Google Shape;1078;p19"/>
          <p:cNvSpPr txBox="1"/>
          <p:nvPr/>
        </p:nvSpPr>
        <p:spPr>
          <a:xfrm>
            <a:off x="48234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Shows the keys present from the students sheet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9" name="Google Shape;1079;p19"/>
          <p:cNvSpPr txBox="1"/>
          <p:nvPr/>
        </p:nvSpPr>
        <p:spPr>
          <a:xfrm>
            <a:off x="75707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Teachers can easily analyze the students answer using CorrectEasy</a:t>
            </a: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!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0" name="Google Shape;1080;p19"/>
          <p:cNvSpPr txBox="1"/>
          <p:nvPr/>
        </p:nvSpPr>
        <p:spPr>
          <a:xfrm>
            <a:off x="345975" y="1957050"/>
            <a:ext cx="1422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Answer key for the test/assignment is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uploaded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1086" name="Google Shape;1086;p20"/>
            <p:cNvSpPr/>
            <p:nvPr/>
          </p:nvSpPr>
          <p:spPr>
            <a:xfrm>
              <a:off x="7682044" y="2249445"/>
              <a:ext cx="335007" cy="370588"/>
            </a:xfrm>
            <a:custGeom>
              <a:rect b="b" l="l" r="r" t="t"/>
              <a:pathLst>
                <a:path extrusionOk="0" h="11561" w="10451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722827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7407942" y="1363221"/>
              <a:ext cx="1081183" cy="990628"/>
            </a:xfrm>
            <a:custGeom>
              <a:rect b="b" l="l" r="r" t="t"/>
              <a:pathLst>
                <a:path extrusionOk="0" h="30904" w="33729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7477982" y="1450859"/>
              <a:ext cx="727905" cy="662224"/>
            </a:xfrm>
            <a:custGeom>
              <a:rect b="b" l="l" r="r" t="t"/>
              <a:pathLst>
                <a:path extrusionOk="0" h="20659" w="22708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7692174" y="1657870"/>
              <a:ext cx="287341" cy="274904"/>
            </a:xfrm>
            <a:custGeom>
              <a:rect b="b" l="l" r="r" t="t"/>
              <a:pathLst>
                <a:path extrusionOk="0" h="8576" w="8964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7821099" y="1589625"/>
              <a:ext cx="29491" cy="168545"/>
            </a:xfrm>
            <a:custGeom>
              <a:rect b="b" l="l" r="r" t="t"/>
              <a:pathLst>
                <a:path extrusionOk="0" h="5258" w="92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20"/>
          <p:cNvGrpSpPr/>
          <p:nvPr/>
        </p:nvGrpSpPr>
        <p:grpSpPr>
          <a:xfrm>
            <a:off x="1133114" y="1494746"/>
            <a:ext cx="1028438" cy="1111795"/>
            <a:chOff x="643984" y="1201022"/>
            <a:chExt cx="1312620" cy="1419011"/>
          </a:xfrm>
        </p:grpSpPr>
        <p:sp>
          <p:nvSpPr>
            <p:cNvPr id="1093" name="Google Shape;1093;p20"/>
            <p:cNvSpPr/>
            <p:nvPr/>
          </p:nvSpPr>
          <p:spPr>
            <a:xfrm>
              <a:off x="1135323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643984" y="1201022"/>
              <a:ext cx="1307556" cy="1152826"/>
            </a:xfrm>
            <a:custGeom>
              <a:rect b="b" l="l" r="r" t="t"/>
              <a:pathLst>
                <a:path extrusionOk="0" h="35964" w="40791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902861" y="1384569"/>
              <a:ext cx="1053744" cy="969279"/>
            </a:xfrm>
            <a:custGeom>
              <a:rect b="b" l="l" r="r" t="t"/>
              <a:pathLst>
                <a:path extrusionOk="0" h="30238" w="32873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933313" y="1436018"/>
              <a:ext cx="712647" cy="662513"/>
            </a:xfrm>
            <a:custGeom>
              <a:rect b="b" l="l" r="r" t="t"/>
              <a:pathLst>
                <a:path extrusionOk="0" h="20668" w="22232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1154621" y="1737719"/>
              <a:ext cx="270063" cy="231597"/>
            </a:xfrm>
            <a:custGeom>
              <a:rect b="b" l="l" r="r" t="t"/>
              <a:pathLst>
                <a:path extrusionOk="0" h="7225" w="8425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1207368" y="1566248"/>
              <a:ext cx="165513" cy="231594"/>
            </a:xfrm>
            <a:custGeom>
              <a:rect b="b" l="l" r="r" t="t"/>
              <a:pathLst>
                <a:path extrusionOk="0" h="8172" w="5163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0"/>
          <p:cNvGrpSpPr/>
          <p:nvPr/>
        </p:nvGrpSpPr>
        <p:grpSpPr>
          <a:xfrm>
            <a:off x="5049464" y="1494746"/>
            <a:ext cx="994256" cy="1111795"/>
            <a:chOff x="5044655" y="1201022"/>
            <a:chExt cx="1268993" cy="1419011"/>
          </a:xfrm>
        </p:grpSpPr>
        <p:sp>
          <p:nvSpPr>
            <p:cNvPr id="1100" name="Google Shape;1100;p20"/>
            <p:cNvSpPr/>
            <p:nvPr/>
          </p:nvSpPr>
          <p:spPr>
            <a:xfrm>
              <a:off x="5502497" y="2249445"/>
              <a:ext cx="335039" cy="370588"/>
            </a:xfrm>
            <a:custGeom>
              <a:rect b="b" l="l" r="r" t="t"/>
              <a:pathLst>
                <a:path extrusionOk="0" h="11561" w="10452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5044655" y="1201022"/>
              <a:ext cx="1268993" cy="1152826"/>
            </a:xfrm>
            <a:custGeom>
              <a:rect b="b" l="l" r="r" t="t"/>
              <a:pathLst>
                <a:path extrusionOk="0" h="35964" w="39588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5230446" y="1361201"/>
              <a:ext cx="1083203" cy="992647"/>
            </a:xfrm>
            <a:custGeom>
              <a:rect b="b" l="l" r="r" t="t"/>
              <a:pathLst>
                <a:path extrusionOk="0" h="30967" w="33792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5297441" y="1466470"/>
              <a:ext cx="712679" cy="662513"/>
            </a:xfrm>
            <a:custGeom>
              <a:rect b="b" l="l" r="r" t="t"/>
              <a:pathLst>
                <a:path extrusionOk="0" h="20668" w="22233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06666"/>
                </a:highlight>
              </a:endParaRPr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5746147" y="1705760"/>
              <a:ext cx="40646" cy="180309"/>
            </a:xfrm>
            <a:custGeom>
              <a:rect b="b" l="l" r="r" t="t"/>
              <a:pathLst>
                <a:path extrusionOk="0" h="5625" w="1268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5520768" y="1632258"/>
              <a:ext cx="217269" cy="184765"/>
            </a:xfrm>
            <a:custGeom>
              <a:rect b="b" l="l" r="r" t="t"/>
              <a:pathLst>
                <a:path extrusionOk="0" h="5764" w="6778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5578627" y="1691143"/>
              <a:ext cx="149280" cy="272083"/>
            </a:xfrm>
            <a:custGeom>
              <a:rect b="b" l="l" r="r" t="t"/>
              <a:pathLst>
                <a:path extrusionOk="0" h="8488" w="4657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5521794" y="1841385"/>
              <a:ext cx="29459" cy="120815"/>
            </a:xfrm>
            <a:custGeom>
              <a:rect b="b" l="l" r="r" t="t"/>
              <a:pathLst>
                <a:path extrusionOk="0" h="3769" w="919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5756276" y="1891102"/>
              <a:ext cx="28465" cy="72124"/>
            </a:xfrm>
            <a:custGeom>
              <a:rect b="b" l="l" r="r" t="t"/>
              <a:pathLst>
                <a:path extrusionOk="0" h="2250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5638538" y="1747977"/>
              <a:ext cx="30484" cy="215249"/>
            </a:xfrm>
            <a:custGeom>
              <a:rect b="b" l="l" r="r" t="t"/>
              <a:pathLst>
                <a:path extrusionOk="0" h="6715" w="951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5576608" y="1905335"/>
              <a:ext cx="29459" cy="56866"/>
            </a:xfrm>
            <a:custGeom>
              <a:rect b="b" l="l" r="r" t="t"/>
              <a:pathLst>
                <a:path extrusionOk="0" h="1774" w="919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666666"/>
                </a:highlight>
              </a:endParaRPr>
            </a:p>
          </p:txBody>
        </p:sp>
      </p:grpSp>
      <p:grpSp>
        <p:nvGrpSpPr>
          <p:cNvPr id="1111" name="Google Shape;1111;p20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112" name="Google Shape;1112;p20"/>
            <p:cNvSpPr/>
            <p:nvPr/>
          </p:nvSpPr>
          <p:spPr>
            <a:xfrm>
              <a:off x="3323975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287020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3082376" y="1388608"/>
              <a:ext cx="1048679" cy="965240"/>
            </a:xfrm>
            <a:custGeom>
              <a:rect b="b" l="l" r="r" t="t"/>
              <a:pathLst>
                <a:path extrusionOk="0" h="30112" w="32715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3147352" y="1440377"/>
              <a:ext cx="662929" cy="662929"/>
            </a:xfrm>
            <a:custGeom>
              <a:rect b="b" l="l" r="r" t="t"/>
              <a:pathLst>
                <a:path extrusionOk="0" h="20681" w="20681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3276277" y="1668801"/>
              <a:ext cx="405079" cy="206114"/>
            </a:xfrm>
            <a:custGeom>
              <a:rect b="b" l="l" r="r" t="t"/>
              <a:pathLst>
                <a:path extrusionOk="0" h="6430" w="12637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318910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3373724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3428538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20"/>
          <p:cNvSpPr txBox="1"/>
          <p:nvPr/>
        </p:nvSpPr>
        <p:spPr>
          <a:xfrm>
            <a:off x="887875" y="3443225"/>
            <a:ext cx="15189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Can use Mathpix API for accurate detection and recognition of mathematical equations and formulae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1" name="Google Shape;1121;p20"/>
          <p:cNvSpPr txBox="1"/>
          <p:nvPr/>
        </p:nvSpPr>
        <p:spPr>
          <a:xfrm>
            <a:off x="2850290" y="3443213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Teacher can provide a folder with multiple answer sheets and the answer and get it corrected in a single click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2" name="Google Shape;1122;p20"/>
          <p:cNvSpPr txBox="1"/>
          <p:nvPr/>
        </p:nvSpPr>
        <p:spPr>
          <a:xfrm>
            <a:off x="4716350" y="3251525"/>
            <a:ext cx="15897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 provision to receive individual personal feedbacks from the faculty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3" name="Google Shape;1123;p20"/>
          <p:cNvSpPr txBox="1"/>
          <p:nvPr/>
        </p:nvSpPr>
        <p:spPr>
          <a:xfrm>
            <a:off x="6653188" y="3208625"/>
            <a:ext cx="16869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Each faculty will have their personalised dashboard after logging into the webapp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4" name="Google Shape;1124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FUTURE SCOPE</a:t>
            </a:r>
            <a:endParaRPr b="1" sz="28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25" name="Google Shape;1125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0475E"/>
                </a:solidFill>
                <a:latin typeface="Nunito"/>
                <a:ea typeface="Nunito"/>
                <a:cs typeface="Nunito"/>
                <a:sym typeface="Nunito"/>
              </a:rPr>
              <a:t>Login for each Faculty</a:t>
            </a:r>
            <a:endParaRPr b="1" sz="1500">
              <a:solidFill>
                <a:srgbClr val="30475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6" name="Google Shape;1126;p20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Feedback assessment</a:t>
            </a:r>
            <a:r>
              <a:rPr lang="en" sz="16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7" name="Google Shape;1127;p20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22831"/>
                </a:solidFill>
                <a:latin typeface="Nunito"/>
                <a:ea typeface="Nunito"/>
                <a:cs typeface="Nunito"/>
                <a:sym typeface="Nunito"/>
              </a:rPr>
              <a:t>Multiple Answer sheet correction</a:t>
            </a:r>
            <a:endParaRPr b="1" sz="1500">
              <a:solidFill>
                <a:srgbClr val="22283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8" name="Google Shape;1128;p20"/>
          <p:cNvSpPr txBox="1"/>
          <p:nvPr/>
        </p:nvSpPr>
        <p:spPr>
          <a:xfrm>
            <a:off x="380425" y="2726900"/>
            <a:ext cx="2533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A66F"/>
                </a:solidFill>
                <a:latin typeface="Nunito"/>
                <a:ea typeface="Nunito"/>
                <a:cs typeface="Nunito"/>
                <a:sym typeface="Nunito"/>
              </a:rPr>
              <a:t>Mathematical</a:t>
            </a:r>
            <a:endParaRPr b="1" sz="1600">
              <a:solidFill>
                <a:srgbClr val="FFA66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A66F"/>
                </a:solidFill>
                <a:latin typeface="Nunito"/>
                <a:ea typeface="Nunito"/>
                <a:cs typeface="Nunito"/>
                <a:sym typeface="Nunito"/>
              </a:rPr>
              <a:t>Equations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1"/>
          <p:cNvSpPr txBox="1"/>
          <p:nvPr/>
        </p:nvSpPr>
        <p:spPr>
          <a:xfrm>
            <a:off x="637775" y="3563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DEMO</a:t>
            </a:r>
            <a:endParaRPr b="1" sz="2800" u="sng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134" name="Google Shape;1134;p21"/>
          <p:cNvGrpSpPr/>
          <p:nvPr/>
        </p:nvGrpSpPr>
        <p:grpSpPr>
          <a:xfrm>
            <a:off x="1534396" y="892682"/>
            <a:ext cx="7609594" cy="3824672"/>
            <a:chOff x="2644950" y="2405800"/>
            <a:chExt cx="2767125" cy="1522500"/>
          </a:xfrm>
        </p:grpSpPr>
        <p:sp>
          <p:nvSpPr>
            <p:cNvPr id="1135" name="Google Shape;1135;p21"/>
            <p:cNvSpPr/>
            <p:nvPr/>
          </p:nvSpPr>
          <p:spPr>
            <a:xfrm>
              <a:off x="2723350" y="2481000"/>
              <a:ext cx="2155100" cy="1295300"/>
            </a:xfrm>
            <a:custGeom>
              <a:rect b="b" l="l" r="r" t="t"/>
              <a:pathLst>
                <a:path extrusionOk="0" h="51812" w="86204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2644950" y="3776275"/>
              <a:ext cx="2311875" cy="152025"/>
            </a:xfrm>
            <a:custGeom>
              <a:rect b="b" l="l" r="r" t="t"/>
              <a:pathLst>
                <a:path extrusionOk="0" h="6081" w="92475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2781150" y="2541175"/>
              <a:ext cx="2039500" cy="1175750"/>
            </a:xfrm>
            <a:custGeom>
              <a:rect b="b" l="l" r="r" t="t"/>
              <a:pathLst>
                <a:path extrusionOk="0" h="47030" w="8158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3491325" y="2788200"/>
              <a:ext cx="599350" cy="711775"/>
            </a:xfrm>
            <a:custGeom>
              <a:rect b="b" l="l" r="r" t="t"/>
              <a:pathLst>
                <a:path extrusionOk="0" h="28471" w="23974">
                  <a:moveTo>
                    <a:pt x="11971" y="0"/>
                  </a:moveTo>
                  <a:cubicBezTo>
                    <a:pt x="0" y="0"/>
                    <a:pt x="0" y="3009"/>
                    <a:pt x="0" y="3009"/>
                  </a:cubicBezTo>
                  <a:lnTo>
                    <a:pt x="0" y="12953"/>
                  </a:lnTo>
                  <a:cubicBezTo>
                    <a:pt x="0" y="18368"/>
                    <a:pt x="2914" y="23372"/>
                    <a:pt x="7632" y="26001"/>
                  </a:cubicBezTo>
                  <a:lnTo>
                    <a:pt x="11971" y="28471"/>
                  </a:lnTo>
                  <a:lnTo>
                    <a:pt x="16341" y="26001"/>
                  </a:lnTo>
                  <a:cubicBezTo>
                    <a:pt x="21028" y="23372"/>
                    <a:pt x="23974" y="18368"/>
                    <a:pt x="23974" y="12953"/>
                  </a:cubicBezTo>
                  <a:lnTo>
                    <a:pt x="23974" y="3009"/>
                  </a:lnTo>
                  <a:cubicBezTo>
                    <a:pt x="23974" y="3009"/>
                    <a:pt x="23214" y="0"/>
                    <a:pt x="119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3435100" y="2731975"/>
              <a:ext cx="711800" cy="824225"/>
            </a:xfrm>
            <a:custGeom>
              <a:rect b="b" l="l" r="r" t="t"/>
              <a:pathLst>
                <a:path extrusionOk="0" h="32969" w="28472">
                  <a:moveTo>
                    <a:pt x="14220" y="2249"/>
                  </a:moveTo>
                  <a:cubicBezTo>
                    <a:pt x="25463" y="2249"/>
                    <a:pt x="26223" y="5258"/>
                    <a:pt x="26223" y="5258"/>
                  </a:cubicBezTo>
                  <a:lnTo>
                    <a:pt x="26223" y="15202"/>
                  </a:lnTo>
                  <a:cubicBezTo>
                    <a:pt x="26223" y="20617"/>
                    <a:pt x="23309" y="25589"/>
                    <a:pt x="18590" y="28250"/>
                  </a:cubicBezTo>
                  <a:lnTo>
                    <a:pt x="14220" y="30720"/>
                  </a:lnTo>
                  <a:lnTo>
                    <a:pt x="9881" y="28250"/>
                  </a:lnTo>
                  <a:cubicBezTo>
                    <a:pt x="5163" y="25621"/>
                    <a:pt x="2249" y="20617"/>
                    <a:pt x="2249" y="15202"/>
                  </a:cubicBezTo>
                  <a:lnTo>
                    <a:pt x="2249" y="5258"/>
                  </a:lnTo>
                  <a:cubicBezTo>
                    <a:pt x="2249" y="5258"/>
                    <a:pt x="2249" y="2249"/>
                    <a:pt x="14220" y="2249"/>
                  </a:cubicBezTo>
                  <a:close/>
                  <a:moveTo>
                    <a:pt x="14220" y="1"/>
                  </a:moveTo>
                  <a:cubicBezTo>
                    <a:pt x="8900" y="1"/>
                    <a:pt x="5036" y="603"/>
                    <a:pt x="2756" y="1743"/>
                  </a:cubicBezTo>
                  <a:cubicBezTo>
                    <a:pt x="191" y="3010"/>
                    <a:pt x="1" y="4751"/>
                    <a:pt x="1" y="5258"/>
                  </a:cubicBezTo>
                  <a:lnTo>
                    <a:pt x="1" y="15202"/>
                  </a:lnTo>
                  <a:cubicBezTo>
                    <a:pt x="1" y="21409"/>
                    <a:pt x="3358" y="27173"/>
                    <a:pt x="8773" y="30213"/>
                  </a:cubicBezTo>
                  <a:lnTo>
                    <a:pt x="13143" y="32652"/>
                  </a:lnTo>
                  <a:cubicBezTo>
                    <a:pt x="13460" y="32873"/>
                    <a:pt x="13840" y="32968"/>
                    <a:pt x="14220" y="32968"/>
                  </a:cubicBezTo>
                  <a:cubicBezTo>
                    <a:pt x="14600" y="32968"/>
                    <a:pt x="14980" y="32873"/>
                    <a:pt x="15329" y="32652"/>
                  </a:cubicBezTo>
                  <a:lnTo>
                    <a:pt x="19667" y="30213"/>
                  </a:lnTo>
                  <a:cubicBezTo>
                    <a:pt x="25083" y="27173"/>
                    <a:pt x="28471" y="21409"/>
                    <a:pt x="28471" y="15202"/>
                  </a:cubicBezTo>
                  <a:lnTo>
                    <a:pt x="28471" y="5258"/>
                  </a:lnTo>
                  <a:cubicBezTo>
                    <a:pt x="28471" y="5068"/>
                    <a:pt x="28440" y="4878"/>
                    <a:pt x="28376" y="4688"/>
                  </a:cubicBezTo>
                  <a:cubicBezTo>
                    <a:pt x="28250" y="4181"/>
                    <a:pt x="27679" y="2788"/>
                    <a:pt x="25399" y="1711"/>
                  </a:cubicBezTo>
                  <a:cubicBezTo>
                    <a:pt x="22961" y="571"/>
                    <a:pt x="19224" y="1"/>
                    <a:pt x="1422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610075" y="2984950"/>
              <a:ext cx="399050" cy="261675"/>
            </a:xfrm>
            <a:custGeom>
              <a:rect b="b" l="l" r="r" t="t"/>
              <a:pathLst>
                <a:path extrusionOk="0" h="10467" w="15962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5389875" y="24058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5393050" y="3347150"/>
              <a:ext cx="19025" cy="15875"/>
            </a:xfrm>
            <a:custGeom>
              <a:rect b="b" l="l" r="r" t="t"/>
              <a:pathLst>
                <a:path extrusionOk="0" h="635" w="761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5393050" y="3327350"/>
              <a:ext cx="19025" cy="19050"/>
            </a:xfrm>
            <a:custGeom>
              <a:rect b="b" l="l" r="r" t="t"/>
              <a:pathLst>
                <a:path extrusionOk="0" h="762" w="761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4" name="Google Shape;1144;p21" title="CIS Hackathon | Xtra | CorrectEas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275" y="1282900"/>
            <a:ext cx="5596625" cy="28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