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49" r:id="rId1"/>
  </p:sldMasterIdLst>
  <p:notesMasterIdLst>
    <p:notesMasterId r:id="rId28"/>
  </p:notesMasterIdLst>
  <p:sldIdLst>
    <p:sldId id="256" r:id="rId2"/>
    <p:sldId id="258" r:id="rId3"/>
    <p:sldId id="260" r:id="rId4"/>
    <p:sldId id="261" r:id="rId5"/>
    <p:sldId id="262" r:id="rId6"/>
    <p:sldId id="274" r:id="rId7"/>
    <p:sldId id="273" r:id="rId8"/>
    <p:sldId id="263" r:id="rId9"/>
    <p:sldId id="257" r:id="rId10"/>
    <p:sldId id="264" r:id="rId11"/>
    <p:sldId id="275" r:id="rId12"/>
    <p:sldId id="276" r:id="rId13"/>
    <p:sldId id="265" r:id="rId14"/>
    <p:sldId id="266" r:id="rId15"/>
    <p:sldId id="267" r:id="rId16"/>
    <p:sldId id="280" r:id="rId17"/>
    <p:sldId id="289" r:id="rId18"/>
    <p:sldId id="278" r:id="rId19"/>
    <p:sldId id="279" r:id="rId20"/>
    <p:sldId id="283" r:id="rId21"/>
    <p:sldId id="285" r:id="rId22"/>
    <p:sldId id="269" r:id="rId23"/>
    <p:sldId id="270" r:id="rId24"/>
    <p:sldId id="271" r:id="rId25"/>
    <p:sldId id="272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a m panicker" userId="eacf8830cf9c2fad" providerId="LiveId" clId="{C1505E50-58DF-4205-A920-50376A5E53FF}"/>
    <pc:docChg chg="custSel addSld delSld modSld sldOrd modMainMaster">
      <pc:chgData name="anna m panicker" userId="eacf8830cf9c2fad" providerId="LiveId" clId="{C1505E50-58DF-4205-A920-50376A5E53FF}" dt="2020-12-24T12:54:29.038" v="6055" actId="1076"/>
      <pc:docMkLst>
        <pc:docMk/>
      </pc:docMkLst>
      <pc:sldChg chg="addSp modSp new mod modAnim">
        <pc:chgData name="anna m panicker" userId="eacf8830cf9c2fad" providerId="LiveId" clId="{C1505E50-58DF-4205-A920-50376A5E53FF}" dt="2020-12-23T16:29:08.857" v="5630" actId="20577"/>
        <pc:sldMkLst>
          <pc:docMk/>
          <pc:sldMk cId="2293891567" sldId="256"/>
        </pc:sldMkLst>
        <pc:spChg chg="mod">
          <ac:chgData name="anna m panicker" userId="eacf8830cf9c2fad" providerId="LiveId" clId="{C1505E50-58DF-4205-A920-50376A5E53FF}" dt="2020-12-23T16:28:59.142" v="5627" actId="113"/>
          <ac:spMkLst>
            <pc:docMk/>
            <pc:sldMk cId="2293891567" sldId="256"/>
            <ac:spMk id="2" creationId="{F1544D22-BB8B-4B1C-B1D4-9AA22A8259A4}"/>
          </ac:spMkLst>
        </pc:spChg>
        <pc:spChg chg="mod">
          <ac:chgData name="anna m panicker" userId="eacf8830cf9c2fad" providerId="LiveId" clId="{C1505E50-58DF-4205-A920-50376A5E53FF}" dt="2020-12-23T16:29:08.857" v="5630" actId="20577"/>
          <ac:spMkLst>
            <pc:docMk/>
            <pc:sldMk cId="2293891567" sldId="256"/>
            <ac:spMk id="3" creationId="{31B4550B-B60E-4ECC-A313-16547ABCFAD0}"/>
          </ac:spMkLst>
        </pc:spChg>
        <pc:picChg chg="add mod">
          <ac:chgData name="anna m panicker" userId="eacf8830cf9c2fad" providerId="LiveId" clId="{C1505E50-58DF-4205-A920-50376A5E53FF}" dt="2020-12-23T07:00:59.695" v="2471" actId="1076"/>
          <ac:picMkLst>
            <pc:docMk/>
            <pc:sldMk cId="2293891567" sldId="256"/>
            <ac:picMk id="5" creationId="{FE087D38-2BB6-4CA7-BB80-2C74AD701423}"/>
          </ac:picMkLst>
        </pc:picChg>
      </pc:sldChg>
      <pc:sldChg chg="modSp del setBg modAnim">
        <pc:chgData name="anna m panicker" userId="eacf8830cf9c2fad" providerId="LiveId" clId="{C1505E50-58DF-4205-A920-50376A5E53FF}" dt="2020-12-18T14:34:26.876" v="9" actId="2696"/>
        <pc:sldMkLst>
          <pc:docMk/>
          <pc:sldMk cId="3077324717" sldId="256"/>
        </pc:sldMkLst>
        <pc:spChg chg="mod">
          <ac:chgData name="anna m panicker" userId="eacf8830cf9c2fad" providerId="LiveId" clId="{C1505E50-58DF-4205-A920-50376A5E53FF}" dt="2020-12-18T14:34:21.191" v="8" actId="6549"/>
          <ac:spMkLst>
            <pc:docMk/>
            <pc:sldMk cId="3077324717" sldId="256"/>
            <ac:spMk id="2" creationId="{28E78285-26CC-48D8-B0A2-62F195C0216A}"/>
          </ac:spMkLst>
        </pc:spChg>
        <pc:spChg chg="mod">
          <ac:chgData name="anna m panicker" userId="eacf8830cf9c2fad" providerId="LiveId" clId="{C1505E50-58DF-4205-A920-50376A5E53FF}" dt="2020-12-18T14:29:03.861" v="0"/>
          <ac:spMkLst>
            <pc:docMk/>
            <pc:sldMk cId="3077324717" sldId="256"/>
            <ac:spMk id="3" creationId="{F17A04EB-0335-4FAC-B1B5-02D7803F8904}"/>
          </ac:spMkLst>
        </pc:spChg>
      </pc:sldChg>
      <pc:sldChg chg="new del">
        <pc:chgData name="anna m panicker" userId="eacf8830cf9c2fad" providerId="LiveId" clId="{C1505E50-58DF-4205-A920-50376A5E53FF}" dt="2020-12-18T14:34:34.147" v="11" actId="2696"/>
        <pc:sldMkLst>
          <pc:docMk/>
          <pc:sldMk cId="3374396119" sldId="256"/>
        </pc:sldMkLst>
      </pc:sldChg>
      <pc:sldChg chg="new del">
        <pc:chgData name="anna m panicker" userId="eacf8830cf9c2fad" providerId="LiveId" clId="{C1505E50-58DF-4205-A920-50376A5E53FF}" dt="2020-12-22T08:51:06.587" v="81" actId="2696"/>
        <pc:sldMkLst>
          <pc:docMk/>
          <pc:sldMk cId="2191819139" sldId="257"/>
        </pc:sldMkLst>
      </pc:sldChg>
      <pc:sldChg chg="addSp modSp new mod ord modTransition modAnim">
        <pc:chgData name="anna m panicker" userId="eacf8830cf9c2fad" providerId="LiveId" clId="{C1505E50-58DF-4205-A920-50376A5E53FF}" dt="2020-12-23T07:47:33.481" v="3192"/>
        <pc:sldMkLst>
          <pc:docMk/>
          <pc:sldMk cId="2462097302" sldId="257"/>
        </pc:sldMkLst>
        <pc:picChg chg="add mod">
          <ac:chgData name="anna m panicker" userId="eacf8830cf9c2fad" providerId="LiveId" clId="{C1505E50-58DF-4205-A920-50376A5E53FF}" dt="2020-12-23T03:10:24.212" v="111" actId="14100"/>
          <ac:picMkLst>
            <pc:docMk/>
            <pc:sldMk cId="2462097302" sldId="257"/>
            <ac:picMk id="3" creationId="{519DD050-BE18-4984-8014-809CB5E8CC63}"/>
          </ac:picMkLst>
        </pc:picChg>
      </pc:sldChg>
      <pc:sldChg chg="modSp new mod modAnim">
        <pc:chgData name="anna m panicker" userId="eacf8830cf9c2fad" providerId="LiveId" clId="{C1505E50-58DF-4205-A920-50376A5E53FF}" dt="2020-12-23T16:28:51.051" v="5626" actId="1076"/>
        <pc:sldMkLst>
          <pc:docMk/>
          <pc:sldMk cId="2975335584" sldId="258"/>
        </pc:sldMkLst>
        <pc:spChg chg="mod">
          <ac:chgData name="anna m panicker" userId="eacf8830cf9c2fad" providerId="LiveId" clId="{C1505E50-58DF-4205-A920-50376A5E53FF}" dt="2020-12-23T16:28:43.054" v="5625" actId="1076"/>
          <ac:spMkLst>
            <pc:docMk/>
            <pc:sldMk cId="2975335584" sldId="258"/>
            <ac:spMk id="2" creationId="{6B90FC4F-B05A-4AAA-812E-D4F518CE0A8D}"/>
          </ac:spMkLst>
        </pc:spChg>
        <pc:spChg chg="mod">
          <ac:chgData name="anna m panicker" userId="eacf8830cf9c2fad" providerId="LiveId" clId="{C1505E50-58DF-4205-A920-50376A5E53FF}" dt="2020-12-23T16:28:51.051" v="5626" actId="1076"/>
          <ac:spMkLst>
            <pc:docMk/>
            <pc:sldMk cId="2975335584" sldId="258"/>
            <ac:spMk id="3" creationId="{9F1886F5-C581-4778-A2E9-1C8E9FE24DA8}"/>
          </ac:spMkLst>
        </pc:spChg>
      </pc:sldChg>
      <pc:sldChg chg="new del">
        <pc:chgData name="anna m panicker" userId="eacf8830cf9c2fad" providerId="LiveId" clId="{C1505E50-58DF-4205-A920-50376A5E53FF}" dt="2020-12-23T03:16:15.326" v="493" actId="47"/>
        <pc:sldMkLst>
          <pc:docMk/>
          <pc:sldMk cId="379181801" sldId="259"/>
        </pc:sldMkLst>
      </pc:sldChg>
      <pc:sldChg chg="new del">
        <pc:chgData name="anna m panicker" userId="eacf8830cf9c2fad" providerId="LiveId" clId="{C1505E50-58DF-4205-A920-50376A5E53FF}" dt="2020-12-23T03:15:51.031" v="490" actId="47"/>
        <pc:sldMkLst>
          <pc:docMk/>
          <pc:sldMk cId="386488630" sldId="259"/>
        </pc:sldMkLst>
      </pc:sldChg>
      <pc:sldChg chg="modSp new mod modAnim">
        <pc:chgData name="anna m panicker" userId="eacf8830cf9c2fad" providerId="LiveId" clId="{C1505E50-58DF-4205-A920-50376A5E53FF}" dt="2020-12-23T16:29:30.646" v="5633" actId="403"/>
        <pc:sldMkLst>
          <pc:docMk/>
          <pc:sldMk cId="336686558" sldId="260"/>
        </pc:sldMkLst>
        <pc:spChg chg="mod">
          <ac:chgData name="anna m panicker" userId="eacf8830cf9c2fad" providerId="LiveId" clId="{C1505E50-58DF-4205-A920-50376A5E53FF}" dt="2020-12-23T03:24:09.404" v="806" actId="1076"/>
          <ac:spMkLst>
            <pc:docMk/>
            <pc:sldMk cId="336686558" sldId="260"/>
            <ac:spMk id="2" creationId="{CAA34D35-6F7A-454C-B8F2-F2D26C46959B}"/>
          </ac:spMkLst>
        </pc:spChg>
        <pc:spChg chg="mod">
          <ac:chgData name="anna m panicker" userId="eacf8830cf9c2fad" providerId="LiveId" clId="{C1505E50-58DF-4205-A920-50376A5E53FF}" dt="2020-12-23T16:29:30.646" v="5633" actId="403"/>
          <ac:spMkLst>
            <pc:docMk/>
            <pc:sldMk cId="336686558" sldId="260"/>
            <ac:spMk id="3" creationId="{CCE6BBE5-E2F6-4CA0-9C3E-69D0552423D7}"/>
          </ac:spMkLst>
        </pc:spChg>
      </pc:sldChg>
      <pc:sldChg chg="modSp new mod modAnim">
        <pc:chgData name="anna m panicker" userId="eacf8830cf9c2fad" providerId="LiveId" clId="{C1505E50-58DF-4205-A920-50376A5E53FF}" dt="2020-12-23T16:42:38.386" v="5678" actId="108"/>
        <pc:sldMkLst>
          <pc:docMk/>
          <pc:sldMk cId="431146888" sldId="261"/>
        </pc:sldMkLst>
        <pc:spChg chg="mod">
          <ac:chgData name="anna m panicker" userId="eacf8830cf9c2fad" providerId="LiveId" clId="{C1505E50-58DF-4205-A920-50376A5E53FF}" dt="2020-12-23T16:42:38.386" v="5678" actId="108"/>
          <ac:spMkLst>
            <pc:docMk/>
            <pc:sldMk cId="431146888" sldId="261"/>
            <ac:spMk id="2" creationId="{0F8E12C6-E75D-40FF-91B6-BC0A8FB114E6}"/>
          </ac:spMkLst>
        </pc:spChg>
        <pc:spChg chg="mod">
          <ac:chgData name="anna m panicker" userId="eacf8830cf9c2fad" providerId="LiveId" clId="{C1505E50-58DF-4205-A920-50376A5E53FF}" dt="2020-12-23T16:37:15.691" v="5644" actId="108"/>
          <ac:spMkLst>
            <pc:docMk/>
            <pc:sldMk cId="431146888" sldId="261"/>
            <ac:spMk id="3" creationId="{16255A2D-C226-4305-8949-D96C9E49CA81}"/>
          </ac:spMkLst>
        </pc:spChg>
      </pc:sldChg>
      <pc:sldChg chg="delSp modSp new mod modAnim">
        <pc:chgData name="anna m panicker" userId="eacf8830cf9c2fad" providerId="LiveId" clId="{C1505E50-58DF-4205-A920-50376A5E53FF}" dt="2020-12-23T16:37:42.257" v="5645" actId="108"/>
        <pc:sldMkLst>
          <pc:docMk/>
          <pc:sldMk cId="1365667789" sldId="262"/>
        </pc:sldMkLst>
        <pc:spChg chg="del mod">
          <ac:chgData name="anna m panicker" userId="eacf8830cf9c2fad" providerId="LiveId" clId="{C1505E50-58DF-4205-A920-50376A5E53FF}" dt="2020-12-23T15:55:22.863" v="5563" actId="478"/>
          <ac:spMkLst>
            <pc:docMk/>
            <pc:sldMk cId="1365667789" sldId="262"/>
            <ac:spMk id="2" creationId="{CA95DA57-E3AD-40A7-9385-424D4D5E2B86}"/>
          </ac:spMkLst>
        </pc:spChg>
        <pc:spChg chg="mod">
          <ac:chgData name="anna m panicker" userId="eacf8830cf9c2fad" providerId="LiveId" clId="{C1505E50-58DF-4205-A920-50376A5E53FF}" dt="2020-12-23T16:37:42.257" v="5645" actId="108"/>
          <ac:spMkLst>
            <pc:docMk/>
            <pc:sldMk cId="1365667789" sldId="262"/>
            <ac:spMk id="3" creationId="{7DF8DCCB-CE3E-4B3B-AECD-0E1FB78C15FF}"/>
          </ac:spMkLst>
        </pc:spChg>
      </pc:sldChg>
      <pc:sldChg chg="addSp modSp new mod modTransition modAnim">
        <pc:chgData name="anna m panicker" userId="eacf8830cf9c2fad" providerId="LiveId" clId="{C1505E50-58DF-4205-A920-50376A5E53FF}" dt="2020-12-23T16:45:23.420" v="5691" actId="1076"/>
        <pc:sldMkLst>
          <pc:docMk/>
          <pc:sldMk cId="404220199" sldId="263"/>
        </pc:sldMkLst>
        <pc:spChg chg="mod">
          <ac:chgData name="anna m panicker" userId="eacf8830cf9c2fad" providerId="LiveId" clId="{C1505E50-58DF-4205-A920-50376A5E53FF}" dt="2020-12-23T16:43:28.807" v="5682" actId="108"/>
          <ac:spMkLst>
            <pc:docMk/>
            <pc:sldMk cId="404220199" sldId="263"/>
            <ac:spMk id="2" creationId="{61A1F7F1-B52B-41C8-8656-521679141B51}"/>
          </ac:spMkLst>
        </pc:spChg>
        <pc:spChg chg="mod">
          <ac:chgData name="anna m panicker" userId="eacf8830cf9c2fad" providerId="LiveId" clId="{C1505E50-58DF-4205-A920-50376A5E53FF}" dt="2020-12-23T16:45:23.420" v="5691" actId="1076"/>
          <ac:spMkLst>
            <pc:docMk/>
            <pc:sldMk cId="404220199" sldId="263"/>
            <ac:spMk id="3" creationId="{E58F4CD7-4510-4906-90BE-D2446F101649}"/>
          </ac:spMkLst>
        </pc:spChg>
        <pc:spChg chg="add mod">
          <ac:chgData name="anna m panicker" userId="eacf8830cf9c2fad" providerId="LiveId" clId="{C1505E50-58DF-4205-A920-50376A5E53FF}" dt="2020-12-23T06:32:35.746" v="1958" actId="767"/>
          <ac:spMkLst>
            <pc:docMk/>
            <pc:sldMk cId="404220199" sldId="263"/>
            <ac:spMk id="4" creationId="{2990BC95-29B6-4701-A8DC-50A61AF74574}"/>
          </ac:spMkLst>
        </pc:spChg>
        <pc:spChg chg="add mod">
          <ac:chgData name="anna m panicker" userId="eacf8830cf9c2fad" providerId="LiveId" clId="{C1505E50-58DF-4205-A920-50376A5E53FF}" dt="2020-12-23T08:52:21.249" v="3318" actId="1076"/>
          <ac:spMkLst>
            <pc:docMk/>
            <pc:sldMk cId="404220199" sldId="263"/>
            <ac:spMk id="5" creationId="{97248E1D-A78E-4140-867D-1CAEE1668616}"/>
          </ac:spMkLst>
        </pc:spChg>
      </pc:sldChg>
      <pc:sldChg chg="addSp delSp modSp new del mod modAnim">
        <pc:chgData name="anna m panicker" userId="eacf8830cf9c2fad" providerId="LiveId" clId="{C1505E50-58DF-4205-A920-50376A5E53FF}" dt="2020-12-23T06:26:46.334" v="1713" actId="47"/>
        <pc:sldMkLst>
          <pc:docMk/>
          <pc:sldMk cId="1766512488" sldId="263"/>
        </pc:sldMkLst>
        <pc:spChg chg="mod">
          <ac:chgData name="anna m panicker" userId="eacf8830cf9c2fad" providerId="LiveId" clId="{C1505E50-58DF-4205-A920-50376A5E53FF}" dt="2020-12-23T06:25:06.832" v="1685" actId="2711"/>
          <ac:spMkLst>
            <pc:docMk/>
            <pc:sldMk cId="1766512488" sldId="263"/>
            <ac:spMk id="2" creationId="{B7EECA50-A52A-459F-A4CC-DF7608AA341F}"/>
          </ac:spMkLst>
        </pc:spChg>
        <pc:spChg chg="del mod">
          <ac:chgData name="anna m panicker" userId="eacf8830cf9c2fad" providerId="LiveId" clId="{C1505E50-58DF-4205-A920-50376A5E53FF}" dt="2020-12-23T06:25:37.525" v="1687" actId="12084"/>
          <ac:spMkLst>
            <pc:docMk/>
            <pc:sldMk cId="1766512488" sldId="263"/>
            <ac:spMk id="3" creationId="{56B63566-4428-42BD-9772-1B68D2A33250}"/>
          </ac:spMkLst>
        </pc:spChg>
        <pc:graphicFrameChg chg="add mod">
          <ac:chgData name="anna m panicker" userId="eacf8830cf9c2fad" providerId="LiveId" clId="{C1505E50-58DF-4205-A920-50376A5E53FF}" dt="2020-12-23T06:26:40.388" v="1712" actId="14100"/>
          <ac:graphicFrameMkLst>
            <pc:docMk/>
            <pc:sldMk cId="1766512488" sldId="263"/>
            <ac:graphicFrameMk id="4" creationId="{A0665B75-432E-4A1B-9F92-FD87C2A04ED5}"/>
          </ac:graphicFrameMkLst>
        </pc:graphicFrameChg>
      </pc:sldChg>
      <pc:sldChg chg="addSp modSp new mod ord modTransition modAnim">
        <pc:chgData name="anna m panicker" userId="eacf8830cf9c2fad" providerId="LiveId" clId="{C1505E50-58DF-4205-A920-50376A5E53FF}" dt="2020-12-23T16:30:17.371" v="5635"/>
        <pc:sldMkLst>
          <pc:docMk/>
          <pc:sldMk cId="12161627" sldId="264"/>
        </pc:sldMkLst>
        <pc:spChg chg="add mod">
          <ac:chgData name="anna m panicker" userId="eacf8830cf9c2fad" providerId="LiveId" clId="{C1505E50-58DF-4205-A920-50376A5E53FF}" dt="2020-12-23T06:46:22.265" v="2048" actId="1076"/>
          <ac:spMkLst>
            <pc:docMk/>
            <pc:sldMk cId="12161627" sldId="264"/>
            <ac:spMk id="4" creationId="{FD264730-1AC3-4BB9-AC8A-ADE56EB4D300}"/>
          </ac:spMkLst>
        </pc:spChg>
        <pc:picChg chg="add mod">
          <ac:chgData name="anna m panicker" userId="eacf8830cf9c2fad" providerId="LiveId" clId="{C1505E50-58DF-4205-A920-50376A5E53FF}" dt="2020-12-23T06:44:42.966" v="2018" actId="1076"/>
          <ac:picMkLst>
            <pc:docMk/>
            <pc:sldMk cId="12161627" sldId="264"/>
            <ac:picMk id="3" creationId="{B6B0F692-5CD9-4A21-982F-3F870D78C9C8}"/>
          </ac:picMkLst>
        </pc:picChg>
      </pc:sldChg>
      <pc:sldChg chg="new del">
        <pc:chgData name="anna m panicker" userId="eacf8830cf9c2fad" providerId="LiveId" clId="{C1505E50-58DF-4205-A920-50376A5E53FF}" dt="2020-12-23T07:06:36.824" v="2582" actId="47"/>
        <pc:sldMkLst>
          <pc:docMk/>
          <pc:sldMk cId="1880420581" sldId="265"/>
        </pc:sldMkLst>
      </pc:sldChg>
      <pc:sldChg chg="addSp delSp modSp new del mod">
        <pc:chgData name="anna m panicker" userId="eacf8830cf9c2fad" providerId="LiveId" clId="{C1505E50-58DF-4205-A920-50376A5E53FF}" dt="2020-12-23T07:07:46.095" v="2593" actId="47"/>
        <pc:sldMkLst>
          <pc:docMk/>
          <pc:sldMk cId="2018048904" sldId="265"/>
        </pc:sldMkLst>
        <pc:spChg chg="add del mod">
          <ac:chgData name="anna m panicker" userId="eacf8830cf9c2fad" providerId="LiveId" clId="{C1505E50-58DF-4205-A920-50376A5E53FF}" dt="2020-12-23T07:07:27.984" v="2589"/>
          <ac:spMkLst>
            <pc:docMk/>
            <pc:sldMk cId="2018048904" sldId="265"/>
            <ac:spMk id="2" creationId="{8845D802-90CE-47D3-85FA-5FD21D6BCA0D}"/>
          </ac:spMkLst>
        </pc:spChg>
        <pc:spChg chg="add del mod">
          <ac:chgData name="anna m panicker" userId="eacf8830cf9c2fad" providerId="LiveId" clId="{C1505E50-58DF-4205-A920-50376A5E53FF}" dt="2020-12-23T07:07:42.174" v="2592"/>
          <ac:spMkLst>
            <pc:docMk/>
            <pc:sldMk cId="2018048904" sldId="265"/>
            <ac:spMk id="3" creationId="{E99EEC5E-E497-47B4-B1A7-3A489905DC7B}"/>
          </ac:spMkLst>
        </pc:spChg>
      </pc:sldChg>
      <pc:sldChg chg="addSp delSp modSp new del mod">
        <pc:chgData name="anna m panicker" userId="eacf8830cf9c2fad" providerId="LiveId" clId="{C1505E50-58DF-4205-A920-50376A5E53FF}" dt="2020-12-23T06:45:22.275" v="2025" actId="47"/>
        <pc:sldMkLst>
          <pc:docMk/>
          <pc:sldMk cId="2782948683" sldId="265"/>
        </pc:sldMkLst>
        <pc:graphicFrameChg chg="add del mod modGraphic">
          <ac:chgData name="anna m panicker" userId="eacf8830cf9c2fad" providerId="LiveId" clId="{C1505E50-58DF-4205-A920-50376A5E53FF}" dt="2020-12-23T06:45:16.235" v="2024" actId="478"/>
          <ac:graphicFrameMkLst>
            <pc:docMk/>
            <pc:sldMk cId="2782948683" sldId="265"/>
            <ac:graphicFrameMk id="5" creationId="{B1ECC94A-41CD-4796-8082-95BFDAECA63F}"/>
          </ac:graphicFrameMkLst>
        </pc:graphicFrameChg>
      </pc:sldChg>
      <pc:sldChg chg="addSp delSp modSp new del mod modTransition">
        <pc:chgData name="anna m panicker" userId="eacf8830cf9c2fad" providerId="LiveId" clId="{C1505E50-58DF-4205-A920-50376A5E53FF}" dt="2020-12-23T07:50:47.755" v="3198" actId="2696"/>
        <pc:sldMkLst>
          <pc:docMk/>
          <pc:sldMk cId="2876880166" sldId="265"/>
        </pc:sldMkLst>
        <pc:spChg chg="mod">
          <ac:chgData name="anna m panicker" userId="eacf8830cf9c2fad" providerId="LiveId" clId="{C1505E50-58DF-4205-A920-50376A5E53FF}" dt="2020-12-23T07:48:19.638" v="3197" actId="20577"/>
          <ac:spMkLst>
            <pc:docMk/>
            <pc:sldMk cId="2876880166" sldId="265"/>
            <ac:spMk id="3" creationId="{F9B3CBB4-79F6-4726-B1DF-01701F8AC40D}"/>
          </ac:spMkLst>
        </pc:spChg>
        <pc:picChg chg="add del mod">
          <ac:chgData name="anna m panicker" userId="eacf8830cf9c2fad" providerId="LiveId" clId="{C1505E50-58DF-4205-A920-50376A5E53FF}" dt="2020-12-23T07:16:45.544" v="2892" actId="478"/>
          <ac:picMkLst>
            <pc:docMk/>
            <pc:sldMk cId="2876880166" sldId="265"/>
            <ac:picMk id="5" creationId="{818FD2F9-B5D7-4DA1-867C-E8276DC93AAC}"/>
          </ac:picMkLst>
        </pc:picChg>
        <pc:picChg chg="add mod">
          <ac:chgData name="anna m panicker" userId="eacf8830cf9c2fad" providerId="LiveId" clId="{C1505E50-58DF-4205-A920-50376A5E53FF}" dt="2020-12-23T07:18:11.670" v="2896" actId="1076"/>
          <ac:picMkLst>
            <pc:docMk/>
            <pc:sldMk cId="2876880166" sldId="265"/>
            <ac:picMk id="7" creationId="{47848A50-FCC7-4896-964A-4691AC69466D}"/>
          </ac:picMkLst>
        </pc:picChg>
      </pc:sldChg>
      <pc:sldChg chg="addSp delSp modSp add mod modAnim">
        <pc:chgData name="anna m panicker" userId="eacf8830cf9c2fad" providerId="LiveId" clId="{C1505E50-58DF-4205-A920-50376A5E53FF}" dt="2020-12-23T16:45:44.657" v="5692" actId="108"/>
        <pc:sldMkLst>
          <pc:docMk/>
          <pc:sldMk cId="3415105558" sldId="265"/>
        </pc:sldMkLst>
        <pc:spChg chg="del mod">
          <ac:chgData name="anna m panicker" userId="eacf8830cf9c2fad" providerId="LiveId" clId="{C1505E50-58DF-4205-A920-50376A5E53FF}" dt="2020-12-23T15:55:36.795" v="5565" actId="478"/>
          <ac:spMkLst>
            <pc:docMk/>
            <pc:sldMk cId="3415105558" sldId="265"/>
            <ac:spMk id="2" creationId="{E1588D96-D133-4980-BB07-E793D9E5FA8F}"/>
          </ac:spMkLst>
        </pc:spChg>
        <pc:spChg chg="mod">
          <ac:chgData name="anna m panicker" userId="eacf8830cf9c2fad" providerId="LiveId" clId="{C1505E50-58DF-4205-A920-50376A5E53FF}" dt="2020-12-23T16:45:44.657" v="5692" actId="108"/>
          <ac:spMkLst>
            <pc:docMk/>
            <pc:sldMk cId="3415105558" sldId="265"/>
            <ac:spMk id="3" creationId="{F9B3CBB4-79F6-4726-B1DF-01701F8AC40D}"/>
          </ac:spMkLst>
        </pc:spChg>
        <pc:picChg chg="add mod">
          <ac:chgData name="anna m panicker" userId="eacf8830cf9c2fad" providerId="LiveId" clId="{C1505E50-58DF-4205-A920-50376A5E53FF}" dt="2020-12-23T16:40:23.687" v="5660" actId="1076"/>
          <ac:picMkLst>
            <pc:docMk/>
            <pc:sldMk cId="3415105558" sldId="265"/>
            <ac:picMk id="5" creationId="{7E77CA99-0CF9-4B8E-97C3-A82A74FA454F}"/>
          </ac:picMkLst>
        </pc:picChg>
        <pc:picChg chg="del">
          <ac:chgData name="anna m panicker" userId="eacf8830cf9c2fad" providerId="LiveId" clId="{C1505E50-58DF-4205-A920-50376A5E53FF}" dt="2020-12-23T07:51:10.188" v="3202" actId="21"/>
          <ac:picMkLst>
            <pc:docMk/>
            <pc:sldMk cId="3415105558" sldId="265"/>
            <ac:picMk id="7" creationId="{47848A50-FCC7-4896-964A-4691AC69466D}"/>
          </ac:picMkLst>
        </pc:picChg>
      </pc:sldChg>
      <pc:sldChg chg="new del">
        <pc:chgData name="anna m panicker" userId="eacf8830cf9c2fad" providerId="LiveId" clId="{C1505E50-58DF-4205-A920-50376A5E53FF}" dt="2020-12-23T06:44:54.515" v="2020" actId="47"/>
        <pc:sldMkLst>
          <pc:docMk/>
          <pc:sldMk cId="4257603634" sldId="265"/>
        </pc:sldMkLst>
      </pc:sldChg>
      <pc:sldChg chg="addSp delSp modSp add mod modAnim">
        <pc:chgData name="anna m panicker" userId="eacf8830cf9c2fad" providerId="LiveId" clId="{C1505E50-58DF-4205-A920-50376A5E53FF}" dt="2020-12-23T16:45:52.353" v="5693" actId="108"/>
        <pc:sldMkLst>
          <pc:docMk/>
          <pc:sldMk cId="2405260659" sldId="266"/>
        </pc:sldMkLst>
        <pc:spChg chg="del mod">
          <ac:chgData name="anna m panicker" userId="eacf8830cf9c2fad" providerId="LiveId" clId="{C1505E50-58DF-4205-A920-50376A5E53FF}" dt="2020-12-23T15:55:42.135" v="5566" actId="478"/>
          <ac:spMkLst>
            <pc:docMk/>
            <pc:sldMk cId="2405260659" sldId="266"/>
            <ac:spMk id="2" creationId="{E7E62E65-E28C-4D1F-B922-82C6C567D9EF}"/>
          </ac:spMkLst>
        </pc:spChg>
        <pc:spChg chg="mod">
          <ac:chgData name="anna m panicker" userId="eacf8830cf9c2fad" providerId="LiveId" clId="{C1505E50-58DF-4205-A920-50376A5E53FF}" dt="2020-12-23T16:45:52.353" v="5693" actId="108"/>
          <ac:spMkLst>
            <pc:docMk/>
            <pc:sldMk cId="2405260659" sldId="266"/>
            <ac:spMk id="3" creationId="{F0F783F8-6F14-4C91-B7BB-DA91DEAAF962}"/>
          </ac:spMkLst>
        </pc:spChg>
        <pc:picChg chg="del mod">
          <ac:chgData name="anna m panicker" userId="eacf8830cf9c2fad" providerId="LiveId" clId="{C1505E50-58DF-4205-A920-50376A5E53FF}" dt="2020-12-23T07:51:19.613" v="3206" actId="21"/>
          <ac:picMkLst>
            <pc:docMk/>
            <pc:sldMk cId="2405260659" sldId="266"/>
            <ac:picMk id="5" creationId="{76A4152A-4A32-4C20-BE8F-E0EB9A940F47}"/>
          </ac:picMkLst>
        </pc:picChg>
        <pc:picChg chg="add mod">
          <ac:chgData name="anna m panicker" userId="eacf8830cf9c2fad" providerId="LiveId" clId="{C1505E50-58DF-4205-A920-50376A5E53FF}" dt="2020-12-23T16:40:46.770" v="5665" actId="1076"/>
          <ac:picMkLst>
            <pc:docMk/>
            <pc:sldMk cId="2405260659" sldId="266"/>
            <ac:picMk id="6" creationId="{DCA8EC10-BCD7-4002-AE11-30BBF92D6450}"/>
          </ac:picMkLst>
        </pc:picChg>
      </pc:sldChg>
      <pc:sldChg chg="addSp modSp new del mod modTransition">
        <pc:chgData name="anna m panicker" userId="eacf8830cf9c2fad" providerId="LiveId" clId="{C1505E50-58DF-4205-A920-50376A5E53FF}" dt="2020-12-23T07:51:00.142" v="3200" actId="2696"/>
        <pc:sldMkLst>
          <pc:docMk/>
          <pc:sldMk cId="4272828668" sldId="266"/>
        </pc:sldMkLst>
        <pc:spChg chg="mod">
          <ac:chgData name="anna m panicker" userId="eacf8830cf9c2fad" providerId="LiveId" clId="{C1505E50-58DF-4205-A920-50376A5E53FF}" dt="2020-12-23T07:44:56.313" v="3120" actId="2711"/>
          <ac:spMkLst>
            <pc:docMk/>
            <pc:sldMk cId="4272828668" sldId="266"/>
            <ac:spMk id="3" creationId="{F0F783F8-6F14-4C91-B7BB-DA91DEAAF962}"/>
          </ac:spMkLst>
        </pc:spChg>
        <pc:picChg chg="add mod">
          <ac:chgData name="anna m panicker" userId="eacf8830cf9c2fad" providerId="LiveId" clId="{C1505E50-58DF-4205-A920-50376A5E53FF}" dt="2020-12-23T07:43:27.466" v="3048" actId="1076"/>
          <ac:picMkLst>
            <pc:docMk/>
            <pc:sldMk cId="4272828668" sldId="266"/>
            <ac:picMk id="5" creationId="{76A4152A-4A32-4C20-BE8F-E0EB9A940F47}"/>
          </ac:picMkLst>
        </pc:picChg>
      </pc:sldChg>
      <pc:sldChg chg="addSp delSp modSp new mod modTransition modAnim">
        <pc:chgData name="anna m panicker" userId="eacf8830cf9c2fad" providerId="LiveId" clId="{C1505E50-58DF-4205-A920-50376A5E53FF}" dt="2020-12-24T04:33:46.770" v="6007" actId="20577"/>
        <pc:sldMkLst>
          <pc:docMk/>
          <pc:sldMk cId="2804024016" sldId="267"/>
        </pc:sldMkLst>
        <pc:spChg chg="del mod">
          <ac:chgData name="anna m panicker" userId="eacf8830cf9c2fad" providerId="LiveId" clId="{C1505E50-58DF-4205-A920-50376A5E53FF}" dt="2020-12-23T15:55:50.094" v="5567" actId="478"/>
          <ac:spMkLst>
            <pc:docMk/>
            <pc:sldMk cId="2804024016" sldId="267"/>
            <ac:spMk id="2" creationId="{A4F5024F-0464-405F-BEFF-694809F96252}"/>
          </ac:spMkLst>
        </pc:spChg>
        <pc:spChg chg="mod">
          <ac:chgData name="anna m panicker" userId="eacf8830cf9c2fad" providerId="LiveId" clId="{C1505E50-58DF-4205-A920-50376A5E53FF}" dt="2020-12-24T04:33:46.770" v="6007" actId="20577"/>
          <ac:spMkLst>
            <pc:docMk/>
            <pc:sldMk cId="2804024016" sldId="267"/>
            <ac:spMk id="3" creationId="{6CA03210-1034-457E-8FB3-981013E0B9DB}"/>
          </ac:spMkLst>
        </pc:spChg>
        <pc:picChg chg="add mod">
          <ac:chgData name="anna m panicker" userId="eacf8830cf9c2fad" providerId="LiveId" clId="{C1505E50-58DF-4205-A920-50376A5E53FF}" dt="2020-12-23T16:41:02.146" v="5669" actId="1076"/>
          <ac:picMkLst>
            <pc:docMk/>
            <pc:sldMk cId="2804024016" sldId="267"/>
            <ac:picMk id="5" creationId="{1D5BFE74-BDA1-42B1-9E09-35379DD234BF}"/>
          </ac:picMkLst>
        </pc:picChg>
      </pc:sldChg>
      <pc:sldChg chg="modSp new del mod modTransition modAnim">
        <pc:chgData name="anna m panicker" userId="eacf8830cf9c2fad" providerId="LiveId" clId="{C1505E50-58DF-4205-A920-50376A5E53FF}" dt="2020-12-23T16:56:33.798" v="5786" actId="47"/>
        <pc:sldMkLst>
          <pc:docMk/>
          <pc:sldMk cId="2097797855" sldId="268"/>
        </pc:sldMkLst>
        <pc:spChg chg="mod">
          <ac:chgData name="anna m panicker" userId="eacf8830cf9c2fad" providerId="LiveId" clId="{C1505E50-58DF-4205-A920-50376A5E53FF}" dt="2020-12-23T16:54:55.455" v="5767" actId="21"/>
          <ac:spMkLst>
            <pc:docMk/>
            <pc:sldMk cId="2097797855" sldId="268"/>
            <ac:spMk id="2" creationId="{AC692D58-8FA3-4BA2-AEFA-A5B455363C2D}"/>
          </ac:spMkLst>
        </pc:spChg>
        <pc:spChg chg="mod">
          <ac:chgData name="anna m panicker" userId="eacf8830cf9c2fad" providerId="LiveId" clId="{C1505E50-58DF-4205-A920-50376A5E53FF}" dt="2020-12-23T16:52:11.954" v="5742" actId="14100"/>
          <ac:spMkLst>
            <pc:docMk/>
            <pc:sldMk cId="2097797855" sldId="268"/>
            <ac:spMk id="3" creationId="{9A5E413F-DF2A-40D3-96C4-8B2BB2116A3C}"/>
          </ac:spMkLst>
        </pc:spChg>
      </pc:sldChg>
      <pc:sldChg chg="addSp delSp modSp new mod modTransition delAnim modAnim">
        <pc:chgData name="anna m panicker" userId="eacf8830cf9c2fad" providerId="LiveId" clId="{C1505E50-58DF-4205-A920-50376A5E53FF}" dt="2020-12-23T15:48:05.794" v="5548"/>
        <pc:sldMkLst>
          <pc:docMk/>
          <pc:sldMk cId="1526514773" sldId="269"/>
        </pc:sldMkLst>
        <pc:picChg chg="add del mod">
          <ac:chgData name="anna m panicker" userId="eacf8830cf9c2fad" providerId="LiveId" clId="{C1505E50-58DF-4205-A920-50376A5E53FF}" dt="2020-12-23T08:22:36.753" v="3243" actId="478"/>
          <ac:picMkLst>
            <pc:docMk/>
            <pc:sldMk cId="1526514773" sldId="269"/>
            <ac:picMk id="3" creationId="{6D33B528-E15B-48CA-A642-4DB3E2675310}"/>
          </ac:picMkLst>
        </pc:picChg>
        <pc:picChg chg="add mod">
          <ac:chgData name="anna m panicker" userId="eacf8830cf9c2fad" providerId="LiveId" clId="{C1505E50-58DF-4205-A920-50376A5E53FF}" dt="2020-12-23T15:47:53.148" v="5545" actId="1076"/>
          <ac:picMkLst>
            <pc:docMk/>
            <pc:sldMk cId="1526514773" sldId="269"/>
            <ac:picMk id="3" creationId="{6F00E505-6C5A-41C0-8B4F-9D5E3844B905}"/>
          </ac:picMkLst>
        </pc:picChg>
        <pc:picChg chg="add del mod">
          <ac:chgData name="anna m panicker" userId="eacf8830cf9c2fad" providerId="LiveId" clId="{C1505E50-58DF-4205-A920-50376A5E53FF}" dt="2020-12-23T08:23:37.960" v="3248" actId="478"/>
          <ac:picMkLst>
            <pc:docMk/>
            <pc:sldMk cId="1526514773" sldId="269"/>
            <ac:picMk id="5" creationId="{47FE2A66-453F-49EE-98E2-E82FBF82D15A}"/>
          </ac:picMkLst>
        </pc:picChg>
        <pc:picChg chg="add del mod">
          <ac:chgData name="anna m panicker" userId="eacf8830cf9c2fad" providerId="LiveId" clId="{C1505E50-58DF-4205-A920-50376A5E53FF}" dt="2020-12-23T15:46:38.354" v="5538" actId="478"/>
          <ac:picMkLst>
            <pc:docMk/>
            <pc:sldMk cId="1526514773" sldId="269"/>
            <ac:picMk id="7" creationId="{6C34CE2A-CD42-44C1-9169-0CAA487E46FC}"/>
          </ac:picMkLst>
        </pc:picChg>
      </pc:sldChg>
      <pc:sldChg chg="modSp new mod modAnim">
        <pc:chgData name="anna m panicker" userId="eacf8830cf9c2fad" providerId="LiveId" clId="{C1505E50-58DF-4205-A920-50376A5E53FF}" dt="2020-12-23T16:46:56.841" v="5700" actId="1076"/>
        <pc:sldMkLst>
          <pc:docMk/>
          <pc:sldMk cId="441499687" sldId="270"/>
        </pc:sldMkLst>
        <pc:spChg chg="mod">
          <ac:chgData name="anna m panicker" userId="eacf8830cf9c2fad" providerId="LiveId" clId="{C1505E50-58DF-4205-A920-50376A5E53FF}" dt="2020-12-23T16:43:54.728" v="5684" actId="108"/>
          <ac:spMkLst>
            <pc:docMk/>
            <pc:sldMk cId="441499687" sldId="270"/>
            <ac:spMk id="2" creationId="{BF218C89-F4DF-4A7E-9F94-6057613D37F1}"/>
          </ac:spMkLst>
        </pc:spChg>
        <pc:spChg chg="mod">
          <ac:chgData name="anna m panicker" userId="eacf8830cf9c2fad" providerId="LiveId" clId="{C1505E50-58DF-4205-A920-50376A5E53FF}" dt="2020-12-23T16:46:56.841" v="5700" actId="1076"/>
          <ac:spMkLst>
            <pc:docMk/>
            <pc:sldMk cId="441499687" sldId="270"/>
            <ac:spMk id="3" creationId="{04CB857A-08D4-4CFE-B28B-82EE5B4E0C89}"/>
          </ac:spMkLst>
        </pc:spChg>
      </pc:sldChg>
      <pc:sldChg chg="modSp new mod ord modTransition modAnim">
        <pc:chgData name="anna m panicker" userId="eacf8830cf9c2fad" providerId="LiveId" clId="{C1505E50-58DF-4205-A920-50376A5E53FF}" dt="2020-12-23T16:46:51.077" v="5699" actId="1076"/>
        <pc:sldMkLst>
          <pc:docMk/>
          <pc:sldMk cId="1343787934" sldId="271"/>
        </pc:sldMkLst>
        <pc:spChg chg="mod">
          <ac:chgData name="anna m panicker" userId="eacf8830cf9c2fad" providerId="LiveId" clId="{C1505E50-58DF-4205-A920-50376A5E53FF}" dt="2020-12-23T16:44:01.644" v="5685" actId="108"/>
          <ac:spMkLst>
            <pc:docMk/>
            <pc:sldMk cId="1343787934" sldId="271"/>
            <ac:spMk id="2" creationId="{C49F0B2B-CDE4-49AD-AE57-225364BE342A}"/>
          </ac:spMkLst>
        </pc:spChg>
        <pc:spChg chg="mod">
          <ac:chgData name="anna m panicker" userId="eacf8830cf9c2fad" providerId="LiveId" clId="{C1505E50-58DF-4205-A920-50376A5E53FF}" dt="2020-12-23T16:46:51.077" v="5699" actId="1076"/>
          <ac:spMkLst>
            <pc:docMk/>
            <pc:sldMk cId="1343787934" sldId="271"/>
            <ac:spMk id="3" creationId="{97202B2C-17F3-4EAC-92ED-12B350138D7B}"/>
          </ac:spMkLst>
        </pc:spChg>
      </pc:sldChg>
      <pc:sldChg chg="modSp new mod modTransition modAnim">
        <pc:chgData name="anna m panicker" userId="eacf8830cf9c2fad" providerId="LiveId" clId="{C1505E50-58DF-4205-A920-50376A5E53FF}" dt="2020-12-23T16:46:43.869" v="5698" actId="1076"/>
        <pc:sldMkLst>
          <pc:docMk/>
          <pc:sldMk cId="2647355488" sldId="272"/>
        </pc:sldMkLst>
        <pc:spChg chg="mod">
          <ac:chgData name="anna m panicker" userId="eacf8830cf9c2fad" providerId="LiveId" clId="{C1505E50-58DF-4205-A920-50376A5E53FF}" dt="2020-12-23T16:44:06.826" v="5686" actId="108"/>
          <ac:spMkLst>
            <pc:docMk/>
            <pc:sldMk cId="2647355488" sldId="272"/>
            <ac:spMk id="2" creationId="{0BD5E2CD-550D-4E9F-B176-05D9A05E1ABB}"/>
          </ac:spMkLst>
        </pc:spChg>
        <pc:spChg chg="mod">
          <ac:chgData name="anna m panicker" userId="eacf8830cf9c2fad" providerId="LiveId" clId="{C1505E50-58DF-4205-A920-50376A5E53FF}" dt="2020-12-23T16:46:43.869" v="5698" actId="1076"/>
          <ac:spMkLst>
            <pc:docMk/>
            <pc:sldMk cId="2647355488" sldId="272"/>
            <ac:spMk id="3" creationId="{11F0F08B-EB21-413D-BFD6-1300311D93C5}"/>
          </ac:spMkLst>
        </pc:spChg>
      </pc:sldChg>
      <pc:sldChg chg="addSp modSp new mod modTransition modAnim">
        <pc:chgData name="anna m panicker" userId="eacf8830cf9c2fad" providerId="LiveId" clId="{C1505E50-58DF-4205-A920-50376A5E53FF}" dt="2020-12-23T10:58:36.126" v="4197"/>
        <pc:sldMkLst>
          <pc:docMk/>
          <pc:sldMk cId="3773368515" sldId="273"/>
        </pc:sldMkLst>
        <pc:picChg chg="add mod">
          <ac:chgData name="anna m panicker" userId="eacf8830cf9c2fad" providerId="LiveId" clId="{C1505E50-58DF-4205-A920-50376A5E53FF}" dt="2020-12-23T09:32:48.618" v="3386" actId="1076"/>
          <ac:picMkLst>
            <pc:docMk/>
            <pc:sldMk cId="3773368515" sldId="273"/>
            <ac:picMk id="3" creationId="{19EF96C8-A73E-47C8-9E22-77A42553F9DD}"/>
          </ac:picMkLst>
        </pc:picChg>
      </pc:sldChg>
      <pc:sldChg chg="modSp new del mod">
        <pc:chgData name="anna m panicker" userId="eacf8830cf9c2fad" providerId="LiveId" clId="{C1505E50-58DF-4205-A920-50376A5E53FF}" dt="2020-12-23T09:34:00.337" v="3427" actId="47"/>
        <pc:sldMkLst>
          <pc:docMk/>
          <pc:sldMk cId="210240296" sldId="274"/>
        </pc:sldMkLst>
        <pc:spChg chg="mod">
          <ac:chgData name="anna m panicker" userId="eacf8830cf9c2fad" providerId="LiveId" clId="{C1505E50-58DF-4205-A920-50376A5E53FF}" dt="2020-12-23T09:33:33.397" v="3398" actId="2711"/>
          <ac:spMkLst>
            <pc:docMk/>
            <pc:sldMk cId="210240296" sldId="274"/>
            <ac:spMk id="2" creationId="{45A71BAB-DC37-462D-BBE0-0A1E2CF506B0}"/>
          </ac:spMkLst>
        </pc:spChg>
        <pc:spChg chg="mod">
          <ac:chgData name="anna m panicker" userId="eacf8830cf9c2fad" providerId="LiveId" clId="{C1505E50-58DF-4205-A920-50376A5E53FF}" dt="2020-12-23T09:33:56.167" v="3426" actId="5793"/>
          <ac:spMkLst>
            <pc:docMk/>
            <pc:sldMk cId="210240296" sldId="274"/>
            <ac:spMk id="3" creationId="{06F5FA7D-4258-409B-870C-ED7AB51F6C9A}"/>
          </ac:spMkLst>
        </pc:spChg>
      </pc:sldChg>
      <pc:sldChg chg="modSp new mod ord modTransition modAnim">
        <pc:chgData name="anna m panicker" userId="eacf8830cf9c2fad" providerId="LiveId" clId="{C1505E50-58DF-4205-A920-50376A5E53FF}" dt="2020-12-23T17:27:47.195" v="5998" actId="404"/>
        <pc:sldMkLst>
          <pc:docMk/>
          <pc:sldMk cId="1800069594" sldId="274"/>
        </pc:sldMkLst>
        <pc:spChg chg="mod">
          <ac:chgData name="anna m panicker" userId="eacf8830cf9c2fad" providerId="LiveId" clId="{C1505E50-58DF-4205-A920-50376A5E53FF}" dt="2020-12-23T16:43:06.410" v="5680" actId="1076"/>
          <ac:spMkLst>
            <pc:docMk/>
            <pc:sldMk cId="1800069594" sldId="274"/>
            <ac:spMk id="2" creationId="{C8C1E1AF-18A4-4A18-8230-D60E09DCC0AD}"/>
          </ac:spMkLst>
        </pc:spChg>
        <pc:spChg chg="mod">
          <ac:chgData name="anna m panicker" userId="eacf8830cf9c2fad" providerId="LiveId" clId="{C1505E50-58DF-4205-A920-50376A5E53FF}" dt="2020-12-23T17:27:08.926" v="5987" actId="12"/>
          <ac:spMkLst>
            <pc:docMk/>
            <pc:sldMk cId="1800069594" sldId="274"/>
            <ac:spMk id="3" creationId="{12BE2B8D-06B3-4F09-A789-7947178C3729}"/>
          </ac:spMkLst>
        </pc:spChg>
        <pc:spChg chg="mod">
          <ac:chgData name="anna m panicker" userId="eacf8830cf9c2fad" providerId="LiveId" clId="{C1505E50-58DF-4205-A920-50376A5E53FF}" dt="2020-12-23T17:27:47.195" v="5998" actId="404"/>
          <ac:spMkLst>
            <pc:docMk/>
            <pc:sldMk cId="1800069594" sldId="274"/>
            <ac:spMk id="4" creationId="{DDFAA01B-AAC0-4726-8E0E-75107414B525}"/>
          </ac:spMkLst>
        </pc:spChg>
      </pc:sldChg>
      <pc:sldChg chg="addSp modSp new mod ord modAnim">
        <pc:chgData name="anna m panicker" userId="eacf8830cf9c2fad" providerId="LiveId" clId="{C1505E50-58DF-4205-A920-50376A5E53FF}" dt="2020-12-24T11:39:22.981" v="6015" actId="1076"/>
        <pc:sldMkLst>
          <pc:docMk/>
          <pc:sldMk cId="1491584759" sldId="275"/>
        </pc:sldMkLst>
        <pc:picChg chg="add mod">
          <ac:chgData name="anna m panicker" userId="eacf8830cf9c2fad" providerId="LiveId" clId="{C1505E50-58DF-4205-A920-50376A5E53FF}" dt="2020-12-24T11:39:22.981" v="6015" actId="1076"/>
          <ac:picMkLst>
            <pc:docMk/>
            <pc:sldMk cId="1491584759" sldId="275"/>
            <ac:picMk id="3" creationId="{7C091378-F4D3-46E6-BCD1-D0469C0CE988}"/>
          </ac:picMkLst>
        </pc:picChg>
      </pc:sldChg>
      <pc:sldChg chg="addSp delSp modSp new mod ord modAnim">
        <pc:chgData name="anna m panicker" userId="eacf8830cf9c2fad" providerId="LiveId" clId="{C1505E50-58DF-4205-A920-50376A5E53FF}" dt="2020-12-24T11:47:22.619" v="6016" actId="1076"/>
        <pc:sldMkLst>
          <pc:docMk/>
          <pc:sldMk cId="3873865950" sldId="276"/>
        </pc:sldMkLst>
        <pc:picChg chg="add del mod">
          <ac:chgData name="anna m panicker" userId="eacf8830cf9c2fad" providerId="LiveId" clId="{C1505E50-58DF-4205-A920-50376A5E53FF}" dt="2020-12-23T10:55:49.161" v="4181" actId="478"/>
          <ac:picMkLst>
            <pc:docMk/>
            <pc:sldMk cId="3873865950" sldId="276"/>
            <ac:picMk id="3" creationId="{C0D27031-921C-4539-AE2A-3DE06422217C}"/>
          </ac:picMkLst>
        </pc:picChg>
        <pc:picChg chg="add mod">
          <ac:chgData name="anna m panicker" userId="eacf8830cf9c2fad" providerId="LiveId" clId="{C1505E50-58DF-4205-A920-50376A5E53FF}" dt="2020-12-24T11:47:22.619" v="6016" actId="1076"/>
          <ac:picMkLst>
            <pc:docMk/>
            <pc:sldMk cId="3873865950" sldId="276"/>
            <ac:picMk id="5" creationId="{4A7E8A11-C3FD-4C60-9C40-F8C52A88D241}"/>
          </ac:picMkLst>
        </pc:picChg>
      </pc:sldChg>
      <pc:sldChg chg="delSp modSp new del mod modTransition modAnim">
        <pc:chgData name="anna m panicker" userId="eacf8830cf9c2fad" providerId="LiveId" clId="{C1505E50-58DF-4205-A920-50376A5E53FF}" dt="2020-12-23T16:53:00.025" v="5757" actId="47"/>
        <pc:sldMkLst>
          <pc:docMk/>
          <pc:sldMk cId="1624823986" sldId="277"/>
        </pc:sldMkLst>
        <pc:spChg chg="del mod">
          <ac:chgData name="anna m panicker" userId="eacf8830cf9c2fad" providerId="LiveId" clId="{C1505E50-58DF-4205-A920-50376A5E53FF}" dt="2020-12-23T15:55:56.214" v="5568" actId="478"/>
          <ac:spMkLst>
            <pc:docMk/>
            <pc:sldMk cId="1624823986" sldId="277"/>
            <ac:spMk id="2" creationId="{B30E2010-2128-4756-89CA-FD6E4F07ADEE}"/>
          </ac:spMkLst>
        </pc:spChg>
        <pc:spChg chg="mod">
          <ac:chgData name="anna m panicker" userId="eacf8830cf9c2fad" providerId="LiveId" clId="{C1505E50-58DF-4205-A920-50376A5E53FF}" dt="2020-12-23T16:52:47.869" v="5756" actId="14100"/>
          <ac:spMkLst>
            <pc:docMk/>
            <pc:sldMk cId="1624823986" sldId="277"/>
            <ac:spMk id="3" creationId="{672E7D60-C675-4264-8EC2-5428800F9F5C}"/>
          </ac:spMkLst>
        </pc:spChg>
      </pc:sldChg>
      <pc:sldChg chg="delSp modSp new mod modTransition modAnim">
        <pc:chgData name="anna m panicker" userId="eacf8830cf9c2fad" providerId="LiveId" clId="{C1505E50-58DF-4205-A920-50376A5E53FF}" dt="2020-12-23T16:57:14.537" v="5788" actId="255"/>
        <pc:sldMkLst>
          <pc:docMk/>
          <pc:sldMk cId="3878937623" sldId="278"/>
        </pc:sldMkLst>
        <pc:spChg chg="del mod">
          <ac:chgData name="anna m panicker" userId="eacf8830cf9c2fad" providerId="LiveId" clId="{C1505E50-58DF-4205-A920-50376A5E53FF}" dt="2020-12-23T15:56:00.584" v="5569" actId="478"/>
          <ac:spMkLst>
            <pc:docMk/>
            <pc:sldMk cId="3878937623" sldId="278"/>
            <ac:spMk id="2" creationId="{4E195EE7-E639-40AB-9A77-BD35FF9DE931}"/>
          </ac:spMkLst>
        </pc:spChg>
        <pc:spChg chg="mod">
          <ac:chgData name="anna m panicker" userId="eacf8830cf9c2fad" providerId="LiveId" clId="{C1505E50-58DF-4205-A920-50376A5E53FF}" dt="2020-12-23T16:57:14.537" v="5788" actId="255"/>
          <ac:spMkLst>
            <pc:docMk/>
            <pc:sldMk cId="3878937623" sldId="278"/>
            <ac:spMk id="3" creationId="{2B072D81-0025-43FE-BA92-FC32CF8385A5}"/>
          </ac:spMkLst>
        </pc:spChg>
      </pc:sldChg>
      <pc:sldChg chg="addSp delSp modSp new mod modTransition modClrScheme modAnim chgLayout">
        <pc:chgData name="anna m panicker" userId="eacf8830cf9c2fad" providerId="LiveId" clId="{C1505E50-58DF-4205-A920-50376A5E53FF}" dt="2020-12-23T17:25:43.206" v="5984"/>
        <pc:sldMkLst>
          <pc:docMk/>
          <pc:sldMk cId="3082825264" sldId="279"/>
        </pc:sldMkLst>
        <pc:spChg chg="del mod">
          <ac:chgData name="anna m panicker" userId="eacf8830cf9c2fad" providerId="LiveId" clId="{C1505E50-58DF-4205-A920-50376A5E53FF}" dt="2020-12-23T14:46:54.789" v="5391" actId="478"/>
          <ac:spMkLst>
            <pc:docMk/>
            <pc:sldMk cId="3082825264" sldId="279"/>
            <ac:spMk id="2" creationId="{B9281EB7-7CE8-46B2-8C76-53B750483C68}"/>
          </ac:spMkLst>
        </pc:spChg>
        <pc:spChg chg="mod ord">
          <ac:chgData name="anna m panicker" userId="eacf8830cf9c2fad" providerId="LiveId" clId="{C1505E50-58DF-4205-A920-50376A5E53FF}" dt="2020-12-23T17:10:17.108" v="5881" actId="115"/>
          <ac:spMkLst>
            <pc:docMk/>
            <pc:sldMk cId="3082825264" sldId="279"/>
            <ac:spMk id="3" creationId="{5D188E0C-E50A-4695-930A-6C5458F9FEE8}"/>
          </ac:spMkLst>
        </pc:spChg>
        <pc:spChg chg="add del mod">
          <ac:chgData name="anna m panicker" userId="eacf8830cf9c2fad" providerId="LiveId" clId="{C1505E50-58DF-4205-A920-50376A5E53FF}" dt="2020-12-23T14:46:59.118" v="5392" actId="478"/>
          <ac:spMkLst>
            <pc:docMk/>
            <pc:sldMk cId="3082825264" sldId="279"/>
            <ac:spMk id="5" creationId="{FD518235-6E54-4C78-8A88-3719D7C65B7D}"/>
          </ac:spMkLst>
        </pc:spChg>
        <pc:spChg chg="add del mod ord">
          <ac:chgData name="anna m panicker" userId="eacf8830cf9c2fad" providerId="LiveId" clId="{C1505E50-58DF-4205-A920-50376A5E53FF}" dt="2020-12-23T17:02:02.237" v="5794" actId="478"/>
          <ac:spMkLst>
            <pc:docMk/>
            <pc:sldMk cId="3082825264" sldId="279"/>
            <ac:spMk id="6" creationId="{E226CD2C-0070-481A-BA87-1DA09DC04752}"/>
          </ac:spMkLst>
        </pc:spChg>
        <pc:spChg chg="add mod ord">
          <ac:chgData name="anna m panicker" userId="eacf8830cf9c2fad" providerId="LiveId" clId="{C1505E50-58DF-4205-A920-50376A5E53FF}" dt="2020-12-23T17:07:00.847" v="5847" actId="1076"/>
          <ac:spMkLst>
            <pc:docMk/>
            <pc:sldMk cId="3082825264" sldId="279"/>
            <ac:spMk id="7" creationId="{3F2106E2-1BD7-4D1D-A19E-900537F3DC24}"/>
          </ac:spMkLst>
        </pc:spChg>
      </pc:sldChg>
      <pc:sldChg chg="addSp delSp modSp new mod ord modTransition delAnim modAnim">
        <pc:chgData name="anna m panicker" userId="eacf8830cf9c2fad" providerId="LiveId" clId="{C1505E50-58DF-4205-A920-50376A5E53FF}" dt="2020-12-24T12:54:29.038" v="6055" actId="1076"/>
        <pc:sldMkLst>
          <pc:docMk/>
          <pc:sldMk cId="1766878886" sldId="280"/>
        </pc:sldMkLst>
        <pc:spChg chg="add mod">
          <ac:chgData name="anna m panicker" userId="eacf8830cf9c2fad" providerId="LiveId" clId="{C1505E50-58DF-4205-A920-50376A5E53FF}" dt="2020-12-24T12:54:29.038" v="6055" actId="1076"/>
          <ac:spMkLst>
            <pc:docMk/>
            <pc:sldMk cId="1766878886" sldId="280"/>
            <ac:spMk id="3" creationId="{2CDA81E3-0024-4215-9AC7-6D8C4A26946F}"/>
          </ac:spMkLst>
        </pc:spChg>
        <pc:picChg chg="add del mod">
          <ac:chgData name="anna m panicker" userId="eacf8830cf9c2fad" providerId="LiveId" clId="{C1505E50-58DF-4205-A920-50376A5E53FF}" dt="2020-12-24T12:53:29.405" v="6017" actId="478"/>
          <ac:picMkLst>
            <pc:docMk/>
            <pc:sldMk cId="1766878886" sldId="280"/>
            <ac:picMk id="2" creationId="{9E32D431-EE74-42BD-8BD8-8173FADD0B7D}"/>
          </ac:picMkLst>
        </pc:picChg>
      </pc:sldChg>
      <pc:sldChg chg="modSp new mod modTransition modAnim">
        <pc:chgData name="anna m panicker" userId="eacf8830cf9c2fad" providerId="LiveId" clId="{C1505E50-58DF-4205-A920-50376A5E53FF}" dt="2020-12-23T16:44:35.349" v="5689" actId="255"/>
        <pc:sldMkLst>
          <pc:docMk/>
          <pc:sldMk cId="4131730342" sldId="281"/>
        </pc:sldMkLst>
        <pc:spChg chg="mod">
          <ac:chgData name="anna m panicker" userId="eacf8830cf9c2fad" providerId="LiveId" clId="{C1505E50-58DF-4205-A920-50376A5E53FF}" dt="2020-12-23T16:44:35.349" v="5689" actId="255"/>
          <ac:spMkLst>
            <pc:docMk/>
            <pc:sldMk cId="4131730342" sldId="281"/>
            <ac:spMk id="2" creationId="{385BFA82-13D2-44CA-8014-699045E1818A}"/>
          </ac:spMkLst>
        </pc:spChg>
      </pc:sldChg>
      <pc:sldChg chg="delSp modSp new del mod modTransition modAnim">
        <pc:chgData name="anna m panicker" userId="eacf8830cf9c2fad" providerId="LiveId" clId="{C1505E50-58DF-4205-A920-50376A5E53FF}" dt="2020-12-23T17:04:09.555" v="5819" actId="47"/>
        <pc:sldMkLst>
          <pc:docMk/>
          <pc:sldMk cId="2417072140" sldId="282"/>
        </pc:sldMkLst>
        <pc:spChg chg="del">
          <ac:chgData name="anna m panicker" userId="eacf8830cf9c2fad" providerId="LiveId" clId="{C1505E50-58DF-4205-A920-50376A5E53FF}" dt="2020-12-23T14:31:32.203" v="5213" actId="478"/>
          <ac:spMkLst>
            <pc:docMk/>
            <pc:sldMk cId="2417072140" sldId="282"/>
            <ac:spMk id="2" creationId="{486E9F09-80B8-404D-BC2A-FC85633E081C}"/>
          </ac:spMkLst>
        </pc:spChg>
        <pc:spChg chg="mod">
          <ac:chgData name="anna m panicker" userId="eacf8830cf9c2fad" providerId="LiveId" clId="{C1505E50-58DF-4205-A920-50376A5E53FF}" dt="2020-12-23T17:03:56.431" v="5817" actId="21"/>
          <ac:spMkLst>
            <pc:docMk/>
            <pc:sldMk cId="2417072140" sldId="282"/>
            <ac:spMk id="3" creationId="{938E8433-C1F9-4CFC-B6F8-42C65578FD77}"/>
          </ac:spMkLst>
        </pc:spChg>
      </pc:sldChg>
      <pc:sldChg chg="addSp delSp modSp new mod modTransition modClrScheme modAnim chgLayout">
        <pc:chgData name="anna m panicker" userId="eacf8830cf9c2fad" providerId="LiveId" clId="{C1505E50-58DF-4205-A920-50376A5E53FF}" dt="2020-12-23T17:22:59.953" v="5962"/>
        <pc:sldMkLst>
          <pc:docMk/>
          <pc:sldMk cId="1640660889" sldId="283"/>
        </pc:sldMkLst>
        <pc:spChg chg="del">
          <ac:chgData name="anna m panicker" userId="eacf8830cf9c2fad" providerId="LiveId" clId="{C1505E50-58DF-4205-A920-50376A5E53FF}" dt="2020-12-23T14:35:39.259" v="5242" actId="478"/>
          <ac:spMkLst>
            <pc:docMk/>
            <pc:sldMk cId="1640660889" sldId="283"/>
            <ac:spMk id="2" creationId="{9DEA7507-424F-4C08-9521-C944DD85E103}"/>
          </ac:spMkLst>
        </pc:spChg>
        <pc:spChg chg="mod ord">
          <ac:chgData name="anna m panicker" userId="eacf8830cf9c2fad" providerId="LiveId" clId="{C1505E50-58DF-4205-A920-50376A5E53FF}" dt="2020-12-23T17:09:42.784" v="5879" actId="27636"/>
          <ac:spMkLst>
            <pc:docMk/>
            <pc:sldMk cId="1640660889" sldId="283"/>
            <ac:spMk id="3" creationId="{F19D9A4C-7AAD-413F-8EEC-FE512C2CEC4A}"/>
          </ac:spMkLst>
        </pc:spChg>
        <pc:spChg chg="add del mod ord">
          <ac:chgData name="anna m panicker" userId="eacf8830cf9c2fad" providerId="LiveId" clId="{C1505E50-58DF-4205-A920-50376A5E53FF}" dt="2020-12-23T17:05:51.442" v="5830" actId="478"/>
          <ac:spMkLst>
            <pc:docMk/>
            <pc:sldMk cId="1640660889" sldId="283"/>
            <ac:spMk id="4" creationId="{854C5B5A-EB22-488D-AC9A-221168E1826F}"/>
          </ac:spMkLst>
        </pc:spChg>
        <pc:spChg chg="add mod ord">
          <ac:chgData name="anna m panicker" userId="eacf8830cf9c2fad" providerId="LiveId" clId="{C1505E50-58DF-4205-A920-50376A5E53FF}" dt="2020-12-23T17:09:42.784" v="5878" actId="27636"/>
          <ac:spMkLst>
            <pc:docMk/>
            <pc:sldMk cId="1640660889" sldId="283"/>
            <ac:spMk id="5" creationId="{5909C05B-CAC7-404D-91AF-FEBE764A73A1}"/>
          </ac:spMkLst>
        </pc:spChg>
      </pc:sldChg>
      <pc:sldChg chg="delSp modSp new del mod modTransition modAnim">
        <pc:chgData name="anna m panicker" userId="eacf8830cf9c2fad" providerId="LiveId" clId="{C1505E50-58DF-4205-A920-50376A5E53FF}" dt="2020-12-23T17:09:50.170" v="5880" actId="47"/>
        <pc:sldMkLst>
          <pc:docMk/>
          <pc:sldMk cId="3665588974" sldId="284"/>
        </pc:sldMkLst>
        <pc:spChg chg="del">
          <ac:chgData name="anna m panicker" userId="eacf8830cf9c2fad" providerId="LiveId" clId="{C1505E50-58DF-4205-A920-50376A5E53FF}" dt="2020-12-23T14:37:37.027" v="5272" actId="478"/>
          <ac:spMkLst>
            <pc:docMk/>
            <pc:sldMk cId="3665588974" sldId="284"/>
            <ac:spMk id="2" creationId="{722BB214-BB41-4C1A-8A39-1BD0F7CC8215}"/>
          </ac:spMkLst>
        </pc:spChg>
        <pc:spChg chg="mod">
          <ac:chgData name="anna m panicker" userId="eacf8830cf9c2fad" providerId="LiveId" clId="{C1505E50-58DF-4205-A920-50376A5E53FF}" dt="2020-12-23T17:07:59.659" v="5854" actId="21"/>
          <ac:spMkLst>
            <pc:docMk/>
            <pc:sldMk cId="3665588974" sldId="284"/>
            <ac:spMk id="3" creationId="{1737F115-F64B-4D64-9B26-F87D3C119378}"/>
          </ac:spMkLst>
        </pc:spChg>
      </pc:sldChg>
      <pc:sldChg chg="addSp delSp modSp new mod modTransition modClrScheme modAnim chgLayout">
        <pc:chgData name="anna m panicker" userId="eacf8830cf9c2fad" providerId="LiveId" clId="{C1505E50-58DF-4205-A920-50376A5E53FF}" dt="2020-12-23T17:23:37.566" v="5972"/>
        <pc:sldMkLst>
          <pc:docMk/>
          <pc:sldMk cId="4044842150" sldId="285"/>
        </pc:sldMkLst>
        <pc:spChg chg="del">
          <ac:chgData name="anna m panicker" userId="eacf8830cf9c2fad" providerId="LiveId" clId="{C1505E50-58DF-4205-A920-50376A5E53FF}" dt="2020-12-23T14:40:03.562" v="5309" actId="478"/>
          <ac:spMkLst>
            <pc:docMk/>
            <pc:sldMk cId="4044842150" sldId="285"/>
            <ac:spMk id="2" creationId="{1A2CD6D1-B195-464A-A373-460BD7AFDB72}"/>
          </ac:spMkLst>
        </pc:spChg>
        <pc:spChg chg="mod ord">
          <ac:chgData name="anna m panicker" userId="eacf8830cf9c2fad" providerId="LiveId" clId="{C1505E50-58DF-4205-A920-50376A5E53FF}" dt="2020-12-23T17:12:53.801" v="5925" actId="27636"/>
          <ac:spMkLst>
            <pc:docMk/>
            <pc:sldMk cId="4044842150" sldId="285"/>
            <ac:spMk id="3" creationId="{112CAA3A-786B-4E4F-851F-1ABBCF738D30}"/>
          </ac:spMkLst>
        </pc:spChg>
        <pc:spChg chg="add del mod ord">
          <ac:chgData name="anna m panicker" userId="eacf8830cf9c2fad" providerId="LiveId" clId="{C1505E50-58DF-4205-A920-50376A5E53FF}" dt="2020-12-23T17:10:42.300" v="5883" actId="478"/>
          <ac:spMkLst>
            <pc:docMk/>
            <pc:sldMk cId="4044842150" sldId="285"/>
            <ac:spMk id="4" creationId="{DAEAFAE3-7363-4FB2-9E9C-13EE0534BCBA}"/>
          </ac:spMkLst>
        </pc:spChg>
        <pc:spChg chg="add mod ord">
          <ac:chgData name="anna m panicker" userId="eacf8830cf9c2fad" providerId="LiveId" clId="{C1505E50-58DF-4205-A920-50376A5E53FF}" dt="2020-12-23T17:13:08.019" v="5926" actId="255"/>
          <ac:spMkLst>
            <pc:docMk/>
            <pc:sldMk cId="4044842150" sldId="285"/>
            <ac:spMk id="5" creationId="{57A053B2-21A5-42F0-B7C1-995DE679EA82}"/>
          </ac:spMkLst>
        </pc:spChg>
      </pc:sldChg>
      <pc:sldChg chg="delSp modSp new del mod modTransition modAnim">
        <pc:chgData name="anna m panicker" userId="eacf8830cf9c2fad" providerId="LiveId" clId="{C1505E50-58DF-4205-A920-50376A5E53FF}" dt="2020-12-23T17:13:13.375" v="5927" actId="47"/>
        <pc:sldMkLst>
          <pc:docMk/>
          <pc:sldMk cId="2813376978" sldId="286"/>
        </pc:sldMkLst>
        <pc:spChg chg="del">
          <ac:chgData name="anna m panicker" userId="eacf8830cf9c2fad" providerId="LiveId" clId="{C1505E50-58DF-4205-A920-50376A5E53FF}" dt="2020-12-23T14:41:10.488" v="5328" actId="478"/>
          <ac:spMkLst>
            <pc:docMk/>
            <pc:sldMk cId="2813376978" sldId="286"/>
            <ac:spMk id="2" creationId="{BE1F841B-8B22-49E3-BB57-894D2A80E603}"/>
          </ac:spMkLst>
        </pc:spChg>
        <pc:spChg chg="mod">
          <ac:chgData name="anna m panicker" userId="eacf8830cf9c2fad" providerId="LiveId" clId="{C1505E50-58DF-4205-A920-50376A5E53FF}" dt="2020-12-23T17:11:17.777" v="5891" actId="21"/>
          <ac:spMkLst>
            <pc:docMk/>
            <pc:sldMk cId="2813376978" sldId="286"/>
            <ac:spMk id="3" creationId="{89256497-09E7-417F-8D20-F272A74DBAB1}"/>
          </ac:spMkLst>
        </pc:spChg>
      </pc:sldChg>
      <pc:sldChg chg="delSp modSp new del mod modTransition modAnim">
        <pc:chgData name="anna m panicker" userId="eacf8830cf9c2fad" providerId="LiveId" clId="{C1505E50-58DF-4205-A920-50376A5E53FF}" dt="2020-12-23T17:13:15.780" v="5928" actId="47"/>
        <pc:sldMkLst>
          <pc:docMk/>
          <pc:sldMk cId="3986284706" sldId="287"/>
        </pc:sldMkLst>
        <pc:spChg chg="del">
          <ac:chgData name="anna m panicker" userId="eacf8830cf9c2fad" providerId="LiveId" clId="{C1505E50-58DF-4205-A920-50376A5E53FF}" dt="2020-12-23T14:42:15.138" v="5349" actId="478"/>
          <ac:spMkLst>
            <pc:docMk/>
            <pc:sldMk cId="3986284706" sldId="287"/>
            <ac:spMk id="2" creationId="{4EA70B17-8FBB-4F31-80A9-4917068E70AA}"/>
          </ac:spMkLst>
        </pc:spChg>
        <pc:spChg chg="mod">
          <ac:chgData name="anna m panicker" userId="eacf8830cf9c2fad" providerId="LiveId" clId="{C1505E50-58DF-4205-A920-50376A5E53FF}" dt="2020-12-23T17:11:25.840" v="5893" actId="21"/>
          <ac:spMkLst>
            <pc:docMk/>
            <pc:sldMk cId="3986284706" sldId="287"/>
            <ac:spMk id="3" creationId="{190D5105-200E-40A3-963B-4F2ED390C5E5}"/>
          </ac:spMkLst>
        </pc:spChg>
      </pc:sldChg>
      <pc:sldChg chg="delSp modSp new del mod">
        <pc:chgData name="anna m panicker" userId="eacf8830cf9c2fad" providerId="LiveId" clId="{C1505E50-58DF-4205-A920-50376A5E53FF}" dt="2020-12-23T16:56:37.490" v="5787" actId="47"/>
        <pc:sldMkLst>
          <pc:docMk/>
          <pc:sldMk cId="1466261230" sldId="288"/>
        </pc:sldMkLst>
        <pc:spChg chg="del">
          <ac:chgData name="anna m panicker" userId="eacf8830cf9c2fad" providerId="LiveId" clId="{C1505E50-58DF-4205-A920-50376A5E53FF}" dt="2020-12-23T16:53:18.178" v="5759" actId="478"/>
          <ac:spMkLst>
            <pc:docMk/>
            <pc:sldMk cId="1466261230" sldId="288"/>
            <ac:spMk id="2" creationId="{A119977E-1854-41A1-A1D3-88D5721AB427}"/>
          </ac:spMkLst>
        </pc:spChg>
        <pc:spChg chg="mod">
          <ac:chgData name="anna m panicker" userId="eacf8830cf9c2fad" providerId="LiveId" clId="{C1505E50-58DF-4205-A920-50376A5E53FF}" dt="2020-12-23T16:53:28.752" v="5761"/>
          <ac:spMkLst>
            <pc:docMk/>
            <pc:sldMk cId="1466261230" sldId="288"/>
            <ac:spMk id="3" creationId="{67447B66-8F8B-47E8-AB63-8F179E0EEAFB}"/>
          </ac:spMkLst>
        </pc:spChg>
      </pc:sldChg>
      <pc:sldChg chg="modSp new mod modTransition modAnim">
        <pc:chgData name="anna m panicker" userId="eacf8830cf9c2fad" providerId="LiveId" clId="{C1505E50-58DF-4205-A920-50376A5E53FF}" dt="2020-12-23T17:25:19.386" v="5979"/>
        <pc:sldMkLst>
          <pc:docMk/>
          <pc:sldMk cId="340918502" sldId="289"/>
        </pc:sldMkLst>
        <pc:spChg chg="mod">
          <ac:chgData name="anna m panicker" userId="eacf8830cf9c2fad" providerId="LiveId" clId="{C1505E50-58DF-4205-A920-50376A5E53FF}" dt="2020-12-23T16:55:10.343" v="5770" actId="1076"/>
          <ac:spMkLst>
            <pc:docMk/>
            <pc:sldMk cId="340918502" sldId="289"/>
            <ac:spMk id="2" creationId="{6EB878A7-44A2-4568-A5E7-DA134E3487C5}"/>
          </ac:spMkLst>
        </pc:spChg>
        <pc:spChg chg="mod">
          <ac:chgData name="anna m panicker" userId="eacf8830cf9c2fad" providerId="LiveId" clId="{C1505E50-58DF-4205-A920-50376A5E53FF}" dt="2020-12-23T16:56:16.809" v="5784" actId="27636"/>
          <ac:spMkLst>
            <pc:docMk/>
            <pc:sldMk cId="340918502" sldId="289"/>
            <ac:spMk id="3" creationId="{D4047252-2CAA-4975-B30C-2D228F1D09F7}"/>
          </ac:spMkLst>
        </pc:spChg>
        <pc:spChg chg="mod">
          <ac:chgData name="anna m panicker" userId="eacf8830cf9c2fad" providerId="LiveId" clId="{C1505E50-58DF-4205-A920-50376A5E53FF}" dt="2020-12-23T16:56:16.809" v="5785" actId="27636"/>
          <ac:spMkLst>
            <pc:docMk/>
            <pc:sldMk cId="340918502" sldId="289"/>
            <ac:spMk id="4" creationId="{0A28EA83-2F64-4032-91EE-F9898F81CAEF}"/>
          </ac:spMkLst>
        </pc:spChg>
      </pc:sldChg>
      <pc:sldMasterChg chg="setBg">
        <pc:chgData name="anna m panicker" userId="eacf8830cf9c2fad" providerId="LiveId" clId="{C1505E50-58DF-4205-A920-50376A5E53FF}" dt="2020-12-18T14:36:49.443" v="15"/>
        <pc:sldMasterMkLst>
          <pc:docMk/>
          <pc:sldMasterMk cId="4127786349" sldId="2147483687"/>
        </pc:sldMasterMkLst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6DBB40-5B8B-46A7-8751-F7C23BA36BCF}" type="datetimeFigureOut">
              <a:rPr lang="en-IN" smtClean="0"/>
              <a:t>24-12-2020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6D2617-25D1-4A57-A2D9-94BA1A0DCEA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6409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320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25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559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1349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85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2259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759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095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645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280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225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855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756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088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86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93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795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3839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  <p:sldLayoutId id="2147484061" r:id="rId12"/>
    <p:sldLayoutId id="2147484062" r:id="rId13"/>
    <p:sldLayoutId id="2147484063" r:id="rId14"/>
    <p:sldLayoutId id="2147484064" r:id="rId15"/>
    <p:sldLayoutId id="2147484065" r:id="rId16"/>
    <p:sldLayoutId id="214748406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https/drive.google.com/file/d/1WWYhTOCYeyLDmtFRri899c-oQKfAEXvl/view?usp=sharing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44D22-BB8B-4B1C-B1D4-9AA22A825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5181" y="816407"/>
            <a:ext cx="9732818" cy="261259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DAILY HEALTH</a:t>
            </a:r>
            <a:endParaRPr lang="en-IN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B4550B-B60E-4ECC-A313-16547ABCFA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8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- AMPLITUDE</a:t>
            </a:r>
            <a:endParaRPr lang="en-IN" sz="2800" b="1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087D38-2BB6-4CA7-BB80-2C74AD701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5504" y="1288672"/>
            <a:ext cx="2079514" cy="83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89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B0F692-5CD9-4A21-982F-3F870D78C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527" y="807784"/>
            <a:ext cx="10363200" cy="45954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264730-1AC3-4BB9-AC8A-ADE56EB4D300}"/>
              </a:ext>
            </a:extLst>
          </p:cNvPr>
          <p:cNvSpPr txBox="1"/>
          <p:nvPr/>
        </p:nvSpPr>
        <p:spPr>
          <a:xfrm>
            <a:off x="5153890" y="5526996"/>
            <a:ext cx="3029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 diagram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091378-F4D3-46E6-BCD1-D0469C0CE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182" y="249381"/>
            <a:ext cx="8279099" cy="615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584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7E8A11-C3FD-4C60-9C40-F8C52A88D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553" y="131618"/>
            <a:ext cx="8984893" cy="653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86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3CBB4-79F6-4726-B1DF-01701F8AC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396" y="-1209966"/>
            <a:ext cx="9905999" cy="5172683"/>
          </a:xfrm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Pulse sensor, when placed above vein, read the value of pulse rate.</a:t>
            </a:r>
          </a:p>
          <a:p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value is given to Arduino, a graph is plotted based on the input values.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77CA99-0CF9-4B8E-97C3-A82A74FA4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398" y="1759843"/>
            <a:ext cx="10086110" cy="440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105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783F8-6F14-4C91-B7BB-DA91DEAAF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5363" y="-1541426"/>
            <a:ext cx="9905999" cy="5098474"/>
          </a:xfrm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Temperature sensor gives the value of the temperature into the Bolt Cloud.</a:t>
            </a:r>
          </a:p>
          <a:p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Bolt Cloud plots graph based on the input values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A8EC10-BCD7-4002-AE11-30BBF92D6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1" y="1866887"/>
            <a:ext cx="9905998" cy="472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26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03210-1034-457E-8FB3-981013E0B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662" y="-1743683"/>
            <a:ext cx="9905999" cy="517268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a value of temperature above threshold value</a:t>
            </a:r>
            <a:r>
              <a:rPr lang="en-IN" sz="24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recorded, an alert is send through Telegram(App).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4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5BFE74-BDA1-42B1-9E09-35379DD23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24" y="1659036"/>
            <a:ext cx="10113819" cy="455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024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DA81E3-0024-4215-9AC7-6D8C4A26946F}"/>
              </a:ext>
            </a:extLst>
          </p:cNvPr>
          <p:cNvSpPr txBox="1"/>
          <p:nvPr/>
        </p:nvSpPr>
        <p:spPr>
          <a:xfrm>
            <a:off x="669636" y="2521528"/>
            <a:ext cx="1085272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Link to project demonstration:</a:t>
            </a:r>
          </a:p>
          <a:p>
            <a:endParaRPr lang="en-IN" sz="3200" dirty="0"/>
          </a:p>
          <a:p>
            <a:r>
              <a:rPr lang="en-IN" sz="3200" dirty="0"/>
              <a:t>https://</a:t>
            </a:r>
            <a:r>
              <a:rPr lang="en-IN" sz="3200" dirty="0">
                <a:hlinkClick r:id="rId2"/>
              </a:rPr>
              <a:t>drive.google.com/file/d/1WWYhTOCYeyLDmtFRri899c-oQKfAEXvl/view?usp=sharing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76687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878A7-44A2-4568-A5E7-DA134E348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187" y="0"/>
            <a:ext cx="8534400" cy="1507067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47252-2CAA-4975-B30C-2D228F1D09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2611" y="1330037"/>
            <a:ext cx="4937655" cy="486448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Arduino</a:t>
            </a:r>
            <a:r>
              <a:rPr lang="en-IN" sz="2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setup() 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// put you set up code in here to run once: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Serial.begin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(9600) 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loop()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// put your main code here to ren repeatedly: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int pulse =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analogRead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(A0);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28EA83-2F64-4032-91EE-F9898F81C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88060" y="2105891"/>
            <a:ext cx="4934479" cy="408863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temp =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analogRead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(A2);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Serial.print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(“pulse: ”);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Serial.print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(pulse) ;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Serial.print</a:t>
            </a:r>
            <a:r>
              <a:rPr lang="en-IN" sz="2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(” “)	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float mv = (temp/2.048);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 </a:t>
            </a:r>
            <a:r>
              <a:rPr lang="en-IN" sz="20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farh</a:t>
            </a:r>
            <a:r>
              <a:rPr lang="en-IN" sz="2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(mv * 9)/ 5;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float </a:t>
            </a:r>
            <a:r>
              <a:rPr lang="en-IN" sz="20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</a:t>
            </a:r>
            <a:r>
              <a:rPr lang="en-IN" sz="2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 </a:t>
            </a:r>
            <a:r>
              <a:rPr lang="en-IN" sz="20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farh</a:t>
            </a:r>
            <a:r>
              <a:rPr lang="en-IN" sz="2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+ 32;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Serial.print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(“Temperature (F*10) :);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Serial.println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20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91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1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7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3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9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31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7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83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9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35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61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87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13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39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65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91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17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72D81-0025-43FE-BA92-FC32CF838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618518"/>
            <a:ext cx="9905999" cy="5468246"/>
          </a:xfrm>
        </p:spPr>
        <p:txBody>
          <a:bodyPr/>
          <a:lstStyle/>
          <a:p>
            <a:pPr marL="0" indent="0">
              <a:buNone/>
            </a:pPr>
            <a:r>
              <a:rPr lang="en-US" sz="19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Bolt:</a:t>
            </a:r>
          </a:p>
          <a:p>
            <a:pPr marL="0" indent="0">
              <a:buNone/>
            </a:pPr>
            <a:endParaRPr lang="en-US" sz="19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9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setChartLibrary</a:t>
            </a:r>
            <a:r>
              <a:rPr lang="en-IN" sz="19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(‘google-chart’);</a:t>
            </a:r>
          </a:p>
          <a:p>
            <a:pPr marL="0" indent="0">
              <a:buNone/>
            </a:pPr>
            <a:r>
              <a:rPr lang="en-IN" sz="19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setChartLibrary</a:t>
            </a:r>
            <a:r>
              <a:rPr lang="en-IN" sz="19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(‘Temperature’);</a:t>
            </a:r>
          </a:p>
          <a:p>
            <a:pPr marL="0" indent="0">
              <a:buNone/>
            </a:pPr>
            <a:r>
              <a:rPr lang="en-IN" sz="19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serAxisName</a:t>
            </a:r>
            <a:r>
              <a:rPr lang="en-IN" sz="19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en-IN" sz="19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lineGraph</a:t>
            </a:r>
            <a:r>
              <a:rPr lang="en-IN" sz="19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’);</a:t>
            </a:r>
          </a:p>
          <a:p>
            <a:pPr marL="0" indent="0">
              <a:buNone/>
            </a:pPr>
            <a:r>
              <a:rPr lang="en-IN" sz="19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add(183);</a:t>
            </a:r>
          </a:p>
          <a:p>
            <a:pPr marL="0" indent="0">
              <a:buNone/>
            </a:pPr>
            <a:r>
              <a:rPr lang="en-IN" sz="19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</a:t>
            </a:r>
            <a:r>
              <a:rPr lang="en-IN" sz="19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(0.0977);</a:t>
            </a:r>
          </a:p>
          <a:p>
            <a:pPr marL="0" indent="0">
              <a:buNone/>
            </a:pPr>
            <a:r>
              <a:rPr lang="en-IN" sz="19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</a:t>
            </a:r>
            <a:r>
              <a:rPr lang="en-IN" sz="19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(1.8);</a:t>
            </a:r>
          </a:p>
          <a:p>
            <a:pPr marL="0" indent="0">
              <a:buNone/>
            </a:pPr>
            <a:r>
              <a:rPr lang="en-IN" sz="19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plotChart</a:t>
            </a:r>
            <a:r>
              <a:rPr lang="en-IN" sz="19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en-IN" sz="19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time_stamp’,’temp</a:t>
            </a:r>
            <a:r>
              <a:rPr lang="en-IN" sz="19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’);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93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1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7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3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9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31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88E0C-E50A-4695-930A-6C5458F9FE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593667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900" u="sng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Bolt code for Telegram</a:t>
            </a:r>
            <a:r>
              <a:rPr lang="en-US" sz="19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US" sz="19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9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- conf.py:-</a:t>
            </a:r>
          </a:p>
          <a:p>
            <a:pPr marL="0" indent="0">
              <a:buNone/>
            </a:pPr>
            <a:endParaRPr lang="en-US" sz="19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9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bolt_api_key</a:t>
            </a:r>
            <a:r>
              <a:rPr lang="en-US" sz="19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"XXXX-XXXX-XX-XXX"</a:t>
            </a:r>
          </a:p>
          <a:p>
            <a:pPr marL="0" indent="0">
              <a:buNone/>
            </a:pPr>
            <a:r>
              <a:rPr lang="en-US" sz="19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device_id</a:t>
            </a:r>
            <a:r>
              <a:rPr lang="en-US" sz="19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"BOLT2411545"               </a:t>
            </a:r>
          </a:p>
          <a:p>
            <a:pPr marL="0" indent="0">
              <a:buNone/>
            </a:pPr>
            <a:r>
              <a:rPr lang="en-US" sz="19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telegram_chat_id</a:t>
            </a:r>
            <a:r>
              <a:rPr lang="en-US" sz="19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"@XXXX"       </a:t>
            </a:r>
          </a:p>
          <a:p>
            <a:pPr marL="0" indent="0">
              <a:buNone/>
            </a:pPr>
            <a:r>
              <a:rPr lang="en-US" sz="19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telegram_bot_id</a:t>
            </a:r>
            <a:r>
              <a:rPr lang="en-US" sz="19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sz="19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botXXXX</a:t>
            </a:r>
            <a:r>
              <a:rPr lang="en-US" sz="19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       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threshold = 33.7</a:t>
            </a:r>
          </a:p>
          <a:p>
            <a:pPr marL="0" indent="0">
              <a:buNone/>
            </a:pPr>
            <a:r>
              <a:rPr lang="en-IN" sz="19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requests                 </a:t>
            </a:r>
          </a:p>
          <a:p>
            <a:pPr marL="0" indent="0">
              <a:buNone/>
            </a:pPr>
            <a:r>
              <a:rPr lang="en-IN" sz="19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json                    </a:t>
            </a:r>
          </a:p>
          <a:p>
            <a:pPr marL="0" indent="0">
              <a:buNone/>
            </a:pPr>
            <a:r>
              <a:rPr lang="en-IN" sz="19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time            </a:t>
            </a:r>
          </a:p>
          <a:p>
            <a:pPr marL="0" indent="0">
              <a:buNone/>
            </a:pPr>
            <a:br>
              <a:rPr lang="en-IN" sz="19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2106E2-1BD7-4D1D-A19E-900537F3DC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80424" y="1302327"/>
            <a:ext cx="4934479" cy="620683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sz="20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boltiot</a:t>
            </a:r>
            <a:r>
              <a:rPr lang="en-IN" sz="2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import Bolt       </a:t>
            </a:r>
            <a:br>
              <a:rPr lang="en-IN" sz="2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conf                    </a:t>
            </a:r>
            <a:br>
              <a:rPr lang="en-US" sz="2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mybolt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Bolt(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conf.bolt_api_key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conf.device_id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get_sensor_value_from_pin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(pin):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"""Returns the sensor value. Returns -999 if request fails"""</a:t>
            </a:r>
          </a:p>
          <a:p>
            <a:pPr marL="0" indent="0">
              <a:buNone/>
            </a:pPr>
            <a:br>
              <a:rPr lang="en-US" sz="2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response =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mybolt.analogRead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(pin)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data =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json.loads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(response)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if data["success"] != 1: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print("Request not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successfull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print("This is the response-&gt;", data)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return -999</a:t>
            </a:r>
          </a:p>
          <a:p>
            <a:pPr marL="0" indent="0">
              <a:buNone/>
            </a:pPr>
            <a:endParaRPr lang="en-IN" sz="20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282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6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2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8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4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6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82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8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4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6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86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12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38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64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9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16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42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68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94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2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46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0FC4F-B05A-4AAA-812E-D4F518CE0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547" y="657706"/>
            <a:ext cx="9601196" cy="1303867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886F5-C581-4778-A2E9-1C8E9FE24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885" y="2294081"/>
            <a:ext cx="10080770" cy="382385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online health monitoring device.</a:t>
            </a:r>
          </a:p>
          <a:p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Measures physiological parameters – temperature, pulse rate, etc.</a:t>
            </a:r>
          </a:p>
          <a:p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Arduino, Bolt and two biosensors are used.</a:t>
            </a:r>
          </a:p>
          <a:p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Biosensors:</a:t>
            </a:r>
            <a:endParaRPr lang="en-IN" sz="24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Plug and play type Pulse Sensor.</a:t>
            </a:r>
            <a:endParaRPr lang="en-US" sz="24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LM35, precession Integrated Circuit Temperature Sensor.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533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D9A4C-7AAD-413F-8EEC-FE512C2CEC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4211" y="350982"/>
            <a:ext cx="4937655" cy="616065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9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   </a:t>
            </a:r>
            <a:endParaRPr lang="en-US" sz="19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9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sz="19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sensor_value</a:t>
            </a:r>
            <a:r>
              <a:rPr lang="en-US" sz="19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int(data["value"])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return </a:t>
            </a:r>
            <a:r>
              <a:rPr lang="en-US" sz="19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sensor_value</a:t>
            </a:r>
            <a:endParaRPr lang="en-US" sz="19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9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except Exception as e: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print("Something went wrong when returning the sensor value")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print(e)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return -999</a:t>
            </a:r>
          </a:p>
          <a:p>
            <a:pPr marL="0" indent="0">
              <a:buNone/>
            </a:pPr>
            <a:r>
              <a:rPr lang="en-IN" sz="19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IN" sz="19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send_telegram_message</a:t>
            </a:r>
            <a:r>
              <a:rPr lang="en-IN" sz="19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(message):</a:t>
            </a:r>
          </a:p>
          <a:p>
            <a:pPr marL="0" indent="0">
              <a:buNone/>
            </a:pPr>
            <a:r>
              <a:rPr lang="en-IN" sz="19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"""Sends message via Telegram"""</a:t>
            </a:r>
          </a:p>
          <a:p>
            <a:pPr marL="0" indent="0">
              <a:buNone/>
            </a:pPr>
            <a:r>
              <a:rPr lang="en-IN" sz="19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N" sz="19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IN" sz="19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"https://api.telegram.org/" + </a:t>
            </a:r>
            <a:r>
              <a:rPr lang="en-IN" sz="19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conf.telegram_bot_id</a:t>
            </a:r>
            <a:r>
              <a:rPr lang="en-IN" sz="19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"/</a:t>
            </a:r>
            <a:r>
              <a:rPr lang="en-IN" sz="19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sendMessage</a:t>
            </a:r>
            <a:r>
              <a:rPr lang="en-IN" sz="19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indent="0">
              <a:buNone/>
            </a:pPr>
            <a:r>
              <a:rPr lang="en-IN" sz="19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= {</a:t>
            </a:r>
          </a:p>
          <a:p>
            <a:pPr marL="0" indent="0">
              <a:buNone/>
            </a:pPr>
            <a:r>
              <a:rPr lang="en-IN" sz="19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"</a:t>
            </a:r>
            <a:r>
              <a:rPr lang="en-IN" sz="19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chat_id</a:t>
            </a:r>
            <a:r>
              <a:rPr lang="en-IN" sz="19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</a:t>
            </a:r>
            <a:r>
              <a:rPr lang="en-IN" sz="19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conf.telegram_chat_id</a:t>
            </a:r>
            <a:r>
              <a:rPr lang="en-IN" sz="19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endParaRPr lang="en-US" sz="17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US" sz="17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7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09C05B-CAC7-404D-91AF-FEBE764A7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558569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"text": message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try:        response = </a:t>
            </a:r>
            <a:r>
              <a:rPr lang="en-IN" sz="20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requests.request</a:t>
            </a:r>
            <a:r>
              <a:rPr lang="en-IN" sz="2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"POST",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IN" sz="20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IN" sz="2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params=data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)</a:t>
            </a:r>
          </a:p>
          <a:p>
            <a:pPr marL="0" indent="0">
              <a:buNone/>
            </a:pPr>
            <a:r>
              <a:rPr lang="en-IN" sz="20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en-IN" sz="2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print("This is the Telegram URL")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print(</a:t>
            </a:r>
            <a:r>
              <a:rPr lang="en-IN" sz="20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IN" sz="2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print("This is the Telegram response")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print(</a:t>
            </a:r>
            <a:r>
              <a:rPr lang="en-IN" sz="20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response.text</a:t>
            </a:r>
            <a:r>
              <a:rPr lang="en-IN" sz="2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IN" sz="20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telegram_data</a:t>
            </a:r>
            <a:r>
              <a:rPr lang="en-IN" sz="2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0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json.loads</a:t>
            </a:r>
            <a:r>
              <a:rPr lang="en-IN" sz="2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response.text</a:t>
            </a:r>
            <a:r>
              <a:rPr lang="en-IN" sz="2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return </a:t>
            </a:r>
            <a:r>
              <a:rPr lang="en-IN" sz="20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telegram_data</a:t>
            </a:r>
            <a:r>
              <a:rPr lang="en-IN" sz="2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["ok"]</a:t>
            </a:r>
          </a:p>
          <a:p>
            <a:pPr marL="0" indent="0">
              <a:buNone/>
            </a:pPr>
            <a:endParaRPr lang="en-IN" sz="20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066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6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2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8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4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6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82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8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4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6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86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12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38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64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9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16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42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68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94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2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46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72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98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24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65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CAA3A-786B-4E4F-851F-1ABBCF738D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602903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17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N" sz="21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 Exception as e:</a:t>
            </a:r>
          </a:p>
          <a:p>
            <a:pPr marL="0" indent="0">
              <a:buNone/>
            </a:pPr>
            <a:r>
              <a:rPr lang="en-IN" sz="21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print("An error occurred in sending the alert message via Telegram")</a:t>
            </a:r>
          </a:p>
          <a:p>
            <a:pPr marL="0" indent="0">
              <a:buNone/>
            </a:pPr>
            <a:r>
              <a:rPr lang="en-IN" sz="21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print(e)</a:t>
            </a:r>
          </a:p>
          <a:p>
            <a:pPr marL="0" indent="0">
              <a:buNone/>
            </a:pPr>
            <a:r>
              <a:rPr lang="en-IN" sz="21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return False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True: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# Step 1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21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sensor_value</a:t>
            </a:r>
            <a:r>
              <a:rPr lang="en-US" sz="21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1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get_sensor_value_from_pin</a:t>
            </a:r>
            <a:r>
              <a:rPr lang="en-US" sz="21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("A0")    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print("The current sensor value is:", </a:t>
            </a:r>
            <a:r>
              <a:rPr lang="en-US" sz="21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sensor_value</a:t>
            </a:r>
            <a:r>
              <a:rPr lang="en-US" sz="21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# Step 2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if </a:t>
            </a:r>
            <a:r>
              <a:rPr lang="en-US" sz="21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sensor_value</a:t>
            </a:r>
            <a:r>
              <a:rPr lang="en-US" sz="21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-999: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print("Request was </a:t>
            </a:r>
            <a:r>
              <a:rPr lang="en-US" sz="21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unsuccessfull</a:t>
            </a:r>
            <a:r>
              <a:rPr lang="en-US" sz="21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Skipping.")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1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time.sleep</a:t>
            </a:r>
            <a:r>
              <a:rPr lang="en-US" sz="21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(10)</a:t>
            </a:r>
          </a:p>
          <a:p>
            <a:pPr marL="0" indent="0">
              <a:buNone/>
            </a:pPr>
            <a:endParaRPr lang="en-US" sz="17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IN" sz="17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7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A053B2-21A5-42F0-B7C1-995DE679E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08133" y="685800"/>
            <a:ext cx="4934479" cy="626918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9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         </a:t>
            </a:r>
            <a:r>
              <a:rPr lang="en-US" sz="22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</a:p>
          <a:p>
            <a:pPr marL="0" indent="0">
              <a:buNone/>
            </a:pPr>
            <a:r>
              <a:rPr lang="en-IN" sz="22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# Step 3</a:t>
            </a:r>
          </a:p>
          <a:p>
            <a:pPr marL="0" indent="0">
              <a:buNone/>
            </a:pPr>
            <a:r>
              <a:rPr lang="en-IN" sz="22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if </a:t>
            </a:r>
            <a:r>
              <a:rPr lang="en-IN" sz="22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sensor_value</a:t>
            </a:r>
            <a:r>
              <a:rPr lang="en-IN" sz="22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&gt;= </a:t>
            </a:r>
            <a:r>
              <a:rPr lang="en-IN" sz="22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conf.threshold</a:t>
            </a:r>
            <a:r>
              <a:rPr lang="en-IN" sz="22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IN" sz="22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print("Sensor value has exceeded threshold")</a:t>
            </a:r>
          </a:p>
          <a:p>
            <a:pPr marL="0" indent="0">
              <a:buNone/>
            </a:pPr>
            <a:r>
              <a:rPr lang="en-IN" sz="22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message = "Alert! Sensor value has exceeded " + str(</a:t>
            </a:r>
            <a:r>
              <a:rPr lang="en-IN" sz="22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conf.threshold</a:t>
            </a:r>
            <a:r>
              <a:rPr lang="en-IN" sz="22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+ \</a:t>
            </a:r>
          </a:p>
          <a:p>
            <a:pPr marL="0" indent="0">
              <a:buNone/>
            </a:pPr>
            <a:r>
              <a:rPr lang="en-IN" sz="22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   ". The current value is " + str(</a:t>
            </a:r>
            <a:r>
              <a:rPr lang="en-IN" sz="22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sensor_value</a:t>
            </a:r>
            <a:r>
              <a:rPr lang="en-IN" sz="22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IN" sz="22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IN" sz="22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telegram_status</a:t>
            </a:r>
            <a:r>
              <a:rPr lang="en-IN" sz="22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2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send_telegram_message</a:t>
            </a:r>
            <a:r>
              <a:rPr lang="en-IN" sz="22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(message)</a:t>
            </a:r>
          </a:p>
          <a:p>
            <a:pPr marL="0" indent="0">
              <a:buNone/>
            </a:pPr>
            <a:r>
              <a:rPr lang="en-IN" sz="22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print("This is the Telegram status:", </a:t>
            </a:r>
            <a:r>
              <a:rPr lang="en-IN" sz="22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telegram_status</a:t>
            </a:r>
            <a:r>
              <a:rPr lang="en-IN" sz="22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IN" sz="22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2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# Step 4</a:t>
            </a:r>
          </a:p>
          <a:p>
            <a:pPr marL="0" indent="0">
              <a:buNone/>
            </a:pPr>
            <a:r>
              <a:rPr lang="en-IN" sz="22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N" sz="22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time.sleep</a:t>
            </a:r>
            <a:r>
              <a:rPr lang="en-IN" sz="22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(20)</a:t>
            </a:r>
          </a:p>
          <a:p>
            <a:pPr marL="0" indent="0">
              <a:buNone/>
            </a:pPr>
            <a:endParaRPr lang="en-US" sz="22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484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6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2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8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4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6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82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8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4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6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86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12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38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64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9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16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42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68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94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2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46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72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98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00E505-6C5A-41C0-8B4F-9D5E3844B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728" y="895926"/>
            <a:ext cx="8091054" cy="481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51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18C89-F4DF-4A7E-9F94-6057613D3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503" y="469513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B857A-08D4-4CFE-B28B-82EE5B4E0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3121" y="2070097"/>
            <a:ext cx="8534400" cy="3615267"/>
          </a:xfrm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can be integrated with mobile apps to monitor the physiological parameters of a person with out being present physically. </a:t>
            </a:r>
          </a:p>
          <a:p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Rural areas having inadequate health facility can use this project to conduct the basic checkups.</a:t>
            </a:r>
          </a:p>
          <a:p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this project people can do their regular health checkup during the pandemic without going to hospitals.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149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F0B2B-CDE4-49AD-AE57-225364BE3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048" y="257077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02B2C-17F3-4EAC-92ED-12B350138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212" y="1621366"/>
            <a:ext cx="8534400" cy="3615267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Conjoins Medicine and Engineering Fields.</a:t>
            </a:r>
          </a:p>
          <a:p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Very useful for observing the physiological parameters of the senior citizens, patients, and soldiers.</a:t>
            </a:r>
          </a:p>
          <a:p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also be used in areas lacking efficient medical assistance system.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78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5E2CD-550D-4E9F-B176-05D9A05E1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92423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0F08B-EB21-413D-BFD6-1300311D9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139" y="1193800"/>
            <a:ext cx="8534400" cy="361526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Daily Health is successfully implemented.</a:t>
            </a:r>
          </a:p>
          <a:p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 temperature and pulse rate is measured and corresponding graphs are plotted.</a:t>
            </a:r>
          </a:p>
          <a:p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Telegram alerts are obtained at threshold value.</a:t>
            </a:r>
            <a:endParaRPr lang="en-IN" sz="24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35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BFA82-13D2-44CA-8014-699045E18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486" y="262281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73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34D35-6F7A-454C-B8F2-F2D26C469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104" y="6858000"/>
            <a:ext cx="9905998" cy="147857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6BBE5-E2F6-4CA0-9C3E-69D055242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133" y="1015681"/>
            <a:ext cx="9905999" cy="5172683"/>
          </a:xfrm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Bolt Iot and Bolt Cloud – to send alert message via Telegram(App) with respect to change in Temperature.</a:t>
            </a:r>
          </a:p>
          <a:p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– used to plot graphs</a:t>
            </a:r>
          </a:p>
          <a:p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Uses: - for monitoring health of senior citizens.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- for finding physiological parameters of soldiers.</a:t>
            </a: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68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E12C6-E75D-40FF-91B6-BC0A8FB11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121" y="340205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and relevance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55A2D-C226-4305-8949-D96C9E49C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5121" y="2191327"/>
            <a:ext cx="8534400" cy="361526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 medical support is not available due to COVID-19 pandemic .</a:t>
            </a:r>
          </a:p>
          <a:p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Elderly in need of constant monitoring .</a:t>
            </a:r>
          </a:p>
          <a:p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Soldiers in remote areas in need of urgent medical assistance.</a:t>
            </a:r>
          </a:p>
          <a:p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 patients who are bed ridden</a:t>
            </a:r>
          </a:p>
          <a:p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Doctors needs to observe the vitals of the patient who are not able to be physically present for the checkup.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146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8DCCB-CE3E-4B3B-AECD-0E1FB78C1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266" y="2009342"/>
            <a:ext cx="9905999" cy="3541714"/>
          </a:xfrm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Remote areas where medical facilities are not available in abundance.</a:t>
            </a:r>
          </a:p>
          <a:p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efficient medical assistance when needed.</a:t>
            </a:r>
          </a:p>
          <a:p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to use.</a:t>
            </a:r>
          </a:p>
          <a:p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Required data can be accessed online.</a:t>
            </a:r>
          </a:p>
          <a:p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Hospital visits can be reduced.</a:t>
            </a:r>
          </a:p>
          <a:p>
            <a:endParaRPr lang="en-US" sz="24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5667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1E1AF-18A4-4A18-8230-D60E09DCC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220132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E2B8D-06B3-4F09-A789-7947178C37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86431"/>
            <a:ext cx="4878389" cy="354171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Bread Board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Pulse Sensor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Temperature Sensor LM35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USB cable A/B for Arduino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FAA01B-AAC0-4726-8E0E-75107414B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621367"/>
            <a:ext cx="4934479" cy="3615266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Jumper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USB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BOLT Wi-Fi Module</a:t>
            </a:r>
            <a:endParaRPr lang="en-IN" sz="24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06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2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EF96C8-A73E-47C8-9E22-77A42553F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364" y="350982"/>
            <a:ext cx="8414327" cy="630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36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1F7F1-B52B-41C8-8656-521679141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4029" y="514995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F4CD7-4510-4906-90BE-D2446F101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595" y="1780241"/>
            <a:ext cx="10413279" cy="456276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and Bolt module are the main components. </a:t>
            </a:r>
          </a:p>
          <a:p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bio sensors :</a:t>
            </a:r>
          </a:p>
          <a:p>
            <a:endParaRPr lang="en-US" sz="24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Pulse sensor- the LED in the sensor starts emitting light when place above vein.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- when there is blood flow through the veins it can be detected.</a:t>
            </a:r>
          </a:p>
          <a:p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LM35 – output voltage varies based on the temperature around it.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-  temperature between </a:t>
            </a:r>
            <a:r>
              <a:rPr lang="en-IN" sz="24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-55°C to 150°C can be measured.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IN" sz="24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-  there will be a rise of 10mV for very 1°C increase.</a:t>
            </a:r>
            <a:endParaRPr lang="en-US" sz="24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0BC95-29B6-4701-A8DC-50A61AF74574}"/>
              </a:ext>
            </a:extLst>
          </p:cNvPr>
          <p:cNvSpPr txBox="1"/>
          <p:nvPr/>
        </p:nvSpPr>
        <p:spPr>
          <a:xfrm>
            <a:off x="5629563" y="297410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248E1D-A78E-4140-867D-1CAEE1668616}"/>
              </a:ext>
            </a:extLst>
          </p:cNvPr>
          <p:cNvSpPr txBox="1"/>
          <p:nvPr/>
        </p:nvSpPr>
        <p:spPr>
          <a:xfrm>
            <a:off x="3629891" y="2558610"/>
            <a:ext cx="3509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Pulse sensor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LM35 Temperature sensor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20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75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9DD050-BE18-4984-8014-809CB5E8C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072" y="942108"/>
            <a:ext cx="10039927" cy="508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09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ice">
  <a:themeElements>
    <a:clrScheme name="Custom 6">
      <a:dk1>
        <a:srgbClr val="3C3C3C"/>
      </a:dk1>
      <a:lt1>
        <a:srgbClr val="27455D"/>
      </a:lt1>
      <a:dk2>
        <a:srgbClr val="98B9D3"/>
      </a:dk2>
      <a:lt2>
        <a:srgbClr val="548BB7"/>
      </a:lt2>
      <a:accent1>
        <a:srgbClr val="D8D8D8"/>
      </a:accent1>
      <a:accent2>
        <a:srgbClr val="BED3E3"/>
      </a:accent2>
      <a:accent3>
        <a:srgbClr val="98B9D3"/>
      </a:accent3>
      <a:accent4>
        <a:srgbClr val="548BB7"/>
      </a:accent4>
      <a:accent5>
        <a:srgbClr val="3B688C"/>
      </a:accent5>
      <a:accent6>
        <a:srgbClr val="27455D"/>
      </a:accent6>
      <a:hlink>
        <a:srgbClr val="221A08"/>
      </a:hlink>
      <a:folHlink>
        <a:srgbClr val="221A08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1079</TotalTime>
  <Words>1561</Words>
  <Application>Microsoft Office PowerPoint</Application>
  <PresentationFormat>Widescreen</PresentationFormat>
  <Paragraphs>176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Century Gothic</vt:lpstr>
      <vt:lpstr>Courier New</vt:lpstr>
      <vt:lpstr>Times New Roman</vt:lpstr>
      <vt:lpstr>Wingdings 3</vt:lpstr>
      <vt:lpstr>Slice</vt:lpstr>
      <vt:lpstr>DAILY HEALTH</vt:lpstr>
      <vt:lpstr>Introduction</vt:lpstr>
      <vt:lpstr>PowerPoint Presentation</vt:lpstr>
      <vt:lpstr>Motivation and relevance</vt:lpstr>
      <vt:lpstr>PowerPoint Presentation</vt:lpstr>
      <vt:lpstr>Components</vt:lpstr>
      <vt:lpstr>PowerPoint Presentation</vt:lpstr>
      <vt:lpstr>WORKING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scope</vt:lpstr>
      <vt:lpstr>Conclusion</vt:lpstr>
      <vt:lpstr>Result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</dc:title>
  <dc:creator>anna m panicker</dc:creator>
  <cp:lastModifiedBy>anna m panicker</cp:lastModifiedBy>
  <cp:revision>33</cp:revision>
  <dcterms:created xsi:type="dcterms:W3CDTF">2020-12-18T09:38:21Z</dcterms:created>
  <dcterms:modified xsi:type="dcterms:W3CDTF">2020-12-24T12:56:15Z</dcterms:modified>
</cp:coreProperties>
</file>