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EB Garamond" charset="0"/>
      <p:regular r:id="rId17"/>
      <p:bold r:id="rId18"/>
      <p:italic r:id="rId19"/>
      <p:boldItalic r:id="rId20"/>
    </p:embeddedFont>
    <p:embeddedFont>
      <p:font typeface="Caveat" charset="0"/>
      <p:regular r:id="rId21"/>
      <p:bold r:id="rId22"/>
    </p:embeddedFont>
    <p:embeddedFont>
      <p:font typeface="Raleway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  <p:embeddedFont>
      <p:font typeface="Comfortaa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194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9a5b4a9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9a5b4a93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9a5b4a9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9a5b4a9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9a5b4a9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9a5b4a9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9a5b4a93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9a5b4a93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Downloads\video%20(5).mp4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-100" y="3671975"/>
            <a:ext cx="9144000" cy="14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239027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000" i="1">
                <a:latin typeface="EB Garamond"/>
                <a:ea typeface="EB Garamond"/>
                <a:cs typeface="EB Garamond"/>
                <a:sym typeface="EB Garamond"/>
              </a:rPr>
              <a:t>OCTIS</a:t>
            </a:r>
            <a:endParaRPr sz="6000" i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>
                <a:latin typeface="Caveat"/>
                <a:ea typeface="Caveat"/>
                <a:cs typeface="Caveat"/>
                <a:sym typeface="Caveat"/>
              </a:rPr>
              <a:t>Online Covid Ticketing System</a:t>
            </a:r>
            <a:r>
              <a:rPr lang="en" sz="2500">
                <a:latin typeface="Caveat"/>
                <a:ea typeface="Caveat"/>
                <a:cs typeface="Caveat"/>
                <a:sym typeface="Caveat"/>
              </a:rPr>
              <a:t> 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07742" y="347222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 i="1">
                <a:solidFill>
                  <a:schemeClr val="dk1"/>
                </a:solidFill>
              </a:rPr>
              <a:t>An Initiative by Team Andromeda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375" y="3834125"/>
            <a:ext cx="1125875" cy="9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196725" y="392400"/>
            <a:ext cx="29940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</a:rPr>
              <a:t>Registrations...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Enter your details, choose a date, and click submit! </a:t>
            </a:r>
            <a:endParaRPr sz="2000"/>
          </a:p>
        </p:txBody>
      </p:sp>
      <p:sp>
        <p:nvSpPr>
          <p:cNvPr id="133" name="Google Shape;133;p22"/>
          <p:cNvSpPr txBox="1"/>
          <p:nvPr/>
        </p:nvSpPr>
        <p:spPr>
          <a:xfrm>
            <a:off x="5171025" y="1292750"/>
            <a:ext cx="3066900" cy="1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out next slide for Registration page!</a:t>
            </a:r>
            <a:endParaRPr sz="2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1342078" y="65399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Thus, </a:t>
            </a:r>
            <a:r>
              <a:rPr lang="en" sz="4000">
                <a:solidFill>
                  <a:srgbClr val="CC4125"/>
                </a:solidFill>
              </a:rPr>
              <a:t>Octis</a:t>
            </a:r>
            <a:r>
              <a:rPr lang="en" sz="4000"/>
              <a:t> will help us fight this covid-19 pandemic </a:t>
            </a:r>
            <a:r>
              <a:rPr lang="en" sz="4000">
                <a:solidFill>
                  <a:srgbClr val="FF9900"/>
                </a:solidFill>
              </a:rPr>
              <a:t>efficiently</a:t>
            </a:r>
            <a:r>
              <a:rPr lang="en" sz="4000"/>
              <a:t>, </a:t>
            </a:r>
            <a:r>
              <a:rPr lang="en" sz="4000">
                <a:solidFill>
                  <a:srgbClr val="FF9900"/>
                </a:solidFill>
              </a:rPr>
              <a:t>smartly</a:t>
            </a:r>
            <a:r>
              <a:rPr lang="en" sz="4000"/>
              <a:t> and </a:t>
            </a:r>
            <a:r>
              <a:rPr lang="en" sz="4000">
                <a:solidFill>
                  <a:srgbClr val="CC4125"/>
                </a:solidFill>
              </a:rPr>
              <a:t>safely</a:t>
            </a:r>
            <a:r>
              <a:rPr lang="en" sz="4000"/>
              <a:t>.</a:t>
            </a:r>
            <a:endParaRPr sz="40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1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3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715150" y="412575"/>
            <a:ext cx="72615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</a:t>
            </a:r>
            <a:r>
              <a:rPr lang="en" sz="3600" b="1">
                <a:latin typeface="Caveat"/>
                <a:ea typeface="Caveat"/>
                <a:cs typeface="Caveat"/>
                <a:sym typeface="Caveat"/>
              </a:rPr>
              <a:t>Andromeda</a:t>
            </a:r>
            <a:r>
              <a:rPr lang="en" sz="3600" b="1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Members !</a:t>
            </a:r>
            <a:endParaRPr sz="3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Arjun S</a:t>
            </a:r>
            <a:endParaRPr sz="3600"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Jagannath E shahi</a:t>
            </a:r>
            <a:endParaRPr sz="3600"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Adil A</a:t>
            </a:r>
            <a:endParaRPr sz="3600"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Mayon Francis</a:t>
            </a:r>
            <a:endParaRPr sz="3600"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video (5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3214008" y="-733199"/>
            <a:ext cx="14287500" cy="857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dk1"/>
                </a:solidFill>
              </a:rPr>
              <a:t>Vision</a:t>
            </a:r>
            <a:endParaRPr sz="2400" u="sng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Created in conjunction with the Code Innovation Series, </a:t>
            </a:r>
            <a:r>
              <a:rPr lang="en" sz="1800" b="0" i="1">
                <a:latin typeface="Lato"/>
                <a:ea typeface="Lato"/>
                <a:cs typeface="Lato"/>
                <a:sym typeface="Lato"/>
              </a:rPr>
              <a:t>OCTIS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 aims to simplify the covid testing process, making it safe for all.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l="-2451" t="-250" r="-993" b="250"/>
          <a:stretch/>
        </p:blipFill>
        <p:spPr>
          <a:xfrm rot="-11">
            <a:off x="5397699" y="3385534"/>
            <a:ext cx="3460352" cy="132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0"/>
            <a:ext cx="4254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32">
            <a:off x="3989833" y="-49147"/>
            <a:ext cx="1586511" cy="5635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340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4294967295"/>
          </p:nvPr>
        </p:nvSpPr>
        <p:spPr>
          <a:xfrm>
            <a:off x="2855550" y="1020725"/>
            <a:ext cx="3432900" cy="3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Everyday,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approximately </a:t>
            </a: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60,000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people test for covid in kerala.  10-15 percent of these people are tested positive.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Situation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Surprisingly each and every one of them or their relatives are required to go in person to the hospital to get a token.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increases the chance of spreading.This problem is due to the lack of a proper booking system.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Introducing OCTIS, the one stop online covid ticketing system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56200" y="46460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Octis provides a non-contact booking system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5"/>
                </a:solidFill>
              </a:rPr>
              <a:t>which collects patient </a:t>
            </a:r>
            <a:endParaRPr sz="41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5"/>
                </a:solidFill>
              </a:rPr>
              <a:t>Information, and allows them to book according to their convenience.</a:t>
            </a:r>
            <a:endParaRPr sz="41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Let’s take a look at 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</a:t>
            </a:r>
            <a:r>
              <a:rPr lang="en">
                <a:solidFill>
                  <a:schemeClr val="accent5"/>
                </a:solidFill>
              </a:rPr>
              <a:t> of </a:t>
            </a:r>
            <a:r>
              <a:rPr lang="en">
                <a:solidFill>
                  <a:srgbClr val="FFFFFF"/>
                </a:solidFill>
              </a:rPr>
              <a:t>Octis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65500" y="866425"/>
            <a:ext cx="4045200" cy="3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Just go to </a:t>
            </a:r>
            <a:r>
              <a:rPr lang="en" sz="2800"/>
              <a:t>Octis.com</a:t>
            </a:r>
            <a:r>
              <a:rPr lang="en" sz="2400" b="0">
                <a:solidFill>
                  <a:schemeClr val="dk2"/>
                </a:solidFill>
              </a:rPr>
              <a:t>*, and click Book Now to start booking.</a:t>
            </a: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Enter your details, choose a </a:t>
            </a:r>
            <a:r>
              <a:rPr lang="en" sz="2600" b="0">
                <a:solidFill>
                  <a:srgbClr val="CC4125"/>
                </a:solidFill>
              </a:rPr>
              <a:t>convenient date</a:t>
            </a:r>
            <a:r>
              <a:rPr lang="en" sz="2400" b="0">
                <a:solidFill>
                  <a:schemeClr val="dk2"/>
                </a:solidFill>
              </a:rPr>
              <a:t> and </a:t>
            </a:r>
            <a:r>
              <a:rPr lang="en" sz="2600" b="0">
                <a:solidFill>
                  <a:srgbClr val="CC4125"/>
                </a:solidFill>
              </a:rPr>
              <a:t>preferred hospital</a:t>
            </a:r>
            <a:r>
              <a:rPr lang="en" sz="2400" b="0">
                <a:solidFill>
                  <a:schemeClr val="dk2"/>
                </a:solidFill>
              </a:rPr>
              <a:t>, </a:t>
            </a: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Press </a:t>
            </a:r>
            <a:r>
              <a:rPr lang="en" sz="2400">
                <a:solidFill>
                  <a:schemeClr val="dk2"/>
                </a:solidFill>
              </a:rPr>
              <a:t>Submit</a:t>
            </a:r>
            <a:r>
              <a:rPr lang="en" sz="2400" b="0">
                <a:solidFill>
                  <a:schemeClr val="dk2"/>
                </a:solidFill>
              </a:rPr>
              <a:t> and you’re done!</a:t>
            </a:r>
            <a:endParaRPr sz="2400" b="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497125" y="0"/>
            <a:ext cx="2874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65500" y="4675900"/>
            <a:ext cx="5102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*Available when deployed</a:t>
            </a:r>
            <a:endParaRPr sz="13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0" y="247550"/>
            <a:ext cx="479967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337838" y="546100"/>
            <a:ext cx="4648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How does OCTIS  work?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2631175" y="1446225"/>
            <a:ext cx="36891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Octis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utilises a </a:t>
            </a:r>
            <a:r>
              <a:rPr lang="en" sz="1600" i="1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virtual queue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system in order to  store and manage user information.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Patients get a </a:t>
            </a:r>
            <a:r>
              <a:rPr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receipt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upon successful booking, which they are required to bring with them to the hospital.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Hospitals can use the </a:t>
            </a:r>
            <a:r>
              <a:rPr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administrative login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to extract patient data.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189475" y="778050"/>
            <a:ext cx="3571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        HOME PAGE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Octis Home Page allows users to get started with the registration process and also view booking availability with hospital list.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It also features a photo gallery.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977000" y="0"/>
            <a:ext cx="4167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465250" y="1014775"/>
            <a:ext cx="3190500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out next slide for Home page!</a:t>
            </a:r>
            <a:endParaRPr sz="2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PresentationFormat>On-screen Show (16:9)</PresentationFormat>
  <Paragraphs>39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EB Garamond</vt:lpstr>
      <vt:lpstr>Caveat</vt:lpstr>
      <vt:lpstr>Raleway</vt:lpstr>
      <vt:lpstr>Lato</vt:lpstr>
      <vt:lpstr>Comfortaa</vt:lpstr>
      <vt:lpstr>Swiss</vt:lpstr>
      <vt:lpstr>OCTIS Online Covid Ticketing System </vt:lpstr>
      <vt:lpstr>Vision</vt:lpstr>
      <vt:lpstr>Slide 3</vt:lpstr>
      <vt:lpstr>Octis provides a non-contact booking system  which collects patient  Information, and allows them to book according to their convenience.</vt:lpstr>
      <vt:lpstr>Let’s take a look at  features of Octis. </vt:lpstr>
      <vt:lpstr>Just go to Octis.com*, and click Book Now to start booking.  Enter your details, choose a convenient date and preferred hospital,  Press Submit and you’re done!</vt:lpstr>
      <vt:lpstr>Slide 7</vt:lpstr>
      <vt:lpstr>Slide 8</vt:lpstr>
      <vt:lpstr>Slide 9</vt:lpstr>
      <vt:lpstr>Slide 10</vt:lpstr>
      <vt:lpstr>Slide 11</vt:lpstr>
      <vt:lpstr>Thus, Octis will help us fight this covid-19 pandemic efficiently, smartly and safely.  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OCTIS Online Covid Ticketing System </dc:title>
  <dc:creator>sreeja</dc:creator>
  <cp:lastModifiedBy>user</cp:lastModifiedBy>
  <cp:revision>1</cp:revision>
  <dcterms:modified xsi:type="dcterms:W3CDTF">2020-12-24T16:35:30Z</dcterms:modified>
</cp:coreProperties>
</file>