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EB Garamond Regular"/>
      <p:bold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ora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Regular-boldItalic.fntdata"/><Relationship Id="rId30" Type="http://schemas.openxmlformats.org/officeDocument/2006/relationships/font" Target="fonts/EBGaramondRegular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9d5378b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29d5378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8f339f0a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28f339f0a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f339f0a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8f339f0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8f339f0a_6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8f339f0a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28f339f0a_1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b28f339f0a_10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28f339f0a_6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28f339f0a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9d5378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9d537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8f339f0a_6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8f339f0a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28f339f0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28f339f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8f339f0a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8f339f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8f339f0a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8f339f0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8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-1103364" y="1744717"/>
            <a:ext cx="11360700" cy="2736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        </a:t>
            </a:r>
            <a:r>
              <a:rPr lang="en-US" sz="8900"/>
              <a:t>  </a:t>
            </a:r>
            <a:r>
              <a:rPr lang="en-US" sz="9700"/>
              <a:t>   </a:t>
            </a:r>
            <a:r>
              <a:rPr b="1" lang="en-US" sz="9700">
                <a:solidFill>
                  <a:schemeClr val="accent1"/>
                </a:solidFill>
              </a:rPr>
              <a:t>ee2022</a:t>
            </a:r>
            <a:endParaRPr b="1" sz="9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535900" y="1067825"/>
            <a:ext cx="4351800" cy="65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Visual studio code</a:t>
            </a:r>
            <a:endParaRPr b="1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15600" y="1536625"/>
            <a:ext cx="7254600" cy="455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Visual Studio Code(VSC) is a code editor redefined and optimized for building and debugging modern web and cloud applications.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Super fast and lightweight Source Code Editor which can be used to view,edit,run and debug source code for application.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200" y="0"/>
            <a:ext cx="4521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idx="4294967295" type="title"/>
          </p:nvPr>
        </p:nvSpPr>
        <p:spPr>
          <a:xfrm>
            <a:off x="810000" y="2477513"/>
            <a:ext cx="10572000" cy="97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APP DEMO</a:t>
            </a:r>
            <a:endParaRPr b="1" sz="9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0" y="400050"/>
            <a:ext cx="3609975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263" y="400050"/>
            <a:ext cx="35718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88" y="304800"/>
            <a:ext cx="3648075" cy="6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125" y="304800"/>
            <a:ext cx="348615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812125" y="1173050"/>
            <a:ext cx="5293800" cy="4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34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Target Users</a:t>
            </a:r>
            <a:endParaRPr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34290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unito"/>
              <a:buChar char="●"/>
            </a:pP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Primary users are the </a:t>
            </a:r>
            <a:r>
              <a:rPr i="1"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Students</a:t>
            </a: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who will be the ones to benefit more from the app.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34290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unito"/>
              <a:buChar char="●"/>
            </a:pP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Then comes the </a:t>
            </a:r>
            <a:r>
              <a:rPr i="1"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Faculties</a:t>
            </a: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who can easily assess the performance and activities of the students.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6767775" y="1158050"/>
            <a:ext cx="5173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33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Future Scope</a:t>
            </a:r>
            <a:endParaRPr sz="27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34290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unito"/>
              <a:buChar char="●"/>
            </a:pP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Mark percentage of students can be added that can be accessed when logged in.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34290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unito"/>
              <a:buChar char="●"/>
            </a:pPr>
            <a:r>
              <a:rPr lang="en-US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table for each batch can also be encorporated.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0" lang="en-US" sz="5300">
                <a:latin typeface="EB Garamond Regular"/>
                <a:ea typeface="EB Garamond Regular"/>
                <a:cs typeface="EB Garamond Regular"/>
                <a:sym typeface="EB Garamond Regular"/>
              </a:rPr>
              <a:t>Conclusion</a:t>
            </a:r>
            <a:endParaRPr b="0" sz="53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593112" y="231253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Academic life of students can be made better using the application.</a:t>
            </a:r>
            <a:endParaRPr sz="19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342900" rtl="0" algn="l">
              <a:spcBef>
                <a:spcPts val="1080"/>
              </a:spcBef>
              <a:spcAft>
                <a:spcPts val="0"/>
              </a:spcAft>
              <a:buClr>
                <a:srgbClr val="D9D9D9"/>
              </a:buClr>
              <a:buSzPts val="25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Inspite of not being in the college/school, teachers can give assignments, activities, project works etc, from wherever they are, which saves a lot of class time for them.</a:t>
            </a:r>
            <a:endParaRPr sz="19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342900" rtl="0" algn="l">
              <a:spcBef>
                <a:spcPts val="1080"/>
              </a:spcBef>
              <a:spcAft>
                <a:spcPts val="0"/>
              </a:spcAft>
              <a:buClr>
                <a:srgbClr val="D9D9D9"/>
              </a:buClr>
              <a:buSzPts val="25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With proper implementation of the app it can be made sure to provide the faculties as well as student a trouble free environment in the classrooms. </a:t>
            </a:r>
            <a:endParaRPr sz="19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Thank You.</a:t>
            </a:r>
            <a:endParaRPr b="1" sz="84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21850" y="29605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TEAM</a:t>
            </a:r>
            <a:endParaRPr b="1" sz="59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88450" y="1888625"/>
            <a:ext cx="54918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Arya.S.Kartha</a:t>
            </a:r>
            <a:endParaRPr b="1" sz="2000">
              <a:solidFill>
                <a:srgbClr val="99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Electrical &amp; Electronics Engg.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Govt. Model engineering college,Thrikkakara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482950" y="1888625"/>
            <a:ext cx="62418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Nazarin Nizar</a:t>
            </a:r>
            <a:endParaRPr b="1" sz="2000">
              <a:solidFill>
                <a:srgbClr val="99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Electrical &amp; Electronics Engg.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Govt. Model engineering college,Thrikkakara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21850" y="4326450"/>
            <a:ext cx="5947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Mohamed Nadeer</a:t>
            </a:r>
            <a:endParaRPr b="1" sz="2000">
              <a:solidFill>
                <a:srgbClr val="99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Electrical &amp; Electronics Engg.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Govt. Model engineering college,Thrikkakara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6526200" y="4326450"/>
            <a:ext cx="56658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Aishwarya Shibu</a:t>
            </a:r>
            <a:endParaRPr b="1" sz="2000">
              <a:solidFill>
                <a:srgbClr val="99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Electrical &amp; Electronics Engg.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ora"/>
                <a:ea typeface="Lora"/>
                <a:cs typeface="Lora"/>
                <a:sym typeface="Lora"/>
              </a:rPr>
              <a:t>Govt. Model engineering college,Thrikkakara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>
                <a:latin typeface="EB Garamond Regular"/>
                <a:ea typeface="EB Garamond Regular"/>
                <a:cs typeface="EB Garamond Regular"/>
                <a:sym typeface="EB Garamond Regular"/>
              </a:rPr>
              <a:t>Abstract</a:t>
            </a:r>
            <a:endParaRPr sz="54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11562" y="21687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"/>
              <a:buChar char="●"/>
            </a:pPr>
            <a:r>
              <a:rPr lang="en-US" sz="24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 simple</a:t>
            </a: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,user friendly </a:t>
            </a:r>
            <a:r>
              <a:rPr lang="en-US" sz="24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mobile application that can enhance the daily routine of students throughout their class hours.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"/>
              <a:buChar char="●"/>
            </a:pPr>
            <a:r>
              <a:rPr lang="en-US" sz="24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An effective manner in which important updates regarding the classes are brought to the attention of all students equally the first time.</a:t>
            </a:r>
            <a:endParaRPr sz="24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latin typeface="EB Garamond Regular"/>
                <a:ea typeface="EB Garamond Regular"/>
                <a:cs typeface="EB Garamond Regular"/>
                <a:sym typeface="EB Garamond Regular"/>
              </a:rPr>
              <a:t>Pain Points</a:t>
            </a:r>
            <a:endParaRPr sz="53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53287" y="250803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ts val="19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Students do not get a proper idea of classes attended and missed  as attendance reports are usually handled and maintained by teachers.</a:t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9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Chances for students to miss important messages shared through whatsapp,mails,etc.</a:t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900"/>
              <a:buFont typeface="Nunito"/>
              <a:buChar char="●"/>
            </a:pPr>
            <a:r>
              <a:rPr lang="en-US" sz="2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Difficulties in passing informations from teachers to class representatives and then to students.</a:t>
            </a:r>
            <a:endParaRPr sz="2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>
                <a:latin typeface="EB Garamond Regular"/>
                <a:ea typeface="EB Garamond Regular"/>
                <a:cs typeface="EB Garamond Regular"/>
                <a:sym typeface="EB Garamond Regular"/>
              </a:rPr>
              <a:t>Basic Idea</a:t>
            </a:r>
            <a:endParaRPr sz="54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Nunito"/>
              <a:buChar char="●"/>
            </a:pP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 modified attendance app.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Nunito"/>
              <a:buChar char="●"/>
            </a:pP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All important updates that are received via mails, chats etc, can be made available within a single application.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Nunito"/>
              <a:buChar char="●"/>
            </a:pP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 well informative attendance log with details including the no of classes missed/attended.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Nunito"/>
              <a:buChar char="●"/>
            </a:pP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The app also includes a dedicated notice board where teachers can post details of schedule changes if any, class tests, exams etc.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Nunito"/>
              <a:buChar char="●"/>
            </a:pPr>
            <a:r>
              <a:rPr lang="en-US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A platform that incorporates details of every activities that a student goes through during his/her class time.</a:t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>
                <a:latin typeface="EB Garamond Regular"/>
                <a:ea typeface="EB Garamond Regular"/>
                <a:cs typeface="EB Garamond Regular"/>
                <a:sym typeface="EB Garamond Regular"/>
              </a:rPr>
              <a:t>Features</a:t>
            </a:r>
            <a:endParaRPr sz="54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1004600" y="2892038"/>
            <a:ext cx="4889100" cy="50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ora"/>
                <a:ea typeface="Lora"/>
                <a:cs typeface="Lora"/>
                <a:sym typeface="Lora"/>
              </a:rPr>
              <a:t>Well organized attendance log</a:t>
            </a:r>
            <a:endParaRPr b="1" sz="2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1660925" y="5545350"/>
            <a:ext cx="7715400" cy="900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➔"/>
            </a:pPr>
            <a:r>
              <a:rPr lang="en-US"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Helps notifying students with important messages.</a:t>
            </a:r>
            <a:endParaRPr sz="2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1004600" y="4875525"/>
            <a:ext cx="2223600" cy="509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ora"/>
                <a:ea typeface="Lora"/>
                <a:cs typeface="Lora"/>
                <a:sym typeface="Lora"/>
              </a:rPr>
              <a:t>Notice Board</a:t>
            </a:r>
            <a:endParaRPr b="1" sz="2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1140150" y="3415638"/>
            <a:ext cx="95772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➔"/>
            </a:pPr>
            <a:r>
              <a:rPr lang="en-US"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Can be used in mobile to track student attendance with ease.</a:t>
            </a:r>
            <a:endParaRPr sz="2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➔"/>
            </a:pPr>
            <a:r>
              <a:rPr lang="en-US"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Can track statistics of classes missed.</a:t>
            </a:r>
            <a:endParaRPr sz="2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5400">
                <a:latin typeface="EB Garamond Regular"/>
                <a:ea typeface="EB Garamond Regular"/>
                <a:cs typeface="EB Garamond Regular"/>
                <a:sym typeface="EB Garamond Regular"/>
              </a:rPr>
              <a:t>Technology used</a:t>
            </a:r>
            <a:endParaRPr sz="54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676050" y="3801225"/>
            <a:ext cx="6324300" cy="369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rPr b="1" lang="en-US" sz="2220"/>
              <a:t>Flutter</a:t>
            </a:r>
            <a:r>
              <a:rPr lang="en-US" sz="2220"/>
              <a:t> is Google's UI toolkit for crafting beautiful, natively compiled applications for mobile, web, and desktop from a single codebase.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150" y="1879925"/>
            <a:ext cx="4717850" cy="4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810000" y="2957375"/>
            <a:ext cx="2165700" cy="6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Lora"/>
                <a:ea typeface="Lora"/>
                <a:cs typeface="Lora"/>
                <a:sym typeface="Lora"/>
              </a:rPr>
              <a:t>Flutter</a:t>
            </a:r>
            <a:endParaRPr b="1" sz="3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068926" y="701850"/>
            <a:ext cx="94725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Why</a:t>
            </a:r>
            <a:r>
              <a:rPr lang="en-US" sz="3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US" sz="49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flutter?</a:t>
            </a:r>
            <a:endParaRPr b="1" sz="49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300"/>
              <a:buFont typeface="Nunito"/>
              <a:buChar char="●"/>
            </a:pPr>
            <a:r>
              <a:rPr lang="en-US" sz="33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ts free and open source</a:t>
            </a:r>
            <a:endParaRPr sz="31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Nunito"/>
              <a:buChar char="●"/>
            </a:pP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Faster and simple app developments</a:t>
            </a:r>
            <a:endParaRPr sz="31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Nunito"/>
              <a:buChar char="●"/>
            </a:pP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collection of amazing widgets</a:t>
            </a:r>
            <a:endParaRPr sz="31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Nunito"/>
              <a:buChar char="●"/>
            </a:pP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One code base for both Android and iOS platforms</a:t>
            </a:r>
            <a:endParaRPr sz="31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100"/>
              <a:buFont typeface="Nunito"/>
              <a:buChar char="●"/>
            </a:pPr>
            <a:r>
              <a:rPr lang="en-US" sz="3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Simple to learn</a:t>
            </a:r>
            <a:endParaRPr sz="31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428100" y="1225325"/>
            <a:ext cx="10686000" cy="50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t/>
            </a:r>
            <a:endParaRPr sz="25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t/>
            </a:r>
            <a:endParaRPr sz="25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Dart is a client-optimized programming language for apps on multiple platforms. It is developed by Google and is used to build mobile, desktop, server, and web applications.</a:t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t/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t/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    Why</a:t>
            </a:r>
            <a:r>
              <a:rPr lang="en-US" sz="352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Dart </a:t>
            </a: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is preferred?</a:t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4969" lvl="0" marL="91440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D9D9D9"/>
              </a:buClr>
              <a:buSzPts val="2620"/>
              <a:buFont typeface="Nunito"/>
              <a:buChar char="●"/>
            </a:pP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Enables the user to run it on mobile,web and desktop.</a:t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4969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20"/>
              <a:buFont typeface="Nunito"/>
              <a:buChar char="●"/>
            </a:pP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Completely open source</a:t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4969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20"/>
              <a:buFont typeface="Nunito"/>
              <a:buChar char="●"/>
            </a:pPr>
            <a:r>
              <a:rPr lang="en-US" sz="262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Easy to learn for people with basic programming language</a:t>
            </a:r>
            <a:endParaRPr sz="262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880500" y="644100"/>
            <a:ext cx="1312800" cy="6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Lora"/>
                <a:ea typeface="Lora"/>
                <a:cs typeface="Lora"/>
                <a:sym typeface="Lora"/>
              </a:rPr>
              <a:t>Dart</a:t>
            </a:r>
            <a:endParaRPr b="1" sz="3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