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5de5df1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5de5df1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25de5df1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25de5df1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25de5dde9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25de5dde9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25de5df1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25de5df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96b8371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96b8371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5de5dde9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5de5dde9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5de5df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5de5df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25de5df1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25de5df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5de5df1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5de5df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5de5df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5de5df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1.jp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24325" y="780700"/>
            <a:ext cx="7801500" cy="168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EDUGRAM</a:t>
            </a:r>
            <a:endParaRPr/>
          </a:p>
        </p:txBody>
      </p:sp>
      <p:sp>
        <p:nvSpPr>
          <p:cNvPr id="60" name="Google Shape;60;p13"/>
          <p:cNvSpPr txBox="1"/>
          <p:nvPr>
            <p:ph idx="1" type="subTitle"/>
          </p:nvPr>
        </p:nvSpPr>
        <p:spPr>
          <a:xfrm>
            <a:off x="2617700" y="2265575"/>
            <a:ext cx="48528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solidFill>
                  <a:srgbClr val="000000"/>
                </a:solidFill>
              </a:rPr>
              <a:t>Igniting Minds  </a:t>
            </a:r>
            <a:endParaRPr>
              <a:solidFill>
                <a:srgbClr val="000000"/>
              </a:solidFill>
            </a:endParaRPr>
          </a:p>
        </p:txBody>
      </p:sp>
      <p:pic>
        <p:nvPicPr>
          <p:cNvPr id="61" name="Google Shape;61;p13"/>
          <p:cNvPicPr preferRelativeResize="0"/>
          <p:nvPr/>
        </p:nvPicPr>
        <p:blipFill>
          <a:blip r:embed="rId3">
            <a:alphaModFix/>
          </a:blip>
          <a:stretch>
            <a:fillRect/>
          </a:stretch>
        </p:blipFill>
        <p:spPr>
          <a:xfrm>
            <a:off x="7448550" y="3381375"/>
            <a:ext cx="1695450" cy="1762125"/>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5546700" y="254225"/>
            <a:ext cx="3597300" cy="44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The student profile displays the courses enrolled and the courses completed, the corresponding grades received and certificates, if any, making it easier to monitor the students’ progress.</a:t>
            </a:r>
            <a:endParaRPr sz="1800">
              <a:latin typeface="Average"/>
              <a:ea typeface="Average"/>
              <a:cs typeface="Average"/>
              <a:sym typeface="Average"/>
            </a:endParaRPr>
          </a:p>
          <a:p>
            <a:pPr indent="0" lvl="0" marL="0" rtl="0" algn="l">
              <a:spcBef>
                <a:spcPts val="0"/>
              </a:spcBef>
              <a:spcAft>
                <a:spcPts val="0"/>
              </a:spcAft>
              <a:buNone/>
            </a:pPr>
            <a:r>
              <a:rPr lang="en" sz="1800">
                <a:latin typeface="Average"/>
                <a:ea typeface="Average"/>
                <a:cs typeface="Average"/>
                <a:sym typeface="Average"/>
              </a:rPr>
              <a:t>The student can also search for and avail any extra courses available, according to the credits earned. </a:t>
            </a:r>
            <a:endParaRPr/>
          </a:p>
        </p:txBody>
      </p:sp>
      <p:pic>
        <p:nvPicPr>
          <p:cNvPr id="119" name="Google Shape;119;p22"/>
          <p:cNvPicPr preferRelativeResize="0"/>
          <p:nvPr/>
        </p:nvPicPr>
        <p:blipFill>
          <a:blip r:embed="rId3">
            <a:alphaModFix/>
          </a:blip>
          <a:stretch>
            <a:fillRect/>
          </a:stretch>
        </p:blipFill>
        <p:spPr>
          <a:xfrm>
            <a:off x="287825" y="254275"/>
            <a:ext cx="2417400" cy="4414751"/>
          </a:xfrm>
          <a:prstGeom prst="rect">
            <a:avLst/>
          </a:prstGeom>
          <a:noFill/>
          <a:ln>
            <a:noFill/>
          </a:ln>
        </p:spPr>
      </p:pic>
      <p:pic>
        <p:nvPicPr>
          <p:cNvPr id="120" name="Google Shape;120;p22"/>
          <p:cNvPicPr preferRelativeResize="0"/>
          <p:nvPr/>
        </p:nvPicPr>
        <p:blipFill>
          <a:blip r:embed="rId4">
            <a:alphaModFix/>
          </a:blip>
          <a:stretch>
            <a:fillRect/>
          </a:stretch>
        </p:blipFill>
        <p:spPr>
          <a:xfrm>
            <a:off x="3001750" y="254256"/>
            <a:ext cx="2417400" cy="4414745"/>
          </a:xfrm>
          <a:prstGeom prst="rect">
            <a:avLst/>
          </a:prstGeom>
          <a:noFill/>
          <a:ln>
            <a:noFill/>
          </a:ln>
        </p:spPr>
      </p:pic>
      <p:pic>
        <p:nvPicPr>
          <p:cNvPr id="121" name="Google Shape;121;p22"/>
          <p:cNvPicPr preferRelativeResize="0"/>
          <p:nvPr/>
        </p:nvPicPr>
        <p:blipFill>
          <a:blip r:embed="rId5">
            <a:alphaModFix/>
          </a:blip>
          <a:stretch>
            <a:fillRect/>
          </a:stretch>
        </p:blipFill>
        <p:spPr>
          <a:xfrm>
            <a:off x="8378100" y="4347474"/>
            <a:ext cx="765900" cy="79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3569950" y="1530300"/>
            <a:ext cx="2004100" cy="2082900"/>
          </a:xfrm>
          <a:prstGeom prst="rect">
            <a:avLst/>
          </a:prstGeom>
          <a:noFill/>
          <a:ln>
            <a:noFill/>
          </a:ln>
        </p:spPr>
      </p:pic>
      <p:sp>
        <p:nvSpPr>
          <p:cNvPr id="127" name="Google Shape;127;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Thank You</a:t>
            </a:r>
            <a:endParaRPr sz="4800">
              <a:solidFill>
                <a:srgbClr val="000000"/>
              </a:solidFill>
            </a:endParaRPr>
          </a:p>
          <a:p>
            <a:pPr indent="0" lvl="0" marL="0" rtl="0" algn="l">
              <a:spcBef>
                <a:spcPts val="0"/>
              </a:spcBef>
              <a:spcAft>
                <a:spcPts val="0"/>
              </a:spcAft>
              <a:buNone/>
            </a:pPr>
            <a:r>
              <a:rPr lang="en" sz="1600">
                <a:solidFill>
                  <a:srgbClr val="000000"/>
                </a:solidFill>
              </a:rPr>
              <a:t>A project by Gol Guppa</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7" name="Google Shape;67;p14"/>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Transforming learning into a</a:t>
            </a:r>
            <a:r>
              <a:rPr lang="en">
                <a:solidFill>
                  <a:srgbClr val="FFFFFF"/>
                </a:solidFill>
              </a:rPr>
              <a:t>mazing</a:t>
            </a:r>
            <a:r>
              <a:rPr lang="en">
                <a:solidFill>
                  <a:srgbClr val="FFFFFF"/>
                </a:solidFill>
              </a:rPr>
              <a:t> e-learning </a:t>
            </a:r>
            <a:r>
              <a:rPr lang="en">
                <a:solidFill>
                  <a:srgbClr val="FFFFFF"/>
                </a:solidFill>
              </a:rPr>
              <a:t>experiences</a:t>
            </a:r>
            <a:r>
              <a:rPr lang="en">
                <a:solidFill>
                  <a:srgbClr val="FFFFFF"/>
                </a:solidFill>
              </a:rPr>
              <a:t> using modern technology.</a:t>
            </a:r>
            <a:endParaRPr>
              <a:solidFill>
                <a:srgbClr val="FFFFFF"/>
              </a:solidFill>
            </a:endParaRPr>
          </a:p>
          <a:p>
            <a:pPr indent="0" lvl="0" marL="0" rtl="0" algn="l">
              <a:spcBef>
                <a:spcPts val="1600"/>
              </a:spcBef>
              <a:spcAft>
                <a:spcPts val="0"/>
              </a:spcAft>
              <a:buNone/>
            </a:pPr>
            <a:r>
              <a:rPr lang="en"/>
              <a:t>The education sector is facing a lot of problems, especially due to the lockdown imposed by the pandemic and an effective solution for this has become absolutely crucial. </a:t>
            </a:r>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SOLUTION</a:t>
            </a:r>
            <a:endParaRPr/>
          </a:p>
        </p:txBody>
      </p:sp>
      <p:sp>
        <p:nvSpPr>
          <p:cNvPr id="73" name="Google Shape;73;p15"/>
          <p:cNvSpPr txBox="1"/>
          <p:nvPr>
            <p:ph idx="1" type="body"/>
          </p:nvPr>
        </p:nvSpPr>
        <p:spPr>
          <a:xfrm>
            <a:off x="311700" y="1091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created an app that provides the faculty with all the resources required to take classes for the students and monitor their learning that at the same time also provides the students with interactive and easy to access courses thus improving their e-learning experience. </a:t>
            </a:r>
            <a:endParaRPr>
              <a:solidFill>
                <a:schemeClr val="dk1"/>
              </a:solidFill>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EDUGRAM?</a:t>
            </a:r>
            <a:endParaRPr/>
          </a:p>
        </p:txBody>
      </p:sp>
      <p:sp>
        <p:nvSpPr>
          <p:cNvPr id="79" name="Google Shape;79;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lockdown due to the COVID-19 pandemic has affected the education sector more so than any others, since most educational institutions have not relied entirely on e-learning services before to take classes, creating unforeseen difficulties. EDUGRAM is the solution to all these problems.</a:t>
            </a:r>
            <a:endParaRPr>
              <a:solidFill>
                <a:srgbClr val="FFFFFF"/>
              </a:solidFill>
            </a:endParaRPr>
          </a:p>
          <a:p>
            <a:pPr indent="0" lvl="0" marL="0" rtl="0" algn="l">
              <a:spcBef>
                <a:spcPts val="1600"/>
              </a:spcBef>
              <a:spcAft>
                <a:spcPts val="0"/>
              </a:spcAft>
              <a:buNone/>
            </a:pPr>
            <a:r>
              <a:rPr lang="en">
                <a:solidFill>
                  <a:srgbClr val="FFFFFF"/>
                </a:solidFill>
              </a:rPr>
              <a:t>It is a one-stop educational app that provides you with all the necessary e-learning tools. </a:t>
            </a:r>
            <a:endParaRPr>
              <a:solidFill>
                <a:srgbClr val="FFFFFF"/>
              </a:solidFill>
            </a:endParaRPr>
          </a:p>
          <a:p>
            <a:pPr indent="0" lvl="0" marL="0" rtl="0" algn="l">
              <a:spcBef>
                <a:spcPts val="1600"/>
              </a:spcBef>
              <a:spcAft>
                <a:spcPts val="0"/>
              </a:spcAft>
              <a:buNone/>
            </a:pPr>
            <a:r>
              <a:rPr lang="en">
                <a:solidFill>
                  <a:srgbClr val="FFFFFF"/>
                </a:solidFill>
              </a:rPr>
              <a:t>A</a:t>
            </a:r>
            <a:r>
              <a:rPr lang="en">
                <a:solidFill>
                  <a:srgbClr val="FFFFFF"/>
                </a:solidFill>
              </a:rPr>
              <a:t> user-friendly app with multiple features like online attendance, class management, homework submission, performance reports, extra courses, reference material  and much more managed in the most effici</a:t>
            </a:r>
            <a:r>
              <a:rPr lang="en">
                <a:solidFill>
                  <a:srgbClr val="FFFFFF"/>
                </a:solidFill>
              </a:rPr>
              <a:t>ent and transparent manner. </a:t>
            </a:r>
            <a:endParaRPr>
              <a:solidFill>
                <a:srgbClr val="FFFFFF"/>
              </a:solidFill>
            </a:endParaRPr>
          </a:p>
          <a:p>
            <a:pPr indent="0" lvl="0" marL="0" rtl="0" algn="l">
              <a:spcBef>
                <a:spcPts val="1600"/>
              </a:spcBef>
              <a:spcAft>
                <a:spcPts val="0"/>
              </a:spcAft>
              <a:buNone/>
            </a:pPr>
            <a:r>
              <a:rPr lang="en">
                <a:solidFill>
                  <a:srgbClr val="FFFFFF"/>
                </a:solidFill>
              </a:rPr>
              <a:t>It’s a perfect amalgamation of simple user interface design and exciting features.</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We Provide</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Online attendance marking portal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Regular performance reports so that guardians can track their wards’ progress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course page for each course where the faculty can upload new videos, </a:t>
            </a:r>
            <a:r>
              <a:rPr lang="en">
                <a:solidFill>
                  <a:srgbClr val="FFFFFF"/>
                </a:solidFill>
              </a:rPr>
              <a:t>assignments</a:t>
            </a:r>
            <a:r>
              <a:rPr lang="en">
                <a:solidFill>
                  <a:srgbClr val="FFFFFF"/>
                </a:solidFill>
              </a:rPr>
              <a:t> to be submitted and reference materials and students can access them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Extra credits earned by the students can be later used to avail other paid courses from prestigious institutions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Faculty can set time deadlines for the videos to be watched and assignments to be submitted, which if not completed in time, will cut off access to all the recreational apps in the mobile </a:t>
            </a:r>
            <a:r>
              <a:rPr lang="en">
                <a:solidFill>
                  <a:srgbClr val="FFFFFF"/>
                </a:solidFill>
              </a:rPr>
              <a:t>immediately</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3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91" name="Google Shape;91;p18"/>
          <p:cNvSpPr txBox="1"/>
          <p:nvPr>
            <p:ph idx="1" type="body"/>
          </p:nvPr>
        </p:nvSpPr>
        <p:spPr>
          <a:xfrm>
            <a:off x="311700" y="711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Flutter</a:t>
            </a:r>
            <a:br>
              <a:rPr lang="en">
                <a:solidFill>
                  <a:srgbClr val="FFFFFF"/>
                </a:solidFill>
              </a:rPr>
            </a:br>
            <a:r>
              <a:rPr lang="en">
                <a:solidFill>
                  <a:srgbClr val="FFFFFF"/>
                </a:solidFill>
              </a:rPr>
              <a:t>Flutter </a:t>
            </a:r>
            <a:r>
              <a:rPr lang="en">
                <a:solidFill>
                  <a:srgbClr val="FFFFFF"/>
                </a:solidFill>
              </a:rPr>
              <a:t>SDK is Google's UI toolkit for crafting beautiful, natively compiled applications for mobile, web, and desktop from a single codebase.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Android</a:t>
            </a:r>
            <a:r>
              <a:rPr lang="en">
                <a:solidFill>
                  <a:srgbClr val="FFFFFF"/>
                </a:solidFill>
              </a:rPr>
              <a:t> Studio                                                                                                            Android Studio is the official integrated development environment for Google's Android operating system, built on JetBrains' IntelliJ IDEA software and designed specifically for Android development.provides the fastest tools for building apps on every type of Android device.</a:t>
            </a:r>
            <a:endParaRPr>
              <a:solidFill>
                <a:srgbClr val="FFFFFF"/>
              </a:solidFill>
            </a:endParaRPr>
          </a:p>
          <a:p>
            <a:pPr indent="0" lvl="0" marL="457200" rtl="0" algn="l">
              <a:spcBef>
                <a:spcPts val="1600"/>
              </a:spcBef>
              <a:spcAft>
                <a:spcPts val="0"/>
              </a:spcAft>
              <a:buNone/>
            </a:pPr>
            <a:r>
              <a:rPr lang="en">
                <a:solidFill>
                  <a:srgbClr val="FFFFFF"/>
                </a:solidFill>
              </a:rPr>
              <a:t>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DEMONSTRATION</a:t>
            </a:r>
            <a:endParaRPr/>
          </a:p>
        </p:txBody>
      </p:sp>
      <p:sp>
        <p:nvSpPr>
          <p:cNvPr id="97" name="Google Shape;97;p1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The following screenshots offer a demonstration of how EDUGRAM looks once installed on your device.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267000" y="323675"/>
            <a:ext cx="2230226" cy="4473700"/>
          </a:xfrm>
          <a:prstGeom prst="rect">
            <a:avLst/>
          </a:prstGeom>
          <a:noFill/>
          <a:ln>
            <a:noFill/>
          </a:ln>
        </p:spPr>
      </p:pic>
      <p:sp>
        <p:nvSpPr>
          <p:cNvPr id="103" name="Google Shape;103;p20"/>
          <p:cNvSpPr txBox="1"/>
          <p:nvPr>
            <p:ph idx="1" type="body"/>
          </p:nvPr>
        </p:nvSpPr>
        <p:spPr>
          <a:xfrm>
            <a:off x="5286375" y="739400"/>
            <a:ext cx="3469800" cy="334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These screens show the student/administrator login page and the dashboard that is viewed by the student once logged in. </a:t>
            </a:r>
            <a:endParaRPr>
              <a:latin typeface="Average"/>
              <a:ea typeface="Average"/>
              <a:cs typeface="Average"/>
              <a:sym typeface="Average"/>
            </a:endParaRPr>
          </a:p>
        </p:txBody>
      </p:sp>
      <p:pic>
        <p:nvPicPr>
          <p:cNvPr id="104" name="Google Shape;104;p20"/>
          <p:cNvPicPr preferRelativeResize="0"/>
          <p:nvPr/>
        </p:nvPicPr>
        <p:blipFill>
          <a:blip r:embed="rId4">
            <a:alphaModFix/>
          </a:blip>
          <a:stretch>
            <a:fillRect/>
          </a:stretch>
        </p:blipFill>
        <p:spPr>
          <a:xfrm>
            <a:off x="2850101" y="320013"/>
            <a:ext cx="2230225" cy="4477362"/>
          </a:xfrm>
          <a:prstGeom prst="rect">
            <a:avLst/>
          </a:prstGeom>
          <a:noFill/>
          <a:ln>
            <a:noFill/>
          </a:ln>
        </p:spPr>
      </p:pic>
      <p:pic>
        <p:nvPicPr>
          <p:cNvPr id="105" name="Google Shape;105;p20"/>
          <p:cNvPicPr preferRelativeResize="0"/>
          <p:nvPr/>
        </p:nvPicPr>
        <p:blipFill>
          <a:blip r:embed="rId5">
            <a:alphaModFix/>
          </a:blip>
          <a:stretch>
            <a:fillRect/>
          </a:stretch>
        </p:blipFill>
        <p:spPr>
          <a:xfrm>
            <a:off x="8205100" y="4167669"/>
            <a:ext cx="938900" cy="97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6505100" y="133075"/>
            <a:ext cx="2388067" cy="4677910"/>
          </a:xfrm>
          <a:prstGeom prst="rect">
            <a:avLst/>
          </a:prstGeom>
          <a:noFill/>
          <a:ln>
            <a:noFill/>
          </a:ln>
        </p:spPr>
      </p:pic>
      <p:sp>
        <p:nvSpPr>
          <p:cNvPr id="111" name="Google Shape;111;p21"/>
          <p:cNvSpPr txBox="1"/>
          <p:nvPr>
            <p:ph idx="1" type="body"/>
          </p:nvPr>
        </p:nvSpPr>
        <p:spPr>
          <a:xfrm>
            <a:off x="147900" y="129350"/>
            <a:ext cx="3618000" cy="49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The student can then access each course separately where any due assignments or prerecorded videos uploaded by the faculty can be viewed.</a:t>
            </a:r>
            <a:endParaRPr sz="1800">
              <a:latin typeface="Average"/>
              <a:ea typeface="Average"/>
              <a:cs typeface="Average"/>
              <a:sym typeface="Average"/>
            </a:endParaRPr>
          </a:p>
          <a:p>
            <a:pPr indent="0" lvl="0" marL="0" rtl="0" algn="l">
              <a:spcBef>
                <a:spcPts val="0"/>
              </a:spcBef>
              <a:spcAft>
                <a:spcPts val="0"/>
              </a:spcAft>
              <a:buNone/>
            </a:pPr>
            <a:r>
              <a:rPr lang="en" sz="1800">
                <a:latin typeface="Average"/>
                <a:ea typeface="Average"/>
                <a:cs typeface="Average"/>
                <a:sym typeface="Average"/>
              </a:rPr>
              <a:t>There are many settings provided by which the student can sync their </a:t>
            </a:r>
            <a:r>
              <a:rPr lang="en" sz="1800">
                <a:latin typeface="Average"/>
                <a:ea typeface="Average"/>
                <a:cs typeface="Average"/>
                <a:sym typeface="Average"/>
              </a:rPr>
              <a:t>calendars to the app and receive daily updates and reminders on their device. </a:t>
            </a:r>
            <a:r>
              <a:rPr lang="en" sz="1800">
                <a:latin typeface="Average"/>
                <a:ea typeface="Average"/>
                <a:cs typeface="Average"/>
                <a:sym typeface="Average"/>
              </a:rPr>
              <a:t>  </a:t>
            </a:r>
            <a:endParaRPr sz="1800">
              <a:latin typeface="Average"/>
              <a:ea typeface="Average"/>
              <a:cs typeface="Average"/>
              <a:sym typeface="Average"/>
            </a:endParaRPr>
          </a:p>
        </p:txBody>
      </p:sp>
      <p:pic>
        <p:nvPicPr>
          <p:cNvPr id="112" name="Google Shape;112;p21"/>
          <p:cNvPicPr preferRelativeResize="0"/>
          <p:nvPr/>
        </p:nvPicPr>
        <p:blipFill>
          <a:blip r:embed="rId4">
            <a:alphaModFix/>
          </a:blip>
          <a:stretch>
            <a:fillRect/>
          </a:stretch>
        </p:blipFill>
        <p:spPr>
          <a:xfrm>
            <a:off x="4093500" y="169240"/>
            <a:ext cx="2281649" cy="4605550"/>
          </a:xfrm>
          <a:prstGeom prst="rect">
            <a:avLst/>
          </a:prstGeom>
          <a:noFill/>
          <a:ln>
            <a:noFill/>
          </a:ln>
        </p:spPr>
      </p:pic>
      <p:pic>
        <p:nvPicPr>
          <p:cNvPr id="113" name="Google Shape;113;p21"/>
          <p:cNvPicPr preferRelativeResize="0"/>
          <p:nvPr/>
        </p:nvPicPr>
        <p:blipFill>
          <a:blip r:embed="rId5">
            <a:alphaModFix/>
          </a:blip>
          <a:stretch>
            <a:fillRect/>
          </a:stretch>
        </p:blipFill>
        <p:spPr>
          <a:xfrm>
            <a:off x="0" y="4284344"/>
            <a:ext cx="826625" cy="85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