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Pr>
        <a:solidFill>
          <a:schemeClr val="accent2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anchor="ctr" anchorCtr="1" lIns="274320" rIns="274320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58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60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Pr>
        <a:solidFill>
          <a:schemeClr val="accent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anchor="ctr" anchorCtr="1" lIns="274320" rIns="274320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650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algn="ctr" indent="0" marL="0">
              <a:buNone/>
              <a:defRPr baseline="0" b="0" cap="all" sz="1900" spc="100">
                <a:solidFill>
                  <a:schemeClr val="accent2">
                    <a:lumMod val="75000"/>
                  </a:schemeClr>
                </a:solidFill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algn="ctr" indent="0" marL="0">
              <a:buNone/>
              <a:defRPr baseline="0" b="0" cap="all" sz="1900" spc="100">
                <a:solidFill>
                  <a:schemeClr val="accent2">
                    <a:lumMod val="75000"/>
                  </a:schemeClr>
                </a:solidFill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  <p:sp>
        <p:nvSpPr>
          <p:cNvPr id="1048659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5"/>
          <p:cNvSpPr/>
          <p:nvPr/>
        </p:nvSpPr>
        <p:spPr>
          <a:xfrm>
            <a:off x="0" y="0"/>
            <a:ext cx="6096000" cy="6858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7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algn="ctr"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62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48622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17"/>
          <p:cNvSpPr/>
          <p:nvPr/>
        </p:nvSpPr>
        <p:spPr>
          <a:xfrm>
            <a:off x="0" y="0"/>
            <a:ext cx="6095999" cy="6858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9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indent="0" marL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59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algn="ctr"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algn="tl" blurRad="50800" dir="2700000" dist="38100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59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4859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/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anchor="ctr" bIns="182880" lIns="182880" rIns="182880" rtlCol="0" tIns="18288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734ACC-AA51-48B1-BAB5-5ED6318B5F4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/>
          <a:solidFill>
            <a:srgbClr val="1D1D1D">
              <a:alpha val="70000"/>
            </a:srgbClr>
          </a:solidFill>
        </p:spPr>
        <p:txBody>
          <a:bodyPr anchor="ctr" bIns="45720" lIns="18288" rIns="18288" rtlCol="0" tIns="45720" vert="horz">
            <a:noAutofit/>
          </a:bodyPr>
          <a:lstStyle>
            <a:lvl1pPr algn="ctr">
              <a:defRPr baseline="0" sz="1100" spc="0">
                <a:solidFill>
                  <a:srgbClr val="FFFFFF"/>
                </a:solidFill>
              </a:defRPr>
            </a:lvl1pPr>
          </a:lstStyle>
          <a:p>
            <a:fld id="{208D06D8-21A8-43BC-B0FE-59A3111A6A89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2800" kern="1200" spc="20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4572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6858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9144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14300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312863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84313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57350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baseline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82775" rtl="0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baseline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198182" y="2315686"/>
            <a:ext cx="5581834" cy="1552947"/>
          </a:xfrm>
        </p:spPr>
        <p:txBody>
          <a:bodyPr/>
          <a:p>
            <a:endParaRPr dirty="0" lang="en-I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958347" y="4112847"/>
            <a:ext cx="7860355" cy="2057134"/>
          </a:xfrm>
        </p:spPr>
        <p:txBody>
          <a:bodyPr>
            <a:normAutofit fontScale="25000" lnSpcReduction="20000"/>
          </a:bodyPr>
          <a:p>
            <a:r>
              <a:rPr dirty="0" sz="6400" lang="en-IN"/>
              <a:t>WE WILL MAKE FOR YOU</a:t>
            </a:r>
          </a:p>
          <a:p>
            <a:r>
              <a:rPr dirty="0" sz="6400" lang="en-IN"/>
              <a:t> </a:t>
            </a:r>
            <a:endParaRPr altLang="en-US" lang="zh-CN"/>
          </a:p>
          <a:p>
            <a:r>
              <a:rPr dirty="0" sz="6400" lang="en-IN"/>
              <a:t>                                                                  ASWATHY VIJAYAN</a:t>
            </a:r>
          </a:p>
          <a:p>
            <a:r>
              <a:rPr dirty="0" sz="6400" lang="en-IN"/>
              <a:t>                                                                IRIN MARIA ELDOS</a:t>
            </a:r>
            <a:r>
              <a:rPr dirty="0" sz="6400" lang="en-US"/>
              <a:t> </a:t>
            </a:r>
            <a:endParaRPr altLang="en-US" lang="zh-CN"/>
          </a:p>
          <a:p>
            <a:r>
              <a:rPr dirty="0" sz="6400" lang="en-IN"/>
              <a:t>                                                                   RIYA ELSA SUNNY</a:t>
            </a:r>
          </a:p>
          <a:p>
            <a:r>
              <a:rPr dirty="0" sz="6400" lang="en-IN"/>
              <a:t>                                                                       SMRITI SRINIVAS</a:t>
            </a:r>
          </a:p>
          <a:p>
            <a:r>
              <a:rPr dirty="0" sz="6400" lang="en-IN"/>
              <a:t>                        MODEL ENGINEERING COLLEGE, THRIKKAKKARA</a:t>
            </a:r>
          </a:p>
          <a:p>
            <a:r>
              <a:rPr dirty="0" sz="6400" lang="en-IN"/>
              <a:t>                                                                      1’st year EEE</a:t>
            </a:r>
          </a:p>
          <a:p>
            <a:r>
              <a:rPr dirty="0" sz="4900" lang="en-IN"/>
              <a:t>   </a:t>
            </a:r>
          </a:p>
          <a:p>
            <a:endParaRPr dirty="0" lang="en-IN"/>
          </a:p>
        </p:txBody>
      </p:sp>
      <p:pic>
        <p:nvPicPr>
          <p:cNvPr id="2097152" name="Picture 2" descr="Brand, Corporate Identity, Logo Design Melbourne. Kupk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40350" y="2315686"/>
            <a:ext cx="5539665" cy="1497861"/>
          </a:xfrm>
          <a:prstGeom prst="rect"/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IN"/>
              <a:t>“INSOMNIA”………</a:t>
            </a:r>
          </a:p>
          <a:p>
            <a:pPr indent="0" marL="0">
              <a:buNone/>
            </a:pPr>
            <a:r>
              <a:rPr dirty="0" lang="en-IN"/>
              <a:t>      It’s not a thing that you only have…….</a:t>
            </a:r>
          </a:p>
          <a:p>
            <a:pPr indent="0" marL="0">
              <a:buNone/>
            </a:pPr>
            <a:r>
              <a:rPr dirty="0" lang="en-IN"/>
              <a:t>If you are insomniac, just treat it with calm mind and healthy body….</a:t>
            </a:r>
          </a:p>
          <a:p>
            <a:pPr indent="0" marL="0">
              <a:buNone/>
            </a:pPr>
            <a:r>
              <a:rPr dirty="0" lang="en-IN"/>
              <a:t> Don’t get tensed….because it is not all because of you…and it can be cured with proper mindset and right routines….</a:t>
            </a:r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dirty="0" lang="en-IN"/>
              <a:t> </a:t>
            </a:r>
          </a:p>
        </p:txBody>
      </p:sp>
      <p:pic>
        <p:nvPicPr>
          <p:cNvPr id="2097155" name="Picture 2" descr="How Sleep Has Changed in the Pandemic: Insomnia, Late Bedtimes, Weird  Dreams - WSJ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32688" y="1016435"/>
            <a:ext cx="4992623" cy="4583294"/>
          </a:xfrm>
          <a:prstGeom prst="rect"/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IN"/>
              <a:t> </a:t>
            </a:r>
          </a:p>
          <a:p>
            <a:pPr indent="0" marL="0">
              <a:buNone/>
            </a:pPr>
            <a:r>
              <a:rPr dirty="0" lang="en-IN"/>
              <a:t>  “ WE ARE HERE TO HEAR YOU, TO TREAT YOU, AND TAKE YOU TOO A  SOOTHING LIFESTYLE….WITH A                           CALM AND HEALTHY, SLEEP……”</a:t>
            </a:r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r>
              <a:rPr dirty="0" lang="en-IN"/>
              <a:t>    WE WILL MAKE YOU WELL</a:t>
            </a:r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370" y="1495046"/>
            <a:ext cx="3932236" cy="3203922"/>
          </a:xfrm>
        </p:spPr>
        <p:txBody>
          <a:bodyPr/>
          <a:p>
            <a:endParaRPr dirty="0" lang="en-IN"/>
          </a:p>
        </p:txBody>
      </p:sp>
      <p:pic>
        <p:nvPicPr>
          <p:cNvPr id="2097156" name="Picture 2" descr="FREE photo GOT7 Lullaby Logo GOT7 Album Logo | Etsy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45371" y="1495045"/>
            <a:ext cx="3932236" cy="3203922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36612" y="264783"/>
            <a:ext cx="3960000" cy="1422777"/>
          </a:xfrm>
        </p:spPr>
        <p:txBody>
          <a:bodyPr/>
          <a:p>
            <a:endParaRPr dirty="0" lang="en-IN"/>
          </a:p>
        </p:txBody>
      </p:sp>
      <p:pic>
        <p:nvPicPr>
          <p:cNvPr id="2097153" name="Picture 4" descr="Insomnia: 'No link' between sleepless nights and early death - BBC News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5085" r="25085"/>
          <a:stretch>
            <a:fillRect/>
          </a:stretch>
        </p:blipFill>
        <p:spPr bwMode="auto">
          <a:prstGeom prst="rect"/>
          <a:noFill/>
        </p:spPr>
      </p:pic>
      <p:sp>
        <p:nvSpPr>
          <p:cNvPr id="1048596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905" y="2139518"/>
            <a:ext cx="4607511" cy="3986074"/>
          </a:xfrm>
        </p:spPr>
        <p:txBody>
          <a:bodyPr>
            <a:normAutofit/>
          </a:bodyPr>
          <a:p>
            <a:endParaRPr dirty="0" lang="en-IN"/>
          </a:p>
          <a:p>
            <a:r>
              <a:rPr dirty="0" lang="en-IN"/>
              <a:t>   Insomnia is a sleep disorder that is characterized by difficulty falling and/or staying sleep.</a:t>
            </a:r>
          </a:p>
          <a:p>
            <a:r>
              <a:rPr dirty="0" lang="en-IN"/>
              <a:t>  People with insomnia have one or more of the following symptoms:</a:t>
            </a:r>
          </a:p>
          <a:p>
            <a:r>
              <a:rPr dirty="0" lang="en-IN"/>
              <a:t>      *  Difficulty falling asleep.</a:t>
            </a:r>
          </a:p>
          <a:p>
            <a:r>
              <a:rPr dirty="0" lang="en-IN"/>
              <a:t>      *  Waking up often during the night and</a:t>
            </a:r>
          </a:p>
          <a:p>
            <a:r>
              <a:rPr dirty="0" lang="en-IN"/>
              <a:t>         having trouble going back to sleep.</a:t>
            </a:r>
          </a:p>
          <a:p>
            <a:r>
              <a:rPr dirty="0" lang="en-IN"/>
              <a:t>      *  Waking up to early in the morning.</a:t>
            </a:r>
          </a:p>
          <a:p>
            <a:r>
              <a:rPr dirty="0" lang="en-IN"/>
              <a:t>        * Feeling tired upon walking. </a:t>
            </a:r>
          </a:p>
          <a:p>
            <a:endParaRPr dirty="0" lang="en-IN"/>
          </a:p>
        </p:txBody>
      </p:sp>
      <p:pic>
        <p:nvPicPr>
          <p:cNvPr id="2097154" name="Picture 2" descr="Marina Benjamin's 'Insomnia' Soothes - The Atlantic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36611" y="264783"/>
            <a:ext cx="3959999" cy="1608405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REAL CAUSE…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indent="0" marL="0">
              <a:buNone/>
            </a:pPr>
            <a:r>
              <a:rPr dirty="0" lang="en-IN"/>
              <a:t> </a:t>
            </a:r>
          </a:p>
          <a:p>
            <a:r>
              <a:rPr dirty="0" lang="en-IN"/>
              <a:t> 1.Stress</a:t>
            </a:r>
          </a:p>
          <a:p>
            <a:r>
              <a:rPr dirty="0" lang="en-IN"/>
              <a:t> 2.Jet lag</a:t>
            </a:r>
          </a:p>
          <a:p>
            <a:r>
              <a:rPr dirty="0" lang="en-IN"/>
              <a:t> 3.Poor sleep habits</a:t>
            </a:r>
          </a:p>
          <a:p>
            <a:r>
              <a:rPr dirty="0" lang="en-IN"/>
              <a:t> 4.Late dinner</a:t>
            </a:r>
          </a:p>
          <a:p>
            <a:r>
              <a:rPr dirty="0" lang="en-IN"/>
              <a:t> 5.Drinking too much coffee</a:t>
            </a:r>
          </a:p>
          <a:p>
            <a:r>
              <a:rPr dirty="0" lang="en-IN"/>
              <a:t> 6.Not sleeping on a regular schedule due to work or travel</a:t>
            </a:r>
          </a:p>
          <a:p>
            <a:r>
              <a:rPr dirty="0" lang="en-IN"/>
              <a:t> 7.Smoking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How Insomnia Affect US…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 lnSpcReduction="20000"/>
          </a:bodyPr>
          <a:p>
            <a:pPr indent="0" marL="0">
              <a:buNone/>
            </a:pPr>
            <a:r>
              <a:rPr dirty="0" lang="en-IN"/>
              <a:t>#1.Increased risk for medical conditions,</a:t>
            </a:r>
          </a:p>
          <a:p>
            <a:pPr indent="0" marL="0">
              <a:buNone/>
            </a:pPr>
            <a:r>
              <a:rPr dirty="0" lang="en-IN"/>
              <a:t>      This may include:</a:t>
            </a:r>
          </a:p>
          <a:p>
            <a:pPr indent="0" marL="0">
              <a:buNone/>
            </a:pPr>
            <a:r>
              <a:rPr dirty="0" lang="en-IN"/>
              <a:t>           stroke, asthma attacks, seizures, weak immune system, sensitivity </a:t>
            </a:r>
          </a:p>
          <a:p>
            <a:pPr indent="0" marL="0">
              <a:buNone/>
            </a:pPr>
            <a:r>
              <a:rPr dirty="0" lang="en-IN"/>
              <a:t>           to pain-inflammation, obesity, diabetes mellitus, high blood</a:t>
            </a:r>
          </a:p>
          <a:p>
            <a:pPr indent="0" marL="0">
              <a:buNone/>
            </a:pPr>
            <a:r>
              <a:rPr dirty="0" lang="en-IN"/>
              <a:t>           pressure, heart disease</a:t>
            </a:r>
          </a:p>
          <a:p>
            <a:pPr indent="0" marL="0">
              <a:buNone/>
            </a:pPr>
            <a:r>
              <a:rPr dirty="0" lang="en-IN"/>
              <a:t>#2. Increased risk for accidents</a:t>
            </a:r>
          </a:p>
          <a:p>
            <a:pPr indent="0" marL="0">
              <a:buNone/>
            </a:pPr>
            <a:r>
              <a:rPr dirty="0" lang="en-IN"/>
              <a:t>#3.Performance at work or school</a:t>
            </a:r>
          </a:p>
          <a:p>
            <a:pPr indent="0" marL="0">
              <a:buNone/>
            </a:pPr>
            <a:r>
              <a:rPr dirty="0" lang="en-IN"/>
              <a:t>    memory-judgement</a:t>
            </a:r>
          </a:p>
          <a:p>
            <a:pPr indent="0" marL="0">
              <a:buNone/>
            </a:pPr>
            <a:r>
              <a:rPr dirty="0" lang="en-IN"/>
              <a:t>#4.Shortened life expectancy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2112885" y="626853"/>
            <a:ext cx="4367815" cy="1188720"/>
          </a:xfrm>
        </p:spPr>
        <p:txBody>
          <a:bodyPr/>
          <a:p>
            <a:r>
              <a:rPr dirty="0" lang="en-IN"/>
              <a:t> OUR AIM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401064" y="2334826"/>
            <a:ext cx="10515600" cy="4504441"/>
          </a:xfrm>
        </p:spPr>
        <p:txBody>
          <a:bodyPr/>
          <a:p>
            <a:pPr indent="0" marL="0">
              <a:buNone/>
            </a:pPr>
            <a:r>
              <a:rPr dirty="0" lang="en-IN"/>
              <a:t> #1.Our team aims to help millions to tackle insomnia.</a:t>
            </a:r>
          </a:p>
          <a:p>
            <a:pPr indent="0" marL="0">
              <a:buNone/>
            </a:pPr>
            <a:r>
              <a:rPr dirty="0" lang="en-IN"/>
              <a:t> #2.A person who register for this website will be accessed and will be given advise to improve his sleep.</a:t>
            </a:r>
          </a:p>
          <a:p>
            <a:pPr indent="0" marL="0">
              <a:buNone/>
            </a:pPr>
            <a:r>
              <a:rPr dirty="0" lang="en-IN"/>
              <a:t> #3.The website also aims to keep track on the sleep ,food and exercise of the person and help them to lead a healthy life style.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OUR FEATURES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IN"/>
              <a:t> #1.Records all information of the registered person.</a:t>
            </a:r>
          </a:p>
          <a:p>
            <a:pPr indent="0" marL="0">
              <a:buNone/>
            </a:pPr>
            <a:r>
              <a:rPr dirty="0" lang="en-IN"/>
              <a:t> #2.Provide him/her suggestions after proper analysis by experts.</a:t>
            </a:r>
          </a:p>
          <a:p>
            <a:pPr indent="0" marL="0">
              <a:buNone/>
            </a:pPr>
            <a:r>
              <a:rPr dirty="0" lang="en-IN"/>
              <a:t> #3.System to track the sleep of a person.</a:t>
            </a:r>
          </a:p>
          <a:p>
            <a:pPr indent="0" marL="0">
              <a:buNone/>
            </a:pPr>
            <a:r>
              <a:rPr dirty="0" lang="en-IN"/>
              <a:t> #4.System to track the exercise of the person.</a:t>
            </a:r>
          </a:p>
          <a:p>
            <a:pPr indent="0" marL="0">
              <a:buNone/>
            </a:pPr>
            <a:r>
              <a:rPr dirty="0" lang="en-IN"/>
              <a:t> #5.Provide with journals and facility to decide the audience of the journals.</a:t>
            </a:r>
          </a:p>
          <a:p>
            <a:pPr indent="0" marL="0">
              <a:buNone/>
            </a:pPr>
            <a:r>
              <a:rPr dirty="0" lang="en-IN"/>
              <a:t> #6.Points awarded after the completion of each task.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IN">
                <a:solidFill>
                  <a:srgbClr val="002060"/>
                </a:solidFill>
              </a:rPr>
              <a:t>HOW WE WORK…..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 lnSpcReduction="10000"/>
          </a:bodyPr>
          <a:p>
            <a:pPr indent="0" marL="0">
              <a:buNone/>
            </a:pPr>
            <a:r>
              <a:rPr dirty="0" lang="en-IN"/>
              <a:t> #1.Anyone can register to the website through their e-mail.</a:t>
            </a:r>
          </a:p>
          <a:p>
            <a:pPr indent="0" marL="0">
              <a:buNone/>
            </a:pPr>
            <a:r>
              <a:rPr dirty="0" lang="en-IN"/>
              <a:t> #2.Soon after registering, the person will be given a survey in which he need to fill up:</a:t>
            </a:r>
          </a:p>
          <a:p>
            <a:pPr indent="0" marL="0">
              <a:buNone/>
            </a:pPr>
            <a:r>
              <a:rPr dirty="0" lang="en-IN"/>
              <a:t>    *Age</a:t>
            </a:r>
          </a:p>
          <a:p>
            <a:pPr indent="0" marL="0">
              <a:buNone/>
            </a:pPr>
            <a:r>
              <a:rPr dirty="0" lang="en-IN"/>
              <a:t>    *Gender</a:t>
            </a:r>
          </a:p>
          <a:p>
            <a:pPr indent="0" marL="0">
              <a:buNone/>
            </a:pPr>
            <a:r>
              <a:rPr dirty="0" lang="en-IN"/>
              <a:t>    *How many hours of quality sleep is he getting</a:t>
            </a:r>
          </a:p>
          <a:p>
            <a:pPr indent="0" marL="0">
              <a:buNone/>
            </a:pPr>
            <a:r>
              <a:rPr dirty="0" lang="en-IN"/>
              <a:t>    *Does he smoke</a:t>
            </a:r>
          </a:p>
          <a:p>
            <a:pPr indent="0" marL="0">
              <a:buNone/>
            </a:pPr>
            <a:r>
              <a:rPr dirty="0" lang="en-IN"/>
              <a:t>    *Does he drink coffee</a:t>
            </a:r>
          </a:p>
          <a:p>
            <a:pPr indent="0" marL="0">
              <a:buNone/>
            </a:pPr>
            <a:r>
              <a:rPr dirty="0" lang="en-IN"/>
              <a:t>    *Is he stressed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THE WORKS..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IN"/>
              <a:t> #3. According to his response the website will suggest him some life style changes as advised by doctors and </a:t>
            </a:r>
            <a:r>
              <a:rPr dirty="0" lang="en-IN" err="1"/>
              <a:t>phsychiatrists</a:t>
            </a:r>
            <a:r>
              <a:rPr dirty="0" lang="en-IN"/>
              <a:t>.</a:t>
            </a:r>
          </a:p>
          <a:p>
            <a:pPr indent="0" marL="0">
              <a:buNone/>
            </a:pPr>
            <a:r>
              <a:rPr dirty="0" lang="en-IN"/>
              <a:t> #4.The website will notify him to sleep and wake up at the correct time.</a:t>
            </a:r>
          </a:p>
          <a:p>
            <a:pPr indent="0" marL="0">
              <a:buNone/>
            </a:pPr>
            <a:r>
              <a:rPr dirty="0" lang="en-IN"/>
              <a:t> #5.If necessary, the website will give him tasks life to exercise daily and will notify about this as well. Upon completion of each task, he will be given points.</a:t>
            </a:r>
          </a:p>
          <a:p>
            <a:pPr indent="0" marL="0">
              <a:buNone/>
            </a:pPr>
            <a:r>
              <a:rPr dirty="0" lang="en-IN"/>
              <a:t> #6.If insomnia is due to stress, then the website will advise him based on the stress level.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The works…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IN"/>
              <a:t> #7.The website also provide platform for users to write journals. The user can keep the journal private or share with others if they wish to do so.</a:t>
            </a:r>
          </a:p>
          <a:p>
            <a:pPr indent="0" marL="0">
              <a:buNone/>
            </a:pPr>
            <a:r>
              <a:rPr dirty="0" lang="en-IN"/>
              <a:t>#8.If it cannot cured through lifestyle changes, the website will recommend any nearby doctors.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5880" dir="5400000" dist="152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brightRoom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diyasara2016@gmail.com</dc:creator>
  <cp:lastModifiedBy>diyasara2016@gmail.com</cp:lastModifiedBy>
  <dcterms:created xsi:type="dcterms:W3CDTF">2020-12-03T21:39:28Z</dcterms:created>
  <dcterms:modified xsi:type="dcterms:W3CDTF">2020-12-04T14:02:47Z</dcterms:modified>
</cp:coreProperties>
</file>