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tient Database Management Web App"/>
          <p:cNvSpPr txBox="1"/>
          <p:nvPr>
            <p:ph type="ctrTitle"/>
          </p:nvPr>
        </p:nvSpPr>
        <p:spPr>
          <a:xfrm>
            <a:off x="1270000" y="4918273"/>
            <a:ext cx="21844000" cy="3879454"/>
          </a:xfrm>
          <a:prstGeom prst="rect">
            <a:avLst/>
          </a:prstGeom>
        </p:spPr>
        <p:txBody>
          <a:bodyPr/>
          <a:lstStyle>
            <a:lvl1pPr defTabSz="2389572">
              <a:defRPr spc="-352" sz="11760"/>
            </a:lvl1pPr>
          </a:lstStyle>
          <a:p>
            <a:pPr/>
            <a:r>
              <a:t>Patient Database Management Web App</a:t>
            </a:r>
          </a:p>
        </p:txBody>
      </p:sp>
    </p:spTree>
  </p:cSld>
  <p:clrMapOvr>
    <a:masterClrMapping/>
  </p:clrMapOvr>
  <p:transition xmlns:p14="http://schemas.microsoft.com/office/powerpoint/2010/main" spd="med" advClick="0"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G-20201219-WA0060.jpg" descr="IMG-20201219-WA0060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G-20201213-WA0051.jpg" descr="IMG-20201213-WA0051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esign Proto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Prototype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G-20201221-WA0066.jpg" descr="IMG-20201221-WA0066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"/>
            <a:ext cx="24384000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G-20201221-WA0073.jpg" descr="IMG-20201221-WA0073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G-20201221-WA0083.jpg" descr="IMG-20201221-WA0083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G-20201223-WA0034.jpg" descr="IMG-20201223-WA0034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0"/>
            <a:ext cx="24384001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G-20201221-WA0105.jpg" descr="IMG-20201221-WA0105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ch Stack - MER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145738">
              <a:defRPr spc="-394" sz="19712"/>
            </a:lvl1pPr>
          </a:lstStyle>
          <a:p>
            <a:pPr/>
            <a:r>
              <a:t>Tech Stack - MERN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ig shout-out to our mentors -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shout-out to our mentors -</a:t>
            </a:r>
          </a:p>
          <a:p>
            <a:pPr/>
            <a:r>
              <a:t>Befin &amp; Sidharth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am…"/>
          <p:cNvSpPr txBox="1"/>
          <p:nvPr>
            <p:ph type="title"/>
          </p:nvPr>
        </p:nvSpPr>
        <p:spPr>
          <a:xfrm>
            <a:off x="1270000" y="629837"/>
            <a:ext cx="21844000" cy="12456326"/>
          </a:xfrm>
          <a:prstGeom prst="rect">
            <a:avLst/>
          </a:prstGeom>
        </p:spPr>
        <p:txBody>
          <a:bodyPr anchor="ctr"/>
          <a:lstStyle/>
          <a:p>
            <a:pPr defTabSz="2438338">
              <a:lnSpc>
                <a:spcPct val="110000"/>
              </a:lnSpc>
              <a:defRPr spc="-360" sz="120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pPr>
            <a:r>
              <a:t>Team</a:t>
            </a:r>
          </a:p>
          <a:p>
            <a:pPr>
              <a:lnSpc>
                <a:spcPct val="70000"/>
              </a:lnSpc>
              <a:defRPr u="sng"/>
            </a:pPr>
          </a:p>
          <a:p>
            <a:pPr defTabSz="2438400">
              <a:lnSpc>
                <a:spcPct val="100000"/>
              </a:lnSpc>
              <a:defRPr spc="-159" sz="8000"/>
            </a:pPr>
            <a:r>
              <a:t>Alan</a:t>
            </a:r>
          </a:p>
          <a:p>
            <a:pPr defTabSz="2438400">
              <a:lnSpc>
                <a:spcPct val="100000"/>
              </a:lnSpc>
              <a:defRPr spc="-159" sz="8000"/>
            </a:pPr>
            <a:r>
              <a:t>Faheem</a:t>
            </a:r>
          </a:p>
          <a:p>
            <a:pPr defTabSz="2438400">
              <a:lnSpc>
                <a:spcPct val="100000"/>
              </a:lnSpc>
              <a:defRPr spc="-159" sz="8000"/>
            </a:pPr>
            <a:r>
              <a:t>Poorab</a:t>
            </a:r>
          </a:p>
          <a:p>
            <a:pPr defTabSz="2438400">
              <a:lnSpc>
                <a:spcPct val="100000"/>
              </a:lnSpc>
              <a:defRPr spc="-159" sz="8000"/>
            </a:pPr>
            <a:r>
              <a:t>Sahil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hank You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bj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60" sz="12000"/>
            </a:lvl1pPr>
          </a:lstStyle>
          <a:p>
            <a:pPr/>
            <a:r>
              <a:t>Objective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ractice Management Tool for Clinical Establishments…"/>
          <p:cNvSpPr txBox="1"/>
          <p:nvPr>
            <p:ph type="body" sz="half" idx="1"/>
          </p:nvPr>
        </p:nvSpPr>
        <p:spPr>
          <a:xfrm>
            <a:off x="1270000" y="4241025"/>
            <a:ext cx="21844000" cy="4589444"/>
          </a:xfrm>
          <a:prstGeom prst="rect">
            <a:avLst/>
          </a:prstGeom>
        </p:spPr>
        <p:txBody>
          <a:bodyPr/>
          <a:lstStyle/>
          <a:p>
            <a:pPr marL="837691" indent="-221742" defTabSz="2365248">
              <a:buSzPct val="100000"/>
              <a:buChar char="✦"/>
              <a:defRPr spc="-244" sz="8148"/>
            </a:pPr>
            <a:r>
              <a:t>Practice Management Tool for Clinical Establishments</a:t>
            </a:r>
          </a:p>
          <a:p>
            <a:pPr marL="837691" indent="-221742" defTabSz="2365248">
              <a:spcBef>
                <a:spcPts val="2400"/>
              </a:spcBef>
              <a:buSzPct val="100000"/>
              <a:buChar char="✦"/>
              <a:defRPr spc="-244" sz="8148"/>
            </a:pPr>
            <a:r>
              <a:t>Health Record for Patients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unction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Keep track of Patien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336" sz="16800"/>
            </a:lvl1pPr>
          </a:lstStyle>
          <a:p>
            <a:pPr/>
            <a:r>
              <a:t>Keep track of Patients</a:t>
            </a:r>
          </a:p>
        </p:txBody>
      </p:sp>
      <p:sp>
        <p:nvSpPr>
          <p:cNvPr id="162" name="Setup patient details, prescriptions and micro manage your clinical establishme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Setup patient details, prescriptions and micro manage your clinical establishment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et your Health Record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633687">
              <a:defRPr spc="-300" sz="15008"/>
            </a:lvl1pPr>
          </a:lstStyle>
          <a:p>
            <a:pPr/>
            <a:r>
              <a:t>Get your Health Records</a:t>
            </a:r>
          </a:p>
        </p:txBody>
      </p:sp>
      <p:sp>
        <p:nvSpPr>
          <p:cNvPr id="165" name="All your medical prescriptions in one pla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All your medical prescriptions in one place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irefra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60" sz="12000"/>
            </a:lvl1pPr>
          </a:lstStyle>
          <a:p>
            <a:pPr/>
            <a:r>
              <a:t>Wireframe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G-20201219-WA0059.jpg" descr="IMG-20201219-WA0059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