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0.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 id="2147483946" r:id="rId5"/>
    <p:sldMasterId id="2147483939" r:id="rId6"/>
  </p:sldMasterIdLst>
  <p:notesMasterIdLst>
    <p:notesMasterId r:id="rId18"/>
  </p:notesMasterIdLst>
  <p:handoutMasterIdLst>
    <p:handoutMasterId r:id="rId19"/>
  </p:handoutMasterIdLst>
  <p:sldIdLst>
    <p:sldId id="358" r:id="rId7"/>
    <p:sldId id="359" r:id="rId8"/>
    <p:sldId id="340" r:id="rId9"/>
    <p:sldId id="362" r:id="rId10"/>
    <p:sldId id="363" r:id="rId11"/>
    <p:sldId id="364" r:id="rId12"/>
    <p:sldId id="366" r:id="rId13"/>
    <p:sldId id="367" r:id="rId14"/>
    <p:sldId id="369" r:id="rId15"/>
    <p:sldId id="370" r:id="rId16"/>
    <p:sldId id="351" r:id="rId17"/>
  </p:sldIdLst>
  <p:sldSz cx="9144000" cy="6858000" type="screen4x3"/>
  <p:notesSz cx="6797675" cy="9874250"/>
  <p:custDataLst>
    <p:tags r:id="rId20"/>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4">
          <p15:clr>
            <a:srgbClr val="A4A3A4"/>
          </p15:clr>
        </p15:guide>
        <p15:guide id="2" pos="5499">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2BFAF"/>
    <a:srgbClr val="ACB7B2"/>
    <a:srgbClr val="AF1C63"/>
    <a:srgbClr val="6A9529"/>
    <a:srgbClr val="00A0D6"/>
    <a:srgbClr val="0085B3"/>
    <a:srgbClr val="005B7C"/>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15" autoAdjust="0"/>
  </p:normalViewPr>
  <p:slideViewPr>
    <p:cSldViewPr snapToGrid="0">
      <p:cViewPr varScale="1">
        <p:scale>
          <a:sx n="90" d="100"/>
          <a:sy n="90" d="100"/>
        </p:scale>
        <p:origin x="942" y="90"/>
      </p:cViewPr>
      <p:guideLst>
        <p:guide orient="horz" pos="954"/>
        <p:guide pos="549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2754" y="-6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en-US"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en-US" sz="800" dirty="0">
                <a:latin typeface="Arial" pitchFamily="34" charset="0"/>
                <a:cs typeface="Arial" pitchFamily="34" charset="0"/>
              </a:rPr>
              <a:t>© 2015 Capgemini. All rights reserved.</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en-US" sz="800" smtClean="0">
                <a:latin typeface="Arial" pitchFamily="34" charset="0"/>
                <a:cs typeface="Arial" pitchFamily="34" charset="0"/>
              </a:rPr>
              <a:pPr/>
              <a:t>‹#›</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3051520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4/23/2018</a:t>
            </a:fld>
            <a:endParaRPr lang="en-US" dirty="0"/>
          </a:p>
        </p:txBody>
      </p:sp>
      <p:sp>
        <p:nvSpPr>
          <p:cNvPr id="4" name="Slide Image Placeholder 3"/>
          <p:cNvSpPr>
            <a:spLocks noGrp="1" noRot="1" noChangeAspect="1"/>
          </p:cNvSpPr>
          <p:nvPr>
            <p:ph type="sldImg" idx="2"/>
          </p:nvPr>
        </p:nvSpPr>
        <p:spPr>
          <a:xfrm>
            <a:off x="930275" y="741363"/>
            <a:ext cx="493712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3097556005"/>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4.jpeg"/><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0.xml"/><Relationship Id="rId7" Type="http://schemas.openxmlformats.org/officeDocument/2006/relationships/oleObject" Target="../embeddings/oleObject11.bin"/><Relationship Id="rId2" Type="http://schemas.openxmlformats.org/officeDocument/2006/relationships/tags" Target="../tags/tag39.xml"/><Relationship Id="rId1" Type="http://schemas.openxmlformats.org/officeDocument/2006/relationships/vmlDrawing" Target="../drawings/vmlDrawing11.v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4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2.xml"/><Relationship Id="rId7" Type="http://schemas.openxmlformats.org/officeDocument/2006/relationships/image" Target="../media/image1.emf"/><Relationship Id="rId2" Type="http://schemas.openxmlformats.org/officeDocument/2006/relationships/tags" Target="../tags/tag51.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Master" Target="../slideMasters/slideMaster3.xml"/><Relationship Id="rId4" Type="http://schemas.openxmlformats.org/officeDocument/2006/relationships/tags" Target="../tags/tag53.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5.xml"/><Relationship Id="rId7" Type="http://schemas.openxmlformats.org/officeDocument/2006/relationships/image" Target="../media/image1.emf"/><Relationship Id="rId2" Type="http://schemas.openxmlformats.org/officeDocument/2006/relationships/tags" Target="../tags/tag54.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3.xml"/><Relationship Id="rId4" Type="http://schemas.openxmlformats.org/officeDocument/2006/relationships/tags" Target="../tags/tag56.xml"/><Relationship Id="rId9"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5.bin"/><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6.xml"/><Relationship Id="rId7" Type="http://schemas.openxmlformats.org/officeDocument/2006/relationships/oleObject" Target="../embeddings/oleObject6.bin"/><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8.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1.emf"/><Relationship Id="rId4" Type="http://schemas.openxmlformats.org/officeDocument/2006/relationships/tags" Target="../tags/tag31.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144000" cy="5885035"/>
          </a:xfrm>
          <a:prstGeom prst="rect">
            <a:avLst/>
          </a:prstGeom>
          <a:noFill/>
          <a:ln>
            <a:noFill/>
          </a:ln>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sp>
        <p:nvSpPr>
          <p:cNvPr id="17" name="Rectangle 7"/>
          <p:cNvSpPr/>
          <p:nvPr userDrawn="1">
            <p:custDataLst>
              <p:tags r:id="rId3"/>
            </p:custDataLst>
          </p:nvPr>
        </p:nvSpPr>
        <p:spPr bwMode="auto">
          <a:xfrm>
            <a:off x="1" y="0"/>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88036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111"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5910040" y="6509494"/>
            <a:ext cx="2889576" cy="239889"/>
          </a:xfrm>
          <a:prstGeom prst="rect">
            <a:avLst/>
          </a:prstGeom>
          <a:noFill/>
          <a:ln>
            <a:noFill/>
          </a:ln>
        </p:spPr>
      </p:pic>
      <p:sp>
        <p:nvSpPr>
          <p:cNvPr id="2" name="Title 1"/>
          <p:cNvSpPr>
            <a:spLocks noGrp="1"/>
          </p:cNvSpPr>
          <p:nvPr>
            <p:ph type="ctrTitle" hasCustomPrompt="1"/>
            <p:custDataLst>
              <p:tags r:id="rId6"/>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6" name="Image 5" descr="shutterstock_111035876.jpg"/>
          <p:cNvPicPr>
            <a:picLocks noChangeAspect="1"/>
          </p:cNvPicPr>
          <p:nvPr userDrawn="1"/>
        </p:nvPicPr>
        <p:blipFill>
          <a:blip r:embed="rId6" cstate="print"/>
          <a:srcRect t="17534"/>
          <a:stretch>
            <a:fillRect/>
          </a:stretch>
        </p:blipFill>
        <p:spPr>
          <a:xfrm>
            <a:off x="0" y="0"/>
            <a:ext cx="9144000" cy="517104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7543" name="think-cell Slide" r:id="rId7" imgW="360" imgH="360" progId="">
                  <p:embed/>
                </p:oleObj>
              </mc:Choice>
              <mc:Fallback>
                <p:oleObj name="think-cell Slide" r:id="rId7" imgW="360" imgH="360" progId="">
                  <p:embed/>
                  <p:pic>
                    <p:nvPicPr>
                      <p:cNvPr id="0"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1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8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a:t>Click to edit Master text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4711"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2015 Capgemini. All rights reserved. Rightshore</a:t>
            </a:r>
            <a:r>
              <a:rPr lang="en-US" sz="600" b="0" baseline="30000" dirty="0">
                <a:solidFill>
                  <a:schemeClr val="bg1"/>
                </a:solidFill>
                <a:latin typeface="Arial" pitchFamily="34" charset="0"/>
                <a:cs typeface="Arial" pitchFamily="34" charset="0"/>
              </a:rPr>
              <a:t>®  </a:t>
            </a:r>
            <a:r>
              <a:rPr lang="en-US" sz="600" b="0" baseline="0" dirty="0">
                <a:solidFill>
                  <a:schemeClr val="bg1"/>
                </a:solidFill>
                <a:latin typeface="Arial" pitchFamily="34" charset="0"/>
                <a:cs typeface="Arial" pitchFamily="34" charset="0"/>
              </a:rPr>
              <a:t>is a trademark belonging to Capgemini.</a:t>
            </a:r>
            <a:endParaRPr lang="en-US" sz="600" b="0" kern="0" noProof="1">
              <a:solidFill>
                <a:schemeClr val="bg1"/>
              </a:solidFill>
              <a:latin typeface="Arial" pitchFamily="34" charset="0"/>
              <a:cs typeface="Arial" pitchFamily="34" charset="0"/>
            </a:endParaRPr>
          </a:p>
        </p:txBody>
      </p:sp>
      <p:sp>
        <p:nvSpPr>
          <p:cNvPr id="8" name="Rectangle 9"/>
          <p:cNvSpPr>
            <a:spLocks noChangeArrowheads="1"/>
          </p:cNvSpPr>
          <p:nvPr userDrawn="1">
            <p:custDataLst>
              <p:tags r:id="rId4"/>
            </p:custDataLst>
          </p:nvPr>
        </p:nvSpPr>
        <p:spPr bwMode="gray">
          <a:xfrm>
            <a:off x="1021004" y="3725501"/>
            <a:ext cx="3932160" cy="2449389"/>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pPr marL="0" indent="0" algn="l"/>
            <a:r>
              <a:rPr lang="en-IN" sz="1000" dirty="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l">
              <a:spcBef>
                <a:spcPts val="600"/>
              </a:spcBef>
            </a:pPr>
            <a:r>
              <a:rPr lang="en-IN" sz="1000" dirty="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t>
            </a:r>
          </a:p>
          <a:p>
            <a:pPr marL="0" indent="0" algn="l">
              <a:spcBef>
                <a:spcPts val="600"/>
              </a:spcBef>
            </a:pPr>
            <a:r>
              <a:rPr lang="en-IN" sz="1000" dirty="0">
                <a:solidFill>
                  <a:schemeClr val="bg1"/>
                </a:solidFill>
                <a:latin typeface="Arial" pitchFamily="34" charset="0"/>
                <a:cs typeface="Arial" pitchFamily="34" charset="0"/>
              </a:rPr>
              <a:t>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IN" sz="1000" dirty="0">
                <a:solidFill>
                  <a:schemeClr val="bg1"/>
                </a:solidFill>
                <a:latin typeface="Arial" pitchFamily="34" charset="0"/>
                <a:cs typeface="Arial" pitchFamily="34" charset="0"/>
              </a:rPr>
              <a:t>, and draws on Rightshore</a:t>
            </a:r>
            <a:r>
              <a:rPr lang="en-US" sz="1000" b="1" baseline="30000" dirty="0">
                <a:solidFill>
                  <a:schemeClr val="bg1"/>
                </a:solidFill>
                <a:latin typeface="Arial" pitchFamily="34" charset="0"/>
                <a:cs typeface="Arial" pitchFamily="34" charset="0"/>
              </a:rPr>
              <a:t>®</a:t>
            </a:r>
            <a:r>
              <a:rPr lang="en-IN" sz="1000" dirty="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p:txBody>
      </p:sp>
      <p:pic>
        <p:nvPicPr>
          <p:cNvPr id="9" name="Image 10" descr="ppt_Label_CBE.png"/>
          <p:cNvPicPr>
            <a:picLocks noChangeAspect="1"/>
          </p:cNvPicPr>
          <p:nvPr userDrawn="1"/>
        </p:nvPicPr>
        <p:blipFill>
          <a:blip r:embed="rId8" cstate="email"/>
          <a:stretch>
            <a:fillRect/>
          </a:stretch>
        </p:blipFill>
        <p:spPr>
          <a:xfrm>
            <a:off x="742273" y="3490961"/>
            <a:ext cx="571500" cy="571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5735"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2015 Capgemini. All rights reserved. Rightshore</a:t>
            </a:r>
            <a:r>
              <a:rPr lang="en-US" sz="600" b="0" baseline="30000" dirty="0">
                <a:solidFill>
                  <a:schemeClr val="bg1"/>
                </a:solidFill>
                <a:latin typeface="Arial" pitchFamily="34" charset="0"/>
                <a:cs typeface="Arial" pitchFamily="34" charset="0"/>
              </a:rPr>
              <a:t>®  </a:t>
            </a:r>
            <a:r>
              <a:rPr lang="en-US" sz="600" b="0" baseline="0" dirty="0">
                <a:solidFill>
                  <a:schemeClr val="bg1"/>
                </a:solidFill>
                <a:latin typeface="Arial" pitchFamily="34" charset="0"/>
                <a:cs typeface="Arial" pitchFamily="34" charset="0"/>
              </a:rPr>
              <a:t>is a trademark belonging to Capgemini.</a:t>
            </a:r>
            <a:endParaRPr lang="en-US" sz="600" b="0" kern="0" noProof="1">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4"/>
            </p:custDataLst>
          </p:nvPr>
        </p:nvSpPr>
        <p:spPr bwMode="gray">
          <a:xfrm>
            <a:off x="1021004" y="3725501"/>
            <a:ext cx="3932160" cy="2449389"/>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pPr marL="0" indent="0" algn="l"/>
            <a:r>
              <a:rPr lang="en-IN" sz="1000" dirty="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l">
              <a:spcBef>
                <a:spcPts val="600"/>
              </a:spcBef>
            </a:pPr>
            <a:r>
              <a:rPr lang="en-IN" sz="1000" dirty="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t>
            </a:r>
          </a:p>
          <a:p>
            <a:pPr marL="0" indent="0" algn="l">
              <a:spcBef>
                <a:spcPts val="600"/>
              </a:spcBef>
            </a:pPr>
            <a:r>
              <a:rPr lang="en-IN" sz="1000" dirty="0">
                <a:solidFill>
                  <a:schemeClr val="bg1"/>
                </a:solidFill>
                <a:latin typeface="Arial" pitchFamily="34" charset="0"/>
                <a:cs typeface="Arial" pitchFamily="34" charset="0"/>
              </a:rPr>
              <a:t>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IN" sz="1000" dirty="0">
                <a:solidFill>
                  <a:schemeClr val="bg1"/>
                </a:solidFill>
                <a:latin typeface="Arial" pitchFamily="34" charset="0"/>
                <a:cs typeface="Arial" pitchFamily="34" charset="0"/>
              </a:rPr>
              <a:t>, and draws on Rightshore</a:t>
            </a:r>
            <a:r>
              <a:rPr lang="en-US" sz="1000" b="1" baseline="30000" dirty="0">
                <a:solidFill>
                  <a:schemeClr val="bg1"/>
                </a:solidFill>
                <a:latin typeface="Arial" pitchFamily="34" charset="0"/>
                <a:cs typeface="Arial" pitchFamily="34" charset="0"/>
              </a:rPr>
              <a:t>®</a:t>
            </a:r>
            <a:r>
              <a:rPr lang="en-IN" sz="1000" dirty="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p:txBody>
      </p:sp>
      <p:pic>
        <p:nvPicPr>
          <p:cNvPr id="11" name="Image 10" descr="ppt_Label_CBE.png"/>
          <p:cNvPicPr>
            <a:picLocks noChangeAspect="1"/>
          </p:cNvPicPr>
          <p:nvPr userDrawn="1"/>
        </p:nvPicPr>
        <p:blipFill>
          <a:blip r:embed="rId8" cstate="email"/>
          <a:stretch>
            <a:fillRect/>
          </a:stretch>
        </p:blipFill>
        <p:spPr>
          <a:xfrm>
            <a:off x="742273" y="3490961"/>
            <a:ext cx="571500" cy="571500"/>
          </a:xfrm>
          <a:prstGeom prst="rect">
            <a:avLst/>
          </a:prstGeom>
          <a:noFill/>
          <a:ln>
            <a:noFill/>
          </a:ln>
        </p:spPr>
      </p:pic>
      <p:pic>
        <p:nvPicPr>
          <p:cNvPr id="8" name="Image 7" descr="Locations_Map_2014.png"/>
          <p:cNvPicPr>
            <a:picLocks noChangeAspect="1"/>
          </p:cNvPicPr>
          <p:nvPr userDrawn="1"/>
        </p:nvPicPr>
        <p:blipFill>
          <a:blip r:embed="rId9" cstate="print"/>
          <a:stretch>
            <a:fillRect/>
          </a:stretch>
        </p:blipFill>
        <p:spPr>
          <a:xfrm>
            <a:off x="5042446" y="3376052"/>
            <a:ext cx="3677432" cy="176744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0134"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2015 Capgemini. All rights reserved.</a:t>
            </a:r>
            <a:r>
              <a:rPr lang="en-US" sz="600" b="0" baseline="0" dirty="0">
                <a:solidFill>
                  <a:schemeClr val="bg1"/>
                </a:solidFill>
                <a:latin typeface="Arial" pitchFamily="34" charset="0"/>
                <a:cs typeface="Arial" pitchFamily="34" charset="0"/>
              </a:rPr>
              <a:t>.</a:t>
            </a:r>
            <a:endParaRPr lang="en-US" sz="600" b="0" kern="0" noProof="1">
              <a:solidFill>
                <a:schemeClr val="bg1"/>
              </a:solidFill>
              <a:latin typeface="Arial" pitchFamily="34" charset="0"/>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8503" name="think-cell Slide" r:id="rId5" imgW="360" imgH="360" progId="">
                  <p:embed/>
                </p:oleObj>
              </mc:Choice>
              <mc:Fallback>
                <p:oleObj name="think-cell Slide" r:id="rId5" imgW="360" imgH="360" progId="">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dirty="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a:t>Click to edit Master text styles</a:t>
            </a:r>
          </a:p>
          <a:p>
            <a:pPr lvl="1"/>
            <a:r>
              <a:rPr lang="en-US"/>
              <a:t>Second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8871"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9895"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3990"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2966" name="think-cell Slide" r:id="rId9" imgW="360" imgH="360" progId="">
                  <p:embed/>
                </p:oleObj>
              </mc:Choice>
              <mc:Fallback>
                <p:oleObj name="think-cell Slide" r:id="rId9" imgW="360" imgH="360" progId="">
                  <p:embed/>
                  <p:pic>
                    <p:nvPicPr>
                      <p:cNvPr id="0" name="Picture 1"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1942"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76886"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18" Type="http://schemas.openxmlformats.org/officeDocument/2006/relationships/tags" Target="../tags/tag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tags" Target="../tags/tag2.xml"/><Relationship Id="rId17"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tags" Target="../tags/tag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tags" Target="../tags/tag5.xml"/><Relationship Id="rId10" Type="http://schemas.openxmlformats.org/officeDocument/2006/relationships/theme" Target="../theme/theme1.xml"/><Relationship Id="rId19"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 Id="rId22"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10.vml"/><Relationship Id="rId2"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tags" Target="../tags/tag38.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3.xml"/><Relationship Id="rId21" Type="http://schemas.openxmlformats.org/officeDocument/2006/relationships/image" Target="../media/image7.png"/><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image" Target="../media/image5.emf"/><Relationship Id="rId25" Type="http://schemas.openxmlformats.org/officeDocument/2006/relationships/image" Target="../media/image9.png"/><Relationship Id="rId2" Type="http://schemas.openxmlformats.org/officeDocument/2006/relationships/slideLayout" Target="../slideLayouts/slideLayout12.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1.xml"/><Relationship Id="rId6" Type="http://schemas.openxmlformats.org/officeDocument/2006/relationships/tags" Target="../tags/tag42.xml"/><Relationship Id="rId11" Type="http://schemas.openxmlformats.org/officeDocument/2006/relationships/tags" Target="../tags/tag47.xml"/><Relationship Id="rId24" Type="http://schemas.openxmlformats.org/officeDocument/2006/relationships/hyperlink" Target="http://www.youtube.com/capgeminimedia"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8.png"/><Relationship Id="rId28" Type="http://schemas.openxmlformats.org/officeDocument/2006/relationships/image" Target="../media/image4.jpeg"/><Relationship Id="rId10" Type="http://schemas.openxmlformats.org/officeDocument/2006/relationships/tags" Target="../tags/tag46.xml"/><Relationship Id="rId19" Type="http://schemas.openxmlformats.org/officeDocument/2006/relationships/image" Target="../media/image6.png"/><Relationship Id="rId4" Type="http://schemas.openxmlformats.org/officeDocument/2006/relationships/theme" Target="../theme/theme3.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hyperlink" Target="http://www.twitter.com/capgemini" TargetMode="External"/><Relationship Id="rId27" Type="http://schemas.openxmlformats.org/officeDocument/2006/relationships/image" Target="../media/image10.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34" name="think-cell Slide" r:id="rId20" imgW="360" imgH="360" progId="">
                  <p:embed/>
                </p:oleObj>
              </mc:Choice>
              <mc:Fallback>
                <p:oleObj name="think-cell Slide" r:id="rId20" imgW="360" imgH="360" progId="">
                  <p:embed/>
                  <p:pic>
                    <p:nvPicPr>
                      <p:cNvPr id="0" name="Picture 1" hidden="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1" y="0"/>
            <a:ext cx="9143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1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a:solidFill>
                  <a:schemeClr val="tx2"/>
                </a:solidFill>
                <a:latin typeface="+mj-lt"/>
                <a:cs typeface="Helvetica Light"/>
              </a:rPr>
              <a:t>Copyright © Capgemini 2015. All Rights Reserved</a:t>
            </a:r>
          </a:p>
        </p:txBody>
      </p:sp>
      <p:sp>
        <p:nvSpPr>
          <p:cNvPr id="13" name="Rectangle 12"/>
          <p:cNvSpPr/>
          <p:nvPr>
            <p:custDataLst>
              <p:tags r:id="rId18"/>
            </p:custDataLst>
          </p:nvPr>
        </p:nvSpPr>
        <p:spPr>
          <a:xfrm>
            <a:off x="6911926" y="6427223"/>
            <a:ext cx="1767281" cy="195814"/>
          </a:xfrm>
          <a:prstGeom prst="rect">
            <a:avLst/>
          </a:prstGeom>
        </p:spPr>
        <p:txBody>
          <a:bodyPr wrap="none" lIns="35997" tIns="35997" rIns="35997" bIns="35997" anchor="b" anchorCtr="0">
            <a:noAutofit/>
          </a:bodyPr>
          <a:lstStyle/>
          <a:p>
            <a:pPr algn="r"/>
            <a:r>
              <a:rPr lang="en-US" sz="700" dirty="0">
                <a:solidFill>
                  <a:schemeClr val="tx2"/>
                </a:solidFill>
                <a:latin typeface="+mj-lt"/>
              </a:rPr>
              <a:t>Presentation Title | Date</a:t>
            </a:r>
          </a:p>
        </p:txBody>
      </p:sp>
      <p:cxnSp>
        <p:nvCxnSpPr>
          <p:cNvPr id="15" name="Straight Connector 5"/>
          <p:cNvCxnSpPr/>
          <p:nvPr>
            <p:custDataLst>
              <p:tags r:id="rId19"/>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2" cstate="print"/>
          <a:stretch>
            <a:fillRect/>
          </a:stretch>
        </p:blipFill>
        <p:spPr>
          <a:xfrm>
            <a:off x="270463" y="6439028"/>
            <a:ext cx="1438102" cy="344978"/>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28" r:id="rId1"/>
    <p:sldLayoutId id="2147483989" r:id="rId2"/>
    <p:sldLayoutId id="2147483965" r:id="rId3"/>
    <p:sldLayoutId id="2147483966" r:id="rId4"/>
    <p:sldLayoutId id="2147483962" r:id="rId5"/>
    <p:sldLayoutId id="2147483963" r:id="rId6"/>
    <p:sldLayoutId id="2147483968" r:id="rId7"/>
    <p:sldLayoutId id="2147483964" r:id="rId8"/>
    <p:sldLayoutId id="2147483934" r:id="rId9"/>
  </p:sldLayoutIdLst>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9110"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71"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206" name="think-cell Slide" r:id="rId15" imgW="360" imgH="360" progId="">
                  <p:embed/>
                </p:oleObj>
              </mc:Choice>
              <mc:Fallback>
                <p:oleObj name="think-cell Slide" r:id="rId15" imgW="360" imgH="360" progId="">
                  <p:embed/>
                  <p:pic>
                    <p:nvPicPr>
                      <p:cNvPr id="0" name="Picture 1"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tretch>
            <a:fillRect/>
          </a:stretch>
        </p:blipFill>
        <p:spPr bwMode="auto">
          <a:xfrm>
            <a:off x="5510275" y="1119830"/>
            <a:ext cx="2873702" cy="238571"/>
          </a:xfrm>
          <a:prstGeom prst="rect">
            <a:avLst/>
          </a:prstGeom>
          <a:noFill/>
          <a:ln>
            <a:noFill/>
          </a:ln>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tretch>
            <a:fillRect/>
          </a:stretch>
        </p:blipFill>
        <p:spPr bwMode="auto">
          <a:xfrm>
            <a:off x="7079297" y="5932547"/>
            <a:ext cx="276225" cy="266700"/>
          </a:xfrm>
          <a:prstGeom prst="rect">
            <a:avLst/>
          </a:prstGeom>
          <a:noFill/>
          <a:ln>
            <a:noFill/>
          </a:ln>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tretch>
            <a:fillRect/>
          </a:stretch>
        </p:blipFill>
        <p:spPr bwMode="auto">
          <a:xfrm>
            <a:off x="7374619" y="5932547"/>
            <a:ext cx="285750" cy="266700"/>
          </a:xfrm>
          <a:prstGeom prst="rect">
            <a:avLst/>
          </a:prstGeom>
          <a:noFill/>
          <a:ln>
            <a:noFill/>
          </a:ln>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tretch>
            <a:fillRect/>
          </a:stretch>
        </p:blipFill>
        <p:spPr bwMode="auto">
          <a:xfrm>
            <a:off x="7993389" y="5932547"/>
            <a:ext cx="285750" cy="266700"/>
          </a:xfrm>
          <a:prstGeom prst="rect">
            <a:avLst/>
          </a:prstGeom>
          <a:noFill/>
          <a:ln>
            <a:noFill/>
          </a:ln>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tretch>
            <a:fillRect/>
          </a:stretch>
        </p:blipFill>
        <p:spPr bwMode="auto">
          <a:xfrm>
            <a:off x="8301091" y="5932547"/>
            <a:ext cx="285750" cy="266700"/>
          </a:xfrm>
          <a:prstGeom prst="rect">
            <a:avLst/>
          </a:prstGeom>
          <a:noFill/>
          <a:ln>
            <a:noFill/>
          </a:ln>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696609" y="5932548"/>
            <a:ext cx="25200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796937" y="896215"/>
            <a:ext cx="2880360" cy="6858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61"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1.emf"/><Relationship Id="rId2" Type="http://schemas.openxmlformats.org/officeDocument/2006/relationships/tags" Target="../tags/tag59.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Layout" Target="../slideLayouts/slideLayout3.xml"/><Relationship Id="rId4" Type="http://schemas.openxmlformats.org/officeDocument/2006/relationships/tags" Target="../tags/tag6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5082" y="2959926"/>
            <a:ext cx="6109854" cy="1098157"/>
          </a:xfrm>
        </p:spPr>
        <p:txBody>
          <a:bodyPr/>
          <a:lstStyle/>
          <a:p>
            <a:r>
              <a:rPr lang="en-US" dirty="0"/>
              <a:t>PDF Comparator Utility </a:t>
            </a:r>
            <a:endParaRPr lang="en-US" sz="3700" dirty="0"/>
          </a:p>
        </p:txBody>
      </p:sp>
      <p:sp>
        <p:nvSpPr>
          <p:cNvPr id="3" name="Sous-titre 2"/>
          <p:cNvSpPr>
            <a:spLocks noGrp="1"/>
          </p:cNvSpPr>
          <p:nvPr>
            <p:ph type="subTitle" idx="1"/>
          </p:nvPr>
        </p:nvSpPr>
        <p:spPr/>
        <p:txBody>
          <a:bodyPr/>
          <a:lstStyle/>
          <a:p>
            <a:pPr indent="712788"/>
            <a:endParaRPr lang="en-US" dirty="0"/>
          </a:p>
          <a:p>
            <a:pPr indent="712788"/>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5" name="Content Placeholder 4">
            <a:extLst>
              <a:ext uri="{FF2B5EF4-FFF2-40B4-BE49-F238E27FC236}">
                <a16:creationId xmlns:a16="http://schemas.microsoft.com/office/drawing/2014/main" id="{0A849331-B83B-4899-A000-3CCC358CCE3E}"/>
              </a:ext>
            </a:extLst>
          </p:cNvPr>
          <p:cNvSpPr>
            <a:spLocks noGrp="1"/>
          </p:cNvSpPr>
          <p:nvPr>
            <p:ph idx="1"/>
          </p:nvPr>
        </p:nvSpPr>
        <p:spPr/>
        <p:txBody>
          <a:bodyPr/>
          <a:lstStyle/>
          <a:p>
            <a:r>
              <a:rPr lang="en-US" dirty="0"/>
              <a:t>Demo</a:t>
            </a:r>
          </a:p>
        </p:txBody>
      </p:sp>
    </p:spTree>
    <p:extLst>
      <p:ext uri="{BB962C8B-B14F-4D97-AF65-F5344CB8AC3E}">
        <p14:creationId xmlns:p14="http://schemas.microsoft.com/office/powerpoint/2010/main" val="2383880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Table of Contents</a:t>
            </a:r>
          </a:p>
        </p:txBody>
      </p:sp>
      <p:sp>
        <p:nvSpPr>
          <p:cNvPr id="3" name="Espace réservé du contenu 2"/>
          <p:cNvSpPr>
            <a:spLocks noGrp="1"/>
          </p:cNvSpPr>
          <p:nvPr>
            <p:ph sz="quarter" idx="10"/>
          </p:nvPr>
        </p:nvSpPr>
        <p:spPr>
          <a:xfrm>
            <a:off x="3821539" y="1512000"/>
            <a:ext cx="4907758" cy="4788000"/>
          </a:xfrm>
        </p:spPr>
        <p:txBody>
          <a:bodyPr/>
          <a:lstStyle/>
          <a:p>
            <a:r>
              <a:rPr lang="en-US" dirty="0"/>
              <a:t>Introduction</a:t>
            </a:r>
          </a:p>
          <a:p>
            <a:r>
              <a:rPr lang="en-US" dirty="0"/>
              <a:t>Features</a:t>
            </a:r>
          </a:p>
          <a:p>
            <a:r>
              <a:rPr lang="en-US" dirty="0"/>
              <a:t>How to use PDF comparator Utility</a:t>
            </a:r>
          </a:p>
          <a:p>
            <a:r>
              <a:rPr lang="en-US" dirty="0"/>
              <a:t>Demo</a:t>
            </a:r>
          </a:p>
          <a:p>
            <a:pPr marL="174625" lvl="1" indent="0">
              <a:buNone/>
            </a:pPr>
            <a:endParaRPr lang="en-US" dirty="0"/>
          </a:p>
          <a:p>
            <a:pPr lvl="1"/>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7303"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p>
            <a:r>
              <a:rPr lang="en-US" dirty="0"/>
              <a:t>Introduction </a:t>
            </a:r>
          </a:p>
        </p:txBody>
      </p:sp>
      <p:sp>
        <p:nvSpPr>
          <p:cNvPr id="3" name="Espace réservé du contenu 2"/>
          <p:cNvSpPr>
            <a:spLocks noGrp="1"/>
          </p:cNvSpPr>
          <p:nvPr>
            <p:ph idx="1"/>
            <p:custDataLst>
              <p:tags r:id="rId4"/>
            </p:custDataLst>
          </p:nvPr>
        </p:nvSpPr>
        <p:spPr/>
        <p:txBody>
          <a:bodyPr/>
          <a:lstStyle/>
          <a:p>
            <a:r>
              <a:rPr lang="en-US" dirty="0"/>
              <a:t>PDF comparator utility compares two pdf files, check their content, and give us the information that whether the both files have same content or not.</a:t>
            </a:r>
          </a:p>
          <a:p>
            <a:r>
              <a:rPr lang="en-US" dirty="0"/>
              <a:t>Utility is used to compare multiple pdf files in batch.</a:t>
            </a:r>
          </a:p>
          <a:p>
            <a:r>
              <a:rPr lang="en-US" dirty="0"/>
              <a:t>This utility is created on the top of tool “DiffPDF 2.1.3” using VBA.</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r>
              <a:rPr lang="en-US" dirty="0"/>
              <a:t>Batch file comparison</a:t>
            </a:r>
          </a:p>
          <a:p>
            <a:r>
              <a:rPr lang="en-US" dirty="0"/>
              <a:t>Page wise comparison</a:t>
            </a:r>
          </a:p>
          <a:p>
            <a:r>
              <a:rPr lang="en-US" dirty="0"/>
              <a:t>Word difference </a:t>
            </a:r>
          </a:p>
          <a:p>
            <a:r>
              <a:rPr lang="en-US" dirty="0"/>
              <a:t>Change in color of text</a:t>
            </a:r>
          </a:p>
          <a:p>
            <a:r>
              <a:rPr lang="en-US" dirty="0"/>
              <a:t>Change in background color</a:t>
            </a:r>
          </a:p>
          <a:p>
            <a:r>
              <a:rPr lang="en-US" dirty="0"/>
              <a:t>New/Change image in the source file</a:t>
            </a:r>
          </a:p>
          <a:p>
            <a:r>
              <a:rPr lang="en-US" dirty="0"/>
              <a:t>Font size and font type</a:t>
            </a:r>
          </a:p>
          <a:p>
            <a:r>
              <a:rPr lang="en-US" dirty="0"/>
              <a:t>Bold or normal text </a:t>
            </a:r>
          </a:p>
          <a:p>
            <a:pPr marL="0" indent="0">
              <a:buNone/>
            </a:pPr>
            <a:endParaRPr lang="en-US" dirty="0"/>
          </a:p>
        </p:txBody>
      </p:sp>
    </p:spTree>
    <p:extLst>
      <p:ext uri="{BB962C8B-B14F-4D97-AF65-F5344CB8AC3E}">
        <p14:creationId xmlns:p14="http://schemas.microsoft.com/office/powerpoint/2010/main" val="2394090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PDF comparator Utility</a:t>
            </a:r>
          </a:p>
        </p:txBody>
      </p:sp>
      <p:sp>
        <p:nvSpPr>
          <p:cNvPr id="3" name="Content Placeholder 2"/>
          <p:cNvSpPr>
            <a:spLocks noGrp="1"/>
          </p:cNvSpPr>
          <p:nvPr>
            <p:ph idx="1"/>
          </p:nvPr>
        </p:nvSpPr>
        <p:spPr/>
        <p:txBody>
          <a:bodyPr/>
          <a:lstStyle/>
          <a:p>
            <a:r>
              <a:rPr lang="en-US" dirty="0"/>
              <a:t>This utility is easy to use. Before you use this utility, you have to copy files in Reference PDF and  Target PDF folders.</a:t>
            </a:r>
          </a:p>
          <a:p>
            <a:endParaRPr lang="en-US" dirty="0"/>
          </a:p>
          <a:p>
            <a:r>
              <a:rPr lang="en-US" dirty="0"/>
              <a:t>Reference PDF folder:-</a:t>
            </a:r>
          </a:p>
          <a:p>
            <a:pPr lvl="1"/>
            <a:r>
              <a:rPr lang="en-US" dirty="0"/>
              <a:t>This folder contains the original PDF files, we can also refer it as a master PDF files.</a:t>
            </a:r>
          </a:p>
          <a:p>
            <a:r>
              <a:rPr lang="en-US" dirty="0"/>
              <a:t>Target PDF folder:-</a:t>
            </a:r>
          </a:p>
          <a:p>
            <a:pPr lvl="1"/>
            <a:r>
              <a:rPr lang="en-US" dirty="0"/>
              <a:t>This folder contains the PDF files with which we want to compare with the reference(master) PDF files.</a:t>
            </a:r>
          </a:p>
          <a:p>
            <a:r>
              <a:rPr lang="en-US" dirty="0"/>
              <a:t>Result Files folder:-</a:t>
            </a:r>
          </a:p>
          <a:p>
            <a:pPr lvl="1"/>
            <a:r>
              <a:rPr lang="en-US" dirty="0"/>
              <a:t>This folder will be used by the utility to store the generated files after the comparison.</a:t>
            </a:r>
          </a:p>
        </p:txBody>
      </p:sp>
    </p:spTree>
    <p:extLst>
      <p:ext uri="{BB962C8B-B14F-4D97-AF65-F5344CB8AC3E}">
        <p14:creationId xmlns:p14="http://schemas.microsoft.com/office/powerpoint/2010/main" val="3662584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PDF comparator Utility</a:t>
            </a:r>
          </a:p>
        </p:txBody>
      </p:sp>
      <p:sp>
        <p:nvSpPr>
          <p:cNvPr id="3" name="Content Placeholder 2"/>
          <p:cNvSpPr>
            <a:spLocks noGrp="1"/>
          </p:cNvSpPr>
          <p:nvPr>
            <p:ph idx="1"/>
          </p:nvPr>
        </p:nvSpPr>
        <p:spPr/>
        <p:txBody>
          <a:bodyPr/>
          <a:lstStyle/>
          <a:p>
            <a:r>
              <a:rPr lang="en-US" sz="1800" dirty="0"/>
              <a:t> In PDFComparison_InputFiles file , We need to enter file names in ReferenceFile and TargetFile columns.</a:t>
            </a:r>
          </a:p>
          <a:p>
            <a:pPr lvl="1"/>
            <a:r>
              <a:rPr lang="en-US" dirty="0"/>
              <a:t>ReferenceFile:- In this column we have to give the name of the PDF files with their extension. In this field give the name of the PDF file from the Reference folder.</a:t>
            </a:r>
          </a:p>
          <a:p>
            <a:pPr lvl="1"/>
            <a:r>
              <a:rPr lang="en-US" dirty="0"/>
              <a:t>TargetFile:- In this column we have to give the name of the PDF files with their extension, which we want to compare with the reference PDF. In this field give the name of the PDF file from the Target folder.</a:t>
            </a:r>
          </a:p>
          <a:p>
            <a:pPr lvl="1"/>
            <a:r>
              <a:rPr lang="en-US" dirty="0"/>
              <a:t>Result Files:- In this column, output will be generated after the use of the utility. If the PDFs are same, the output will be printed as “Files are same”. If the PDFs are not same, the output will be generated in below format.</a:t>
            </a:r>
          </a:p>
          <a:p>
            <a:pPr lvl="2"/>
            <a:r>
              <a:rPr lang="en-US" dirty="0"/>
              <a:t>Reference PDF file Name_Vs_Target PDF file Name.pdf</a:t>
            </a:r>
          </a:p>
          <a:p>
            <a:pPr lvl="2"/>
            <a:endParaRPr lang="en-US" dirty="0"/>
          </a:p>
          <a:p>
            <a:pPr lvl="2"/>
            <a:endParaRPr lang="en-US" dirty="0"/>
          </a:p>
          <a:p>
            <a:endParaRPr lang="en-US" dirty="0"/>
          </a:p>
        </p:txBody>
      </p:sp>
      <p:pic>
        <p:nvPicPr>
          <p:cNvPr id="4" name="Picture 3"/>
          <p:cNvPicPr>
            <a:picLocks noChangeAspect="1"/>
          </p:cNvPicPr>
          <p:nvPr/>
        </p:nvPicPr>
        <p:blipFill>
          <a:blip r:embed="rId2"/>
          <a:stretch>
            <a:fillRect/>
          </a:stretch>
        </p:blipFill>
        <p:spPr>
          <a:xfrm>
            <a:off x="1067269" y="4876263"/>
            <a:ext cx="6363841" cy="1060898"/>
          </a:xfrm>
          <a:prstGeom prst="rect">
            <a:avLst/>
          </a:prstGeom>
        </p:spPr>
      </p:pic>
    </p:spTree>
    <p:extLst>
      <p:ext uri="{BB962C8B-B14F-4D97-AF65-F5344CB8AC3E}">
        <p14:creationId xmlns:p14="http://schemas.microsoft.com/office/powerpoint/2010/main" val="1332421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PDF comparator Utility</a:t>
            </a:r>
          </a:p>
        </p:txBody>
      </p:sp>
      <p:sp>
        <p:nvSpPr>
          <p:cNvPr id="3" name="Content Placeholder 2"/>
          <p:cNvSpPr>
            <a:spLocks noGrp="1"/>
          </p:cNvSpPr>
          <p:nvPr>
            <p:ph idx="1"/>
          </p:nvPr>
        </p:nvSpPr>
        <p:spPr/>
        <p:txBody>
          <a:bodyPr/>
          <a:lstStyle/>
          <a:p>
            <a:r>
              <a:rPr lang="en-US" dirty="0"/>
              <a:t>Double Click on the “PDFComparator.xla” file.</a:t>
            </a:r>
          </a:p>
          <a:p>
            <a:r>
              <a:rPr lang="en-US" dirty="0"/>
              <a:t>It will ask you for “Enable Macros”.</a:t>
            </a:r>
          </a:p>
          <a:p>
            <a:r>
              <a:rPr lang="en-US" dirty="0"/>
              <a:t>Click on “Enable Macros”.</a:t>
            </a:r>
          </a:p>
          <a:p>
            <a:r>
              <a:rPr lang="en-US" dirty="0"/>
              <a:t>Now click on “ADD-INS” from “Menu-Bar”.</a:t>
            </a:r>
          </a:p>
          <a:p>
            <a:r>
              <a:rPr lang="en-US" dirty="0"/>
              <a:t>Now click on PDF  Comparator.</a:t>
            </a:r>
          </a:p>
          <a:p>
            <a:r>
              <a:rPr lang="en-US" dirty="0"/>
              <a:t>Now it will launch the utility.</a:t>
            </a:r>
          </a:p>
          <a:p>
            <a:r>
              <a:rPr lang="en-US" dirty="0"/>
              <a:t>Enter required details and click on Start Comparison.</a:t>
            </a:r>
          </a:p>
          <a:p>
            <a:pPr marL="0" indent="0">
              <a:buNone/>
            </a:pPr>
            <a:endParaRPr lang="en-US" dirty="0"/>
          </a:p>
        </p:txBody>
      </p:sp>
    </p:spTree>
    <p:extLst>
      <p:ext uri="{BB962C8B-B14F-4D97-AF65-F5344CB8AC3E}">
        <p14:creationId xmlns:p14="http://schemas.microsoft.com/office/powerpoint/2010/main" val="1466606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PDF comparator Utility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742" y="1413164"/>
            <a:ext cx="8106516" cy="4850390"/>
          </a:xfrm>
        </p:spPr>
      </p:pic>
    </p:spTree>
    <p:extLst>
      <p:ext uri="{BB962C8B-B14F-4D97-AF65-F5344CB8AC3E}">
        <p14:creationId xmlns:p14="http://schemas.microsoft.com/office/powerpoint/2010/main" val="360782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PDF comparator Utility</a:t>
            </a:r>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542" y="1308388"/>
            <a:ext cx="8166888" cy="4863811"/>
          </a:xfrm>
        </p:spPr>
      </p:pic>
    </p:spTree>
    <p:extLst>
      <p:ext uri="{BB962C8B-B14F-4D97-AF65-F5344CB8AC3E}">
        <p14:creationId xmlns:p14="http://schemas.microsoft.com/office/powerpoint/2010/main" val="19628249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CG Powerpoint template 4x3">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CG PPT Format.potx" id="{BDE4ACC3-D135-485C-ABB2-4B95BFD0609B}" vid="{A9963DA6-1F20-4C6F-BDC5-B7EB138A8628}"/>
    </a:ext>
  </a:extLst>
</a:theme>
</file>

<file path=ppt/theme/theme2.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G PPT Format.potx" id="{BDE4ACC3-D135-485C-ABB2-4B95BFD0609B}" vid="{9D1D2045-17E0-4E58-A454-2C892F2C6F23}"/>
    </a:ext>
  </a:extLst>
</a:theme>
</file>

<file path=ppt/theme/theme3.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G PPT Format.potx" id="{BDE4ACC3-D135-485C-ABB2-4B95BFD0609B}" vid="{5E6AA6C7-2D9A-45E8-8F0C-F8B108D05213}"/>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F2F27FA532E1440BBB216045CCA2436" ma:contentTypeVersion="0" ma:contentTypeDescription="Create a new document." ma:contentTypeScope="" ma:versionID="3ba8609c7665c84a77543b3bac825d5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29AEC3-7EC0-4F82-BB0A-6F9A32F6B2A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2EDCD6D0-C0C6-4B37-8E1F-634563C017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9F3D6CE-F9C0-4AB1-BFB9-2749B7C931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CG PPT Format</Template>
  <TotalTime>52</TotalTime>
  <Words>437</Words>
  <Application>Microsoft Office PowerPoint</Application>
  <PresentationFormat>On-screen Show (4:3)</PresentationFormat>
  <Paragraphs>47</Paragraphs>
  <Slides>11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11</vt:i4>
      </vt:variant>
    </vt:vector>
  </HeadingPairs>
  <TitlesOfParts>
    <vt:vector size="19" baseType="lpstr">
      <vt:lpstr>Arial</vt:lpstr>
      <vt:lpstr>Calibri</vt:lpstr>
      <vt:lpstr>Helvetica Light</vt:lpstr>
      <vt:lpstr>Wingdings</vt:lpstr>
      <vt:lpstr>CG Powerpoint template 4x3</vt:lpstr>
      <vt:lpstr>Section break</vt:lpstr>
      <vt:lpstr>Closing slides</vt:lpstr>
      <vt:lpstr>think-cell Slide</vt:lpstr>
      <vt:lpstr>PDF Comparator Utility </vt:lpstr>
      <vt:lpstr>Table of Contents</vt:lpstr>
      <vt:lpstr>Introduction </vt:lpstr>
      <vt:lpstr>Features</vt:lpstr>
      <vt:lpstr>PDF comparator Utility</vt:lpstr>
      <vt:lpstr>PDF comparator Utility</vt:lpstr>
      <vt:lpstr>PDF comparator Utility</vt:lpstr>
      <vt:lpstr>PDF comparator Utility</vt:lpstr>
      <vt:lpstr>PDF comparator Utility</vt:lpstr>
      <vt:lpstr>Demo</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PDF Comparison Utility </dc:title>
  <dc:subject>ppt Template</dc:subject>
  <dc:creator>Shah, Jainam</dc:creator>
  <cp:lastModifiedBy>Yogi, Sunil</cp:lastModifiedBy>
  <cp:revision>45</cp:revision>
  <dcterms:created xsi:type="dcterms:W3CDTF">2017-08-21T08:10:18Z</dcterms:created>
  <dcterms:modified xsi:type="dcterms:W3CDTF">2018-04-23T15:51:45Z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0x010100AF2F27FA532E1440BBB216045CCA2436</vt:lpwstr>
  </property>
</Properties>
</file>