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7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8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0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0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6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9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739476" y="4553712"/>
            <a:ext cx="6216024" cy="109631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altLang="zh-CN" sz="2900" dirty="0" err="1"/>
              <a:t>அனைவருக்குமான</a:t>
            </a:r>
            <a:r>
              <a:rPr lang="en-US" altLang="en-IN" sz="2900" dirty="0"/>
              <a:t> </a:t>
            </a:r>
            <a:r>
              <a:rPr lang="en-IN" altLang="en-IN" sz="2900" dirty="0" err="1"/>
              <a:t>கல்வியை</a:t>
            </a:r>
            <a:r>
              <a:rPr lang="en-US" altLang="en-IN" sz="2900" dirty="0"/>
              <a:t> </a:t>
            </a:r>
            <a:r>
              <a:rPr lang="en-IN" altLang="en-IN" sz="2900" dirty="0" err="1"/>
              <a:t>அளித்திடுவத்தில்</a:t>
            </a:r>
            <a:r>
              <a:rPr lang="en-US" altLang="en-IN" sz="2900" dirty="0"/>
              <a:t> </a:t>
            </a:r>
            <a:r>
              <a:rPr lang="en-IN" altLang="en-IN" sz="2900" dirty="0" err="1"/>
              <a:t>எதிர்ப்படும்</a:t>
            </a:r>
            <a:r>
              <a:rPr lang="en-US" altLang="en-IN" sz="2900" dirty="0"/>
              <a:t> </a:t>
            </a:r>
            <a:r>
              <a:rPr lang="en-IN" altLang="en-IN" sz="2900" dirty="0" err="1"/>
              <a:t>தடைகள்</a:t>
            </a:r>
            <a:endParaRPr lang="en-US" altLang="zh-CN" sz="2900" dirty="0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6" y="1156740"/>
            <a:ext cx="6216024" cy="30769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Isosceles Triangle 10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3730752" y="1265314"/>
            <a:ext cx="3224750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☺️</a:t>
            </a:r>
            <a:br>
              <a:rPr lang="en-US" altLang="en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Graphic 94" descr="Angel Face with Solid Fill">
            <a:extLst>
              <a:ext uri="{FF2B5EF4-FFF2-40B4-BE49-F238E27FC236}">
                <a16:creationId xmlns:a16="http://schemas.microsoft.com/office/drawing/2014/main" id="{068A1DA3-6348-42D6-B2F3-502975C9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58" name="Group 7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1" name="Title 1048600"/>
          <p:cNvSpPr>
            <a:spLocks noGrp="1"/>
          </p:cNvSpPr>
          <p:nvPr>
            <p:ph type="title"/>
          </p:nvPr>
        </p:nvSpPr>
        <p:spPr>
          <a:xfrm>
            <a:off x="507558" y="609600"/>
            <a:ext cx="5940375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எதிரிடை</a:t>
            </a:r>
            <a:r>
              <a:rPr lang="en-US" altLang="en-IN" sz="2800" dirty="0"/>
              <a:t> </a:t>
            </a:r>
            <a:r>
              <a:rPr lang="en-US" altLang="en-IN" sz="2800" dirty="0" err="1"/>
              <a:t>மனப்பான்மைகள்</a:t>
            </a:r>
            <a:endParaRPr lang="en-US" sz="2800" dirty="0"/>
          </a:p>
        </p:txBody>
      </p:sp>
      <p:sp>
        <p:nvSpPr>
          <p:cNvPr id="1048602" name="Text Placeholder 1048601"/>
          <p:cNvSpPr>
            <a:spLocks noGrp="1"/>
          </p:cNvSpPr>
          <p:nvPr>
            <p:ph type="body" sz="half" idx="2"/>
          </p:nvPr>
        </p:nvSpPr>
        <p:spPr>
          <a:xfrm>
            <a:off x="513875" y="2160589"/>
            <a:ext cx="2790687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பழைய</a:t>
            </a:r>
            <a:r>
              <a:rPr lang="en-US" altLang="en-IN"/>
              <a:t> மனப்பான்மைகள் எளிதில் மறைவதில்லை.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பெற்றோர்கள்</a:t>
            </a:r>
            <a:r>
              <a:rPr lang="en-US" altLang="en-IN"/>
              <a:t> மற்றும் ஆசிரியர்கள் மாணவர்கள் இணைந்து பயில்வதை ஏற்று கொள்வதில்லை.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பயிற்சி பெற்ற ஆசிரியர்கள் குறைவு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பணிகளுக்கு முழுமையாக ஒருங்கிணைக்கப் படுவதில்லை.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சமூகம் மற்றும் இதர பணியாளர்களது மனப்பான்மைகளும் பெரும் தடையாக உள்ளது.</a:t>
            </a:r>
            <a:endParaRPr lang="en-US"/>
          </a:p>
        </p:txBody>
      </p:sp>
      <p:pic>
        <p:nvPicPr>
          <p:cNvPr id="2097156" name="Picture Placeholder 2097155"/>
          <p:cNvPicPr>
            <a:picLocks noGrp="1"/>
          </p:cNvPicPr>
          <p:nvPr>
            <p:ph type="pic" idx="1"/>
          </p:nvPr>
        </p:nvPicPr>
        <p:blipFill>
          <a:blip r:embed="rId2"/>
          <a:srcRect l="8507" r="8507"/>
          <a:stretch>
            <a:fillRect/>
          </a:stretch>
        </p:blipFill>
        <p:spPr>
          <a:xfrm>
            <a:off x="3490526" y="1632405"/>
            <a:ext cx="3452060" cy="3088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3" name="Title 1048602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நிதித்</a:t>
            </a:r>
            <a:r>
              <a:rPr lang="en-US" altLang="en-IN" sz="3600"/>
              <a:t> தேவை</a:t>
            </a:r>
            <a:endParaRPr lang="en-US" sz="3600"/>
          </a:p>
        </p:txBody>
      </p:sp>
      <p:sp>
        <p:nvSpPr>
          <p:cNvPr id="1048604" name="Text Placeholder 1048603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சிறப்பு</a:t>
            </a:r>
            <a:r>
              <a:rPr lang="en-US" altLang="en-IN"/>
              <a:t> கல்வியில் பயிற்சி பெற்றவர்கள் , துணை நிலை ஊழியர்கள் போன்றவர்களது சேவைகள் தேவைப்படுகிறது.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ஊதியம் அளிக்க கூடுதல் நிதி தேவை.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ஒவ்வொரு சிறப்பு மாணவர்களது தனித்தேவைகளை நிறைவேற்றிடவும் அதிக நிதி தேவைப் படுகிறது. </a:t>
            </a:r>
            <a:endParaRPr lang="en-US"/>
          </a:p>
        </p:txBody>
      </p:sp>
      <p:pic>
        <p:nvPicPr>
          <p:cNvPr id="2097157" name="Picture Placeholder 2097156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886" r="31885" b="1"/>
          <a:stretch/>
        </p:blipFill>
        <p:spPr>
          <a:xfrm>
            <a:off x="3643088" y="2159331"/>
            <a:ext cx="3311287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3" name="Title 1048592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IN" sz="3600"/>
              <a:t>கலைத்திட்டம்</a:t>
            </a:r>
            <a:endParaRPr lang="en-US" sz="3600"/>
          </a:p>
        </p:txBody>
      </p:sp>
      <p:sp>
        <p:nvSpPr>
          <p:cNvPr id="1048594" name="Text Placeholder 1048593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மாணவர்களோடு</a:t>
            </a:r>
            <a:r>
              <a:rPr lang="en-US" altLang="en-IN"/>
              <a:t> புறச்சூழல் இணக்கமாக இருப்பதைப் போன்றே கலைத்திட்டம் இணக்கமாக இருத்தல் வேண்டும்.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பொதுக்கல்வி ஆசிரியர் சிறப்பு கல்வி ஆசிரியரோடு விவாதித்தல் வேண்டும்.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வகுப்பறை ஆசிரியரின் சிந்தனை நெகிழ்வுத்தன்மையுடன் விளங்கிட வேண்டும்.  </a:t>
            </a:r>
            <a:endParaRPr lang="en-US"/>
          </a:p>
        </p:txBody>
      </p:sp>
      <p:pic>
        <p:nvPicPr>
          <p:cNvPr id="2097154" name="Picture Placeholder 2097153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21534" r="21536" b="2"/>
          <a:stretch/>
        </p:blipFill>
        <p:spPr>
          <a:xfrm>
            <a:off x="3643088" y="2159331"/>
            <a:ext cx="3311287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55" name="Group 7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1" name="Title 1048590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எளிதில்</a:t>
            </a:r>
            <a:r>
              <a:rPr lang="en-US" altLang="en-IN" sz="3600"/>
              <a:t> அணுகத் தக்கத் தன்மை </a:t>
            </a:r>
            <a:endParaRPr lang="en-US" sz="3600"/>
          </a:p>
        </p:txBody>
      </p:sp>
      <p:sp>
        <p:nvSpPr>
          <p:cNvPr id="1048592" name="Text Placeholder 1048591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செயலாற்றால்</a:t>
            </a:r>
            <a:r>
              <a:rPr lang="en-US" altLang="en-IN"/>
              <a:t> குறைபாடுடைய மாணவர்கள் பள்ளி வகுப்பறையை அடைவதில் தடைகள் இருக்க கூடும்.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சாய் தளம், மின்தூக்கிகள் தேவைப் படலாம்.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சிமெண்ட் பாதைகள் இருத்தல்  அவசியம்.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வகுப்பறையில் சிறப்பு வசதிகள் கட்டாயமாக தேவைப்படுகிறது.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பள்ளியில் இதர வசதிகள் இன்றியமையாதது.</a:t>
            </a:r>
            <a:endParaRPr lang="en-US"/>
          </a:p>
        </p:txBody>
      </p:sp>
      <p:pic>
        <p:nvPicPr>
          <p:cNvPr id="2097153" name="Picture Placeholder 2097152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8016" r="18015" b="-2"/>
          <a:stretch/>
        </p:blipFill>
        <p:spPr>
          <a:xfrm>
            <a:off x="3643088" y="2159331"/>
            <a:ext cx="3311287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9" name="Title 1048588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" sz="3600"/>
              <a:t>ஆசிரியர்கள்</a:t>
            </a:r>
            <a:endParaRPr lang="en-US" sz="3600"/>
          </a:p>
        </p:txBody>
      </p:sp>
      <p:sp>
        <p:nvSpPr>
          <p:cNvPr id="1048590" name="Text Placeholder 1048589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சிறப்பு</a:t>
            </a:r>
            <a:r>
              <a:rPr lang="en-US" altLang="en-IN"/>
              <a:t> பயிற்சி பெறாத ஆசிரியர்கள்.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மாணவர்களோடு இணைந்து செயல்பட விருப்பம் இல்லாத ஆசிரியர்கள்.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"/>
              <a:t>சிறப்பு</a:t>
            </a:r>
            <a:r>
              <a:rPr lang="en-US" altLang="en-IN"/>
              <a:t> பயிற்சி விளைப்பயன் மிக்கதாக இருப்பதில்லை.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மாற்று அணுகுமுறைகளை மேற்கொள்ள சுணக்கம் கொள்கின்றன. </a:t>
            </a:r>
            <a:endParaRPr lang="en-US"/>
          </a:p>
        </p:txBody>
      </p:sp>
      <p:pic>
        <p:nvPicPr>
          <p:cNvPr id="2097152" name="Picture Placeholder 2097151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9296" r="19293" b="-3"/>
          <a:stretch/>
        </p:blipFill>
        <p:spPr>
          <a:xfrm>
            <a:off x="3643088" y="2159331"/>
            <a:ext cx="3311287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roup 7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97158" name="Picture Placeholder 2097157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9151" r="2587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048587" name="Title 1048586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" sz="2800"/>
              <a:t>மொழியும்</a:t>
            </a:r>
            <a:r>
              <a:rPr lang="en-US" altLang="en-IN" sz="2800"/>
              <a:t> தகவல் தொடர்பும் </a:t>
            </a:r>
            <a:endParaRPr lang="en-US" sz="2800"/>
          </a:p>
        </p:txBody>
      </p:sp>
      <p:sp>
        <p:nvSpPr>
          <p:cNvPr id="1048588" name="Text Placeholder 1048587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88834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altLang="en-IN"/>
              <a:t>  </a:t>
            </a:r>
            <a:r>
              <a:rPr lang="en-US"/>
              <a:t>மொழி</a:t>
            </a:r>
            <a:r>
              <a:rPr lang="en-US" altLang="en-IN"/>
              <a:t> நடையும்,உடல் மொழியும் புரிந்து கொள்ள சிரமம் ஏற்படும்.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மாணவர்கள் வேற்றுமை பாராட்ட படுகின்றன.</a:t>
            </a:r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1" name="Group 7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58" name="Title 1048657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ஒத்துழைப்பு</a:t>
            </a:r>
          </a:p>
        </p:txBody>
      </p:sp>
      <p:sp>
        <p:nvSpPr>
          <p:cNvPr id="1048660" name="Text Placeholder 1048659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தகவல்</a:t>
            </a:r>
            <a:r>
              <a:rPr lang="en-US" altLang="en-IN"/>
              <a:t> தொடர்பு இல்லத்திருத்தல்.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ஒருங்கிணைந்து திட்டமிடுதல் இல்லாமல் இருப்பது.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கல்லவித்துறை அதிகாரிகளின் அறியாமை.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உயர் அதிகாரிகளுக்கு</a:t>
            </a:r>
            <a:r>
              <a:rPr lang="en-US" altLang="en"/>
              <a:t> ஆசிரியர்களது</a:t>
            </a:r>
            <a:r>
              <a:rPr lang="en-US" altLang="en-IN"/>
              <a:t> பிரச்சனை பற்றி புரிதல் இல்லாமல் இருத்தல்.   </a:t>
            </a:r>
            <a:endParaRPr lang="en-US"/>
          </a:p>
        </p:txBody>
      </p:sp>
      <p:pic>
        <p:nvPicPr>
          <p:cNvPr id="2097159" name="Picture Placeholder 2097158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2715" r="22035" b="-4"/>
          <a:stretch/>
        </p:blipFill>
        <p:spPr>
          <a:xfrm>
            <a:off x="3517436" y="1857673"/>
            <a:ext cx="3448971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1" name="Title 1048660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அரசுக்</a:t>
            </a:r>
            <a:r>
              <a:rPr lang="en-US" altLang="en-IN" sz="3600"/>
              <a:t> </a:t>
            </a:r>
            <a:r>
              <a:rPr lang="en-US" sz="3600"/>
              <a:t>கொள்கைகள்</a:t>
            </a:r>
          </a:p>
        </p:txBody>
      </p:sp>
      <p:sp>
        <p:nvSpPr>
          <p:cNvPr id="1048663" name="Text Placeholder 1048662"/>
          <p:cNvSpPr>
            <a:spLocks noGrp="1"/>
          </p:cNvSpPr>
          <p:nvPr>
            <p:ph type="body" sz="half" idx="2"/>
          </p:nvPr>
        </p:nvSpPr>
        <p:spPr>
          <a:xfrm>
            <a:off x="508000" y="2160589"/>
            <a:ext cx="296801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அரசு</a:t>
            </a:r>
            <a:r>
              <a:rPr lang="en-US" altLang="en-IN"/>
              <a:t> அதிகாரிகள் பொதுப் பள்ளியில் பயில்வதன் நன்மைகளை அறியாமல் இருத்தல்.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altLang="en-IN"/>
              <a:t>அரசுக் கொள்கைகளை சிறப்பு பள்ளியில் தான் பயில வேண்டும் என்ற வடிவில் வடிவமைக்கின்றனர்.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endParaRPr lang="en-US"/>
          </a:p>
        </p:txBody>
      </p:sp>
      <p:pic>
        <p:nvPicPr>
          <p:cNvPr id="2097160" name="Picture Placeholder 2097159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8927" r="8981" b="-1"/>
          <a:stretch/>
        </p:blipFill>
        <p:spPr>
          <a:xfrm>
            <a:off x="3643088" y="2159331"/>
            <a:ext cx="3311287" cy="3882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225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அனைவருக்குமான கல்வியை அளித்திடுவத்தில் எதிர்ப்படும் தடைகள்</vt:lpstr>
      <vt:lpstr>எதிரிடை மனப்பான்மைகள்</vt:lpstr>
      <vt:lpstr>நிதித் தேவை</vt:lpstr>
      <vt:lpstr>கலைத்திட்டம்</vt:lpstr>
      <vt:lpstr>எளிதில் அணுகத் தக்கத் தன்மை </vt:lpstr>
      <vt:lpstr>ஆசிரியர்கள்</vt:lpstr>
      <vt:lpstr>மொழியும் தகவல் தொடர்பும் </vt:lpstr>
      <vt:lpstr>ஒத்துழைப்பு</vt:lpstr>
      <vt:lpstr>அரசுக் கொள்கைகள்</vt:lpstr>
      <vt:lpstr> THANK YOU ☺️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அனைவருக்குமான கல்வியை அளித்திடுவத்தில் எதிர்ப்படும் தடைகள்</dc:title>
  <dc:creator>Ravuthan, Gowtham</dc:creator>
  <cp:lastModifiedBy>Ravuthan, Gowtham</cp:lastModifiedBy>
  <cp:revision>4</cp:revision>
  <dcterms:created xsi:type="dcterms:W3CDTF">2020-06-06T16:57:45Z</dcterms:created>
  <dcterms:modified xsi:type="dcterms:W3CDTF">2020-06-06T17:04:13Z</dcterms:modified>
</cp:coreProperties>
</file>