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zh-CN" lang="en-IN"/>
              <a:t>அனைவருக்குமான</a:t>
            </a:r>
            <a:r>
              <a:rPr altLang="en-IN" lang="en-US"/>
              <a:t> </a:t>
            </a:r>
            <a:r>
              <a:rPr altLang="en-IN" lang="en-IN"/>
              <a:t>க</a:t>
            </a:r>
            <a:r>
              <a:rPr altLang="en-IN" lang="en-IN"/>
              <a:t>ல்</a:t>
            </a:r>
            <a:r>
              <a:rPr altLang="en-IN" lang="en-IN"/>
              <a:t>வி</a:t>
            </a:r>
            <a:r>
              <a:rPr altLang="en-IN" lang="en-IN"/>
              <a:t>யை</a:t>
            </a:r>
            <a:r>
              <a:rPr altLang="en-IN" lang="en-US"/>
              <a:t> </a:t>
            </a:r>
            <a:r>
              <a:rPr altLang="en-IN" lang="en-IN"/>
              <a:t>அ</a:t>
            </a:r>
            <a:r>
              <a:rPr altLang="en-IN" lang="en-IN"/>
              <a:t>ளி</a:t>
            </a:r>
            <a:r>
              <a:rPr altLang="en-IN" lang="en-IN"/>
              <a:t>த்திடுவத்தில்</a:t>
            </a:r>
            <a:r>
              <a:rPr altLang="en-IN" lang="en-US"/>
              <a:t> </a:t>
            </a:r>
            <a:r>
              <a:rPr altLang="en-IN" lang="en-IN"/>
              <a:t>எதிர்ப்படும்</a:t>
            </a:r>
            <a:r>
              <a:rPr altLang="en-IN" lang="en-US"/>
              <a:t> </a:t>
            </a:r>
            <a:r>
              <a:rPr altLang="en-IN" lang="en-IN"/>
              <a:t>தடை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endParaRPr altLang="zh-CN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 rot="204964">
            <a:off x="1503304" y="3940538"/>
            <a:ext cx="4996296" cy="247609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altLang="en-IN" lang="en-US"/>
            </a:br>
            <a:br>
              <a:rPr altLang="en-IN" lang="en-US"/>
            </a:br>
            <a:br>
              <a:rPr altLang="en-IN" lang="en-US"/>
            </a:br>
            <a:br>
              <a:rPr altLang="en-IN" lang="en-US"/>
            </a:br>
            <a:br>
              <a:rPr altLang="en-IN" lang="en-US"/>
            </a:br>
            <a:br>
              <a:rPr altLang="en-IN" lang="en-US"/>
            </a:b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br>
              <a:rPr altLang="en" lang="en-US"/>
            </a:b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br>
              <a:rPr altLang="en" lang="en-US"/>
            </a:br>
            <a:br>
              <a:rPr altLang="en" lang="en-US"/>
            </a:b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THANK</a:t>
            </a:r>
            <a:r>
              <a:rPr altLang="en" lang="en-US"/>
              <a:t> </a:t>
            </a:r>
            <a:r>
              <a:rPr altLang="en" lang="en-US"/>
              <a:t>YOU</a:t>
            </a:r>
            <a:r>
              <a:rPr altLang="en" lang="en-US"/>
              <a:t> </a:t>
            </a:r>
            <a:r>
              <a:rPr altLang="en" lang="en"/>
              <a:t>☺️</a:t>
            </a:r>
            <a:br>
              <a:rPr altLang="en" lang="en-US"/>
            </a:b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/>
              <a:t>எதிரி</a:t>
            </a:r>
            <a:r>
              <a:rPr lang="en-IN"/>
              <a:t>ட</a:t>
            </a:r>
            <a:r>
              <a:rPr lang="en-IN"/>
              <a:t>ை</a:t>
            </a:r>
            <a:r>
              <a:rPr altLang="en-IN" lang="en-US"/>
              <a:t> </a:t>
            </a:r>
            <a:r>
              <a:rPr altLang="en-IN" lang="en-IN"/>
              <a:t>மனப்பான்மை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endParaRPr lang="en-IN"/>
          </a:p>
        </p:txBody>
      </p:sp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8507" r="8507"/>
          <a:stretch>
            <a:fillRect/>
          </a:stretch>
        </p:blipFill>
        <p:spPr>
          <a:xfrm>
            <a:off x="3887391" y="987426"/>
            <a:ext cx="4629150" cy="4143829"/>
          </a:xfrm>
        </p:spPr>
      </p:pic>
      <p:sp>
        <p:nvSpPr>
          <p:cNvPr id="1048602" name="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3750" lnSpcReduction="20000"/>
          </a:bodyPr>
          <a:p>
            <a:r>
              <a:rPr lang="en-IN"/>
              <a:t>பழைய</a:t>
            </a:r>
            <a:r>
              <a:rPr altLang="en-IN" lang="en-US"/>
              <a:t> </a:t>
            </a:r>
            <a:r>
              <a:rPr altLang="en-IN" lang="en-IN"/>
              <a:t>மனப்பான்மை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எளிதில்</a:t>
            </a:r>
            <a:r>
              <a:rPr altLang="en-IN" lang="en-US"/>
              <a:t> </a:t>
            </a:r>
            <a:r>
              <a:rPr altLang="en-IN" lang="en-IN"/>
              <a:t>மறைவதில்லை</a:t>
            </a:r>
            <a:r>
              <a:rPr altLang="en-IN" lang="en-US"/>
              <a:t>.</a:t>
            </a:r>
            <a:endParaRPr lang="en-IN"/>
          </a:p>
          <a:p>
            <a:r>
              <a:rPr lang="en-IN"/>
              <a:t>பெற்ற</a:t>
            </a:r>
            <a:r>
              <a:rPr lang="en-IN"/>
              <a:t>ோ</a:t>
            </a:r>
            <a:r>
              <a:rPr lang="en-IN"/>
              <a:t>ர்</a:t>
            </a:r>
            <a:r>
              <a:rPr lang="en-IN"/>
              <a:t>க</a:t>
            </a:r>
            <a:r>
              <a:rPr lang="en-IN"/>
              <a:t>ள்</a:t>
            </a:r>
            <a:r>
              <a:rPr altLang="en-IN" lang="en-US"/>
              <a:t> </a:t>
            </a:r>
            <a:r>
              <a:rPr altLang="en-IN" lang="en-IN"/>
              <a:t>மற்றும்</a:t>
            </a:r>
            <a:r>
              <a:rPr altLang="en-IN" lang="en-US"/>
              <a:t> </a:t>
            </a:r>
            <a:r>
              <a:rPr altLang="en-IN" lang="en-IN"/>
              <a:t>ஆசிரியர்கள்</a:t>
            </a:r>
            <a:r>
              <a:rPr altLang="en-IN" lang="en-US"/>
              <a:t> </a:t>
            </a:r>
            <a:r>
              <a:rPr altLang="en-IN" lang="en-IN"/>
              <a:t>மாணவர்கள்</a:t>
            </a:r>
            <a:r>
              <a:rPr altLang="en-IN" lang="en-US"/>
              <a:t> </a:t>
            </a:r>
            <a:r>
              <a:rPr altLang="en-IN" lang="en-IN"/>
              <a:t>இணைந்த</a:t>
            </a:r>
            <a:r>
              <a:rPr altLang="en-IN" lang="en-IN"/>
              <a:t>ு</a:t>
            </a:r>
            <a:r>
              <a:rPr altLang="en-IN" lang="en-US"/>
              <a:t> </a:t>
            </a:r>
            <a:r>
              <a:rPr altLang="en-IN" lang="en-IN"/>
              <a:t>பயில்வத</a:t>
            </a:r>
            <a:r>
              <a:rPr altLang="en-IN" lang="en-IN"/>
              <a:t>ை</a:t>
            </a:r>
            <a:r>
              <a:rPr altLang="en-IN" lang="en-US"/>
              <a:t> </a:t>
            </a:r>
            <a:r>
              <a:rPr altLang="en-IN" lang="en-IN"/>
              <a:t>ஏற்ற</a:t>
            </a:r>
            <a:r>
              <a:rPr altLang="en-IN" lang="en-IN"/>
              <a:t>ு</a:t>
            </a:r>
            <a:r>
              <a:rPr altLang="en-IN" lang="en-US"/>
              <a:t> </a:t>
            </a:r>
            <a:r>
              <a:rPr altLang="en-IN" lang="en-IN"/>
              <a:t>கொள்வதில்</a:t>
            </a:r>
            <a:r>
              <a:rPr altLang="en-IN" lang="en-IN"/>
              <a:t>லை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பயிற்சி</a:t>
            </a:r>
            <a:r>
              <a:rPr altLang="en-IN" lang="en-US"/>
              <a:t> </a:t>
            </a:r>
            <a:r>
              <a:rPr altLang="en-IN" lang="en-IN"/>
              <a:t>பெற்ற</a:t>
            </a:r>
            <a:r>
              <a:rPr altLang="en-IN" lang="en-US"/>
              <a:t> </a:t>
            </a:r>
            <a:r>
              <a:rPr altLang="en-IN" lang="en-IN"/>
              <a:t>ஆசிரியர்கள்</a:t>
            </a:r>
            <a:r>
              <a:rPr altLang="en-IN" lang="en-US"/>
              <a:t> </a:t>
            </a:r>
            <a:r>
              <a:rPr altLang="en-IN" lang="en-IN"/>
              <a:t>குறைவு</a:t>
            </a:r>
            <a:endParaRPr lang="en-IN"/>
          </a:p>
          <a:p>
            <a:r>
              <a:rPr altLang="en-IN" lang="en-IN"/>
              <a:t>பணிகளு</a:t>
            </a:r>
            <a:r>
              <a:rPr altLang="en-IN" lang="en-IN"/>
              <a:t>க்கு</a:t>
            </a:r>
            <a:r>
              <a:rPr altLang="en-IN" lang="en-US"/>
              <a:t> </a:t>
            </a:r>
            <a:r>
              <a:rPr altLang="en-IN" lang="en-IN"/>
              <a:t>முழுமையா</a:t>
            </a:r>
            <a:r>
              <a:rPr altLang="en-IN" lang="en-IN"/>
              <a:t>க</a:t>
            </a:r>
            <a:r>
              <a:rPr altLang="en-IN" lang="en-US"/>
              <a:t> </a:t>
            </a:r>
            <a:r>
              <a:rPr altLang="en-IN" lang="en-IN"/>
              <a:t>ஒருங்கிணைக்கப்</a:t>
            </a:r>
            <a:r>
              <a:rPr altLang="en-IN" lang="en-US"/>
              <a:t> </a:t>
            </a:r>
            <a:r>
              <a:rPr altLang="en-IN" lang="en-IN"/>
              <a:t>படுவதில்லை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சமூ</a:t>
            </a:r>
            <a:r>
              <a:rPr altLang="en-IN" lang="en-IN"/>
              <a:t>க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மற்றும்</a:t>
            </a:r>
            <a:r>
              <a:rPr altLang="en-IN" lang="en-US"/>
              <a:t> </a:t>
            </a:r>
            <a:r>
              <a:rPr altLang="en-IN" lang="en-IN"/>
              <a:t>இதர</a:t>
            </a:r>
            <a:r>
              <a:rPr altLang="en-IN" lang="en-US"/>
              <a:t> </a:t>
            </a:r>
            <a:r>
              <a:rPr altLang="en-IN" lang="en-IN"/>
              <a:t>பணியாளர்களது</a:t>
            </a:r>
            <a:r>
              <a:rPr altLang="en-IN" lang="en-US"/>
              <a:t> </a:t>
            </a:r>
            <a:r>
              <a:rPr altLang="en-IN" lang="en-IN"/>
              <a:t>மனப்பான்மை</a:t>
            </a:r>
            <a:r>
              <a:rPr altLang="en-IN" lang="en-IN"/>
              <a:t>களு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பெரு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தடை</a:t>
            </a:r>
            <a:r>
              <a:rPr altLang="en-IN" lang="en-IN"/>
              <a:t>ய</a:t>
            </a:r>
            <a:r>
              <a:rPr altLang="en-IN" lang="en-IN"/>
              <a:t>ா</a:t>
            </a:r>
            <a:r>
              <a:rPr altLang="en-IN" lang="en-IN"/>
              <a:t>க</a:t>
            </a:r>
            <a:r>
              <a:rPr altLang="en-IN" lang="en-US"/>
              <a:t> </a:t>
            </a:r>
            <a:r>
              <a:rPr altLang="en-IN" lang="en-IN"/>
              <a:t>உள்ளது</a:t>
            </a:r>
            <a:r>
              <a:rPr altLang="en-IN"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/>
              <a:t>நிதித்</a:t>
            </a:r>
            <a:r>
              <a:rPr altLang="en-IN" lang="en-US"/>
              <a:t> </a:t>
            </a:r>
            <a:r>
              <a:rPr altLang="en-IN" lang="en-IN"/>
              <a:t>தேவ</a:t>
            </a:r>
            <a:r>
              <a:rPr altLang="en-IN" lang="en-IN"/>
              <a:t>ை</a:t>
            </a:r>
            <a:endParaRPr lang="en-IN"/>
          </a:p>
        </p:txBody>
      </p:sp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1474" r="21474"/>
          <a:stretch>
            <a:fillRect/>
          </a:stretch>
        </p:blipFill>
        <p:spPr/>
      </p:pic>
      <p:sp>
        <p:nvSpPr>
          <p:cNvPr id="1048604" name="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p>
            <a:r>
              <a:rPr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கல்வியி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பயிற்சி</a:t>
            </a:r>
            <a:r>
              <a:rPr altLang="en-IN" lang="en-US"/>
              <a:t> </a:t>
            </a:r>
            <a:r>
              <a:rPr altLang="en-IN" lang="en-IN"/>
              <a:t>பெற்றவர்கள்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 </a:t>
            </a:r>
            <a:r>
              <a:rPr altLang="en-IN" lang="en-IN"/>
              <a:t>துணை</a:t>
            </a:r>
            <a:r>
              <a:rPr altLang="en-IN" lang="en-US"/>
              <a:t> </a:t>
            </a:r>
            <a:r>
              <a:rPr altLang="en-IN" lang="en-IN"/>
              <a:t>நில</a:t>
            </a:r>
            <a:r>
              <a:rPr altLang="en-IN" lang="en-IN"/>
              <a:t>ை</a:t>
            </a:r>
            <a:r>
              <a:rPr altLang="en-IN" lang="en-US"/>
              <a:t> </a:t>
            </a:r>
            <a:r>
              <a:rPr altLang="en-IN" lang="en-IN"/>
              <a:t>ஊழி</a:t>
            </a:r>
            <a:r>
              <a:rPr altLang="en-IN" lang="en-IN"/>
              <a:t>ய</a:t>
            </a:r>
            <a:r>
              <a:rPr altLang="en-IN" lang="en-IN"/>
              <a:t>ர்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போன்றவர்களது</a:t>
            </a:r>
            <a:r>
              <a:rPr altLang="en-IN" lang="en-US"/>
              <a:t> </a:t>
            </a:r>
            <a:r>
              <a:rPr altLang="en-IN" lang="en-IN"/>
              <a:t>சேவை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தேவைப்படுகிறது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ஊதியம்</a:t>
            </a:r>
            <a:r>
              <a:rPr altLang="en-IN" lang="en-US"/>
              <a:t> </a:t>
            </a:r>
            <a:r>
              <a:rPr altLang="en-IN" lang="en-IN"/>
              <a:t>அளிக்க</a:t>
            </a:r>
            <a:r>
              <a:rPr altLang="en-IN" lang="en-US"/>
              <a:t> </a:t>
            </a:r>
            <a:r>
              <a:rPr altLang="en-IN" lang="en-IN"/>
              <a:t>கூடுதல்</a:t>
            </a:r>
            <a:r>
              <a:rPr altLang="en-IN" lang="en-US"/>
              <a:t> </a:t>
            </a:r>
            <a:r>
              <a:rPr altLang="en-IN" lang="en-IN"/>
              <a:t>நிதி</a:t>
            </a:r>
            <a:r>
              <a:rPr altLang="en-IN" lang="en-US"/>
              <a:t> </a:t>
            </a:r>
            <a:r>
              <a:rPr altLang="en-IN" lang="en-IN"/>
              <a:t>தேவ</a:t>
            </a:r>
            <a:r>
              <a:rPr altLang="en-IN" lang="en-IN"/>
              <a:t>ை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ஒ</a:t>
            </a:r>
            <a:r>
              <a:rPr altLang="en-IN" lang="en-IN"/>
              <a:t>வ</a:t>
            </a:r>
            <a:r>
              <a:rPr altLang="en-IN" lang="en-IN"/>
              <a:t>்</a:t>
            </a:r>
            <a:r>
              <a:rPr altLang="en-IN" lang="en-IN"/>
              <a:t>வொரு</a:t>
            </a:r>
            <a:r>
              <a:rPr altLang="en-IN" lang="en-US"/>
              <a:t> </a:t>
            </a:r>
            <a:r>
              <a:rPr altLang="en-IN"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மாணவர்களது</a:t>
            </a:r>
            <a:r>
              <a:rPr altLang="en-IN" lang="en-US"/>
              <a:t> </a:t>
            </a:r>
            <a:r>
              <a:rPr altLang="en-IN" lang="en-IN"/>
              <a:t>தனித்தேவைகளை</a:t>
            </a:r>
            <a:r>
              <a:rPr altLang="en-IN" lang="en-US"/>
              <a:t> </a:t>
            </a:r>
            <a:r>
              <a:rPr altLang="en-IN" lang="en-IN"/>
              <a:t>நிறை</a:t>
            </a:r>
            <a:r>
              <a:rPr altLang="en-IN" lang="en-IN"/>
              <a:t>வே</a:t>
            </a:r>
            <a:r>
              <a:rPr altLang="en-IN" lang="en-IN"/>
              <a:t>ற்</a:t>
            </a:r>
            <a:r>
              <a:rPr altLang="en-IN" lang="en-IN"/>
              <a:t>றிடவு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அதி</a:t>
            </a:r>
            <a:r>
              <a:rPr altLang="en-IN" lang="en-IN"/>
              <a:t>க</a:t>
            </a:r>
            <a:r>
              <a:rPr altLang="en-IN" lang="en-US"/>
              <a:t> </a:t>
            </a:r>
            <a:r>
              <a:rPr altLang="en-IN" lang="en-IN"/>
              <a:t>நிதி</a:t>
            </a:r>
            <a:r>
              <a:rPr altLang="en-IN" lang="en-US"/>
              <a:t> </a:t>
            </a:r>
            <a:r>
              <a:rPr altLang="en-IN" lang="en-IN"/>
              <a:t>தேவ</a:t>
            </a:r>
            <a:r>
              <a:rPr altLang="en-IN" lang="en-IN"/>
              <a:t>ை</a:t>
            </a:r>
            <a:r>
              <a:rPr altLang="en-IN" lang="en-IN"/>
              <a:t>ப்</a:t>
            </a:r>
            <a:r>
              <a:rPr altLang="en-IN" lang="en-US"/>
              <a:t> </a:t>
            </a:r>
            <a:r>
              <a:rPr altLang="en-IN" lang="en-IN"/>
              <a:t>படுகிறது</a:t>
            </a:r>
            <a:r>
              <a:rPr altLang="en-IN" lang="en-US"/>
              <a:t>.</a:t>
            </a:r>
            <a:r>
              <a:rPr altLang="en-IN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3875700" cy="1600200"/>
          </a:xfrm>
        </p:spPr>
        <p:txBody>
          <a:bodyPr/>
          <a:p>
            <a:r>
              <a:rPr altLang="en-IN" lang="en-IN"/>
              <a:t>க</a:t>
            </a:r>
            <a:r>
              <a:rPr altLang="en-IN" lang="en-IN"/>
              <a:t>ல</a:t>
            </a:r>
            <a:r>
              <a:rPr altLang="en-IN" lang="en-IN"/>
              <a:t>ை</a:t>
            </a:r>
            <a:r>
              <a:rPr altLang="en-IN" lang="en-IN"/>
              <a:t>த்திட்</a:t>
            </a:r>
            <a:r>
              <a:rPr altLang="en-IN" lang="en-IN"/>
              <a:t>ட</a:t>
            </a:r>
            <a:r>
              <a:rPr altLang="en-IN" lang="en-IN"/>
              <a:t>ம்</a:t>
            </a:r>
            <a:endParaRPr lang="en-IN"/>
          </a:p>
        </p:txBody>
      </p:sp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8323" r="18323"/>
          <a:stretch>
            <a:fillRect/>
          </a:stretch>
        </p:blipFill>
        <p:spPr/>
      </p:pic>
      <p:sp>
        <p:nvSpPr>
          <p:cNvPr id="1048594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/>
              <a:t>மாணவர்களோடு</a:t>
            </a:r>
            <a:r>
              <a:rPr altLang="en-IN" lang="en-US"/>
              <a:t> </a:t>
            </a:r>
            <a:r>
              <a:rPr altLang="en-IN" lang="en-IN"/>
              <a:t>புறச்சூழ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இணக்கமாக</a:t>
            </a:r>
            <a:r>
              <a:rPr altLang="en-IN" lang="en-US"/>
              <a:t> </a:t>
            </a:r>
            <a:r>
              <a:rPr altLang="en-IN" lang="en-IN"/>
              <a:t>இருப்பதை</a:t>
            </a:r>
            <a:r>
              <a:rPr altLang="en-IN" lang="en-IN"/>
              <a:t>ப்</a:t>
            </a:r>
            <a:r>
              <a:rPr altLang="en-IN" lang="en-US"/>
              <a:t> </a:t>
            </a:r>
            <a:r>
              <a:rPr altLang="en-IN" lang="en-IN"/>
              <a:t>போன்ற</a:t>
            </a:r>
            <a:r>
              <a:rPr altLang="en-IN" lang="en-IN"/>
              <a:t>ே</a:t>
            </a:r>
            <a:r>
              <a:rPr altLang="en-IN" lang="en-US"/>
              <a:t> </a:t>
            </a:r>
            <a:r>
              <a:rPr altLang="en-IN" lang="en-IN"/>
              <a:t>க</a:t>
            </a:r>
            <a:r>
              <a:rPr altLang="en-IN" lang="en-IN"/>
              <a:t>லை</a:t>
            </a:r>
            <a:r>
              <a:rPr altLang="en-IN" lang="en-IN"/>
              <a:t>த்திட்</a:t>
            </a:r>
            <a:r>
              <a:rPr altLang="en-IN" lang="en-IN"/>
              <a:t>ட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இணக்கமாக</a:t>
            </a:r>
            <a:r>
              <a:rPr altLang="en-IN" lang="en-US"/>
              <a:t> </a:t>
            </a:r>
            <a:r>
              <a:rPr altLang="en-IN" lang="en-IN"/>
              <a:t>இருத்த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வேண்டு</a:t>
            </a:r>
            <a:r>
              <a:rPr altLang="en-IN" lang="en-IN"/>
              <a:t>ம்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பொ</a:t>
            </a:r>
            <a:r>
              <a:rPr altLang="en-IN" lang="en-IN"/>
              <a:t>துக்கல்</a:t>
            </a:r>
            <a:r>
              <a:rPr altLang="en-IN" lang="en-IN"/>
              <a:t>வி</a:t>
            </a:r>
            <a:r>
              <a:rPr altLang="en-IN" lang="en-US"/>
              <a:t> </a:t>
            </a:r>
            <a:r>
              <a:rPr altLang="en-IN" lang="en-IN"/>
              <a:t>ஆசி</a:t>
            </a:r>
            <a:r>
              <a:rPr altLang="en-IN" lang="en-IN"/>
              <a:t>ர</a:t>
            </a:r>
            <a:r>
              <a:rPr altLang="en-IN" lang="en-IN"/>
              <a:t>ி</a:t>
            </a:r>
            <a:r>
              <a:rPr altLang="en-IN" lang="en-IN"/>
              <a:t>ய</a:t>
            </a:r>
            <a:r>
              <a:rPr altLang="en-IN" lang="en-IN"/>
              <a:t>ர்</a:t>
            </a:r>
            <a:r>
              <a:rPr altLang="en-IN" lang="en-US"/>
              <a:t> </a:t>
            </a:r>
            <a:r>
              <a:rPr altLang="en-IN"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க</a:t>
            </a:r>
            <a:r>
              <a:rPr altLang="en-IN" lang="en-IN"/>
              <a:t>ல்</a:t>
            </a:r>
            <a:r>
              <a:rPr altLang="en-IN" lang="en-IN"/>
              <a:t>வி</a:t>
            </a:r>
            <a:r>
              <a:rPr altLang="en-IN" lang="en-US"/>
              <a:t> </a:t>
            </a:r>
            <a:r>
              <a:rPr altLang="en-IN" lang="en-IN"/>
              <a:t>ஆசிரியரோடு</a:t>
            </a:r>
            <a:r>
              <a:rPr altLang="en-IN" lang="en-US"/>
              <a:t> </a:t>
            </a:r>
            <a:r>
              <a:rPr altLang="en-IN" lang="en-IN"/>
              <a:t>வி</a:t>
            </a:r>
            <a:r>
              <a:rPr altLang="en-IN" lang="en-IN"/>
              <a:t>வ</a:t>
            </a:r>
            <a:r>
              <a:rPr altLang="en-IN" lang="en-IN"/>
              <a:t>ா</a:t>
            </a:r>
            <a:r>
              <a:rPr altLang="en-IN" lang="en-IN"/>
              <a:t>தித்தல்</a:t>
            </a:r>
            <a:r>
              <a:rPr altLang="en-IN" lang="en-US"/>
              <a:t> </a:t>
            </a:r>
            <a:r>
              <a:rPr altLang="en-IN" lang="en-IN"/>
              <a:t>வேண்டு</a:t>
            </a:r>
            <a:r>
              <a:rPr altLang="en-IN" lang="en-IN"/>
              <a:t>ம்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வகுப்பறை</a:t>
            </a:r>
            <a:r>
              <a:rPr altLang="en-IN" lang="en-US"/>
              <a:t> </a:t>
            </a:r>
            <a:r>
              <a:rPr altLang="en-IN" lang="en-IN"/>
              <a:t>ஆசிரியரின்</a:t>
            </a:r>
            <a:r>
              <a:rPr altLang="en-IN" lang="en-US"/>
              <a:t> </a:t>
            </a:r>
            <a:r>
              <a:rPr altLang="en-IN" lang="en-IN"/>
              <a:t>சிந்த</a:t>
            </a:r>
            <a:r>
              <a:rPr altLang="en-IN" lang="en-IN"/>
              <a:t>னை</a:t>
            </a:r>
            <a:r>
              <a:rPr altLang="en-IN" lang="en-US"/>
              <a:t> </a:t>
            </a:r>
            <a:r>
              <a:rPr altLang="en-IN" lang="en-IN"/>
              <a:t>நெகிழ்வுத்தன்மையுட</a:t>
            </a:r>
            <a:r>
              <a:rPr altLang="en-IN" lang="en-IN"/>
              <a:t>ன்</a:t>
            </a:r>
            <a:r>
              <a:rPr altLang="en-IN" lang="en-US"/>
              <a:t> </a:t>
            </a:r>
            <a:r>
              <a:rPr altLang="en-IN" lang="en-IN"/>
              <a:t>விளங்கி</a:t>
            </a:r>
            <a:r>
              <a:rPr altLang="en-IN" lang="en-IN"/>
              <a:t>ட</a:t>
            </a:r>
            <a:r>
              <a:rPr altLang="en-IN" lang="en-US"/>
              <a:t> </a:t>
            </a:r>
            <a:r>
              <a:rPr altLang="en-IN" lang="en-IN"/>
              <a:t>வேண்டு</a:t>
            </a:r>
            <a:r>
              <a:rPr altLang="en-IN" lang="en-IN"/>
              <a:t>ம்</a:t>
            </a:r>
            <a:r>
              <a:rPr altLang="en-IN" lang="en-US"/>
              <a:t>.</a:t>
            </a:r>
            <a:r>
              <a:rPr altLang="en-IN" lang="en-US"/>
              <a:t> </a:t>
            </a:r>
            <a:r>
              <a:rPr altLang="en-IN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/>
      </p:pic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p>
            <a:r>
              <a:rPr lang="en-IN"/>
              <a:t>எளிதில்</a:t>
            </a:r>
            <a:r>
              <a:rPr altLang="en-IN" lang="en-US"/>
              <a:t> </a:t>
            </a:r>
            <a:r>
              <a:rPr altLang="en-IN" lang="en-IN"/>
              <a:t>அணுக்கத்</a:t>
            </a:r>
            <a:r>
              <a:rPr altLang="en-IN" lang="en-US"/>
              <a:t> </a:t>
            </a:r>
            <a:r>
              <a:rPr altLang="en-IN" lang="en-IN"/>
              <a:t>த</a:t>
            </a:r>
            <a:r>
              <a:rPr altLang="en-IN" lang="en-IN"/>
              <a:t>க்</a:t>
            </a:r>
            <a:r>
              <a:rPr altLang="en-IN" lang="en-IN"/>
              <a:t>க</a:t>
            </a:r>
            <a:r>
              <a:rPr altLang="en-IN" lang="en-IN"/>
              <a:t>த</a:t>
            </a:r>
            <a:r>
              <a:rPr altLang="en-IN" lang="en-IN"/>
              <a:t>்</a:t>
            </a:r>
            <a:r>
              <a:rPr altLang="en-IN" lang="en-US"/>
              <a:t> </a:t>
            </a:r>
            <a:r>
              <a:rPr altLang="en-IN" lang="en-IN"/>
              <a:t>தன்மை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592" name="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3750" lnSpcReduction="20000"/>
          </a:bodyPr>
          <a:p>
            <a:r>
              <a:rPr lang="en-IN"/>
              <a:t>செயலாற்ற</a:t>
            </a:r>
            <a:r>
              <a:rPr lang="en-IN"/>
              <a:t>ால்</a:t>
            </a:r>
            <a:r>
              <a:rPr altLang="en-IN" lang="en-US"/>
              <a:t> </a:t>
            </a:r>
            <a:r>
              <a:rPr altLang="en-IN" lang="en-IN"/>
              <a:t>குறைபா</a:t>
            </a:r>
            <a:r>
              <a:rPr altLang="en-IN" lang="en-IN"/>
              <a:t>டு</a:t>
            </a:r>
            <a:r>
              <a:rPr altLang="en-IN" lang="en-IN"/>
              <a:t>ட</a:t>
            </a:r>
            <a:r>
              <a:rPr altLang="en-IN" lang="en-IN"/>
              <a:t>ை</a:t>
            </a:r>
            <a:r>
              <a:rPr altLang="en-IN" lang="en-IN"/>
              <a:t>ய</a:t>
            </a:r>
            <a:r>
              <a:rPr altLang="en-IN" lang="en-US"/>
              <a:t> </a:t>
            </a:r>
            <a:r>
              <a:rPr altLang="en-IN" lang="en-IN"/>
              <a:t>மாணவர்கள்</a:t>
            </a:r>
            <a:r>
              <a:rPr altLang="en-IN" lang="en-US"/>
              <a:t> </a:t>
            </a:r>
            <a:r>
              <a:rPr altLang="en-IN" lang="en-IN"/>
              <a:t>பள்ளி</a:t>
            </a:r>
            <a:r>
              <a:rPr altLang="en-IN" lang="en-US"/>
              <a:t> </a:t>
            </a:r>
            <a:r>
              <a:rPr altLang="en-IN" lang="en-IN"/>
              <a:t>வகுப்பறை</a:t>
            </a:r>
            <a:r>
              <a:rPr altLang="en-IN" lang="en-IN"/>
              <a:t>யை</a:t>
            </a:r>
            <a:r>
              <a:rPr altLang="en-IN" lang="en-US"/>
              <a:t> </a:t>
            </a:r>
            <a:r>
              <a:rPr altLang="en-IN" lang="en-IN"/>
              <a:t>அடைவதில்</a:t>
            </a:r>
            <a:r>
              <a:rPr altLang="en-IN" lang="en-US"/>
              <a:t> </a:t>
            </a:r>
            <a:r>
              <a:rPr altLang="en-IN" lang="en-IN"/>
              <a:t>தடை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இ</a:t>
            </a:r>
            <a:r>
              <a:rPr altLang="en-IN" lang="en-IN"/>
              <a:t>ரு</a:t>
            </a:r>
            <a:r>
              <a:rPr altLang="en-IN" lang="en-IN"/>
              <a:t>க்க</a:t>
            </a:r>
            <a:r>
              <a:rPr altLang="en-IN" lang="en-US"/>
              <a:t> </a:t>
            </a:r>
            <a:r>
              <a:rPr altLang="en-IN" lang="en-IN"/>
              <a:t>கூ</a:t>
            </a:r>
            <a:r>
              <a:rPr altLang="en-IN" lang="en-IN"/>
              <a:t>ட</a:t>
            </a:r>
            <a:r>
              <a:rPr altLang="en-IN" lang="en-IN"/>
              <a:t>ு</a:t>
            </a:r>
            <a:r>
              <a:rPr altLang="en-IN" lang="en-IN"/>
              <a:t>ம்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சாய்</a:t>
            </a:r>
            <a:r>
              <a:rPr altLang="en-IN" lang="en-US"/>
              <a:t> </a:t>
            </a:r>
            <a:r>
              <a:rPr altLang="en-IN" lang="en-IN"/>
              <a:t>தள</a:t>
            </a:r>
            <a:r>
              <a:rPr altLang="en-IN" lang="en-IN"/>
              <a:t>ம்</a:t>
            </a:r>
            <a:r>
              <a:rPr altLang="en-IN" lang="en-US"/>
              <a:t>,</a:t>
            </a:r>
            <a:r>
              <a:rPr altLang="en-IN" lang="en-US"/>
              <a:t> </a:t>
            </a:r>
            <a:r>
              <a:rPr altLang="en-IN" lang="en-IN"/>
              <a:t>மின்தூ</a:t>
            </a:r>
            <a:r>
              <a:rPr altLang="en-IN" lang="en-IN"/>
              <a:t>க்கி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தேவ</a:t>
            </a:r>
            <a:r>
              <a:rPr altLang="en-IN" lang="en-IN"/>
              <a:t>ை</a:t>
            </a:r>
            <a:r>
              <a:rPr altLang="en-IN" lang="en-IN"/>
              <a:t>ப்</a:t>
            </a:r>
            <a:r>
              <a:rPr altLang="en-IN" lang="en-US"/>
              <a:t> </a:t>
            </a:r>
            <a:r>
              <a:rPr altLang="en-IN" lang="en-IN"/>
              <a:t>படலா</a:t>
            </a:r>
            <a:r>
              <a:rPr altLang="en-IN" lang="en-IN"/>
              <a:t>ம்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சிமெண்ட்</a:t>
            </a:r>
            <a:r>
              <a:rPr altLang="en-IN" lang="en-US"/>
              <a:t> </a:t>
            </a:r>
            <a:r>
              <a:rPr altLang="en-IN" lang="en-IN"/>
              <a:t>பாத</a:t>
            </a:r>
            <a:r>
              <a:rPr altLang="en-IN" lang="en-IN"/>
              <a:t>ை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இருத்த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IN"/>
              <a:t>அவசி</a:t>
            </a:r>
            <a:r>
              <a:rPr altLang="en-IN" lang="en-IN"/>
              <a:t>ய</a:t>
            </a:r>
            <a:r>
              <a:rPr altLang="en-IN" lang="en-IN"/>
              <a:t>ம்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வகுப்பறையில்</a:t>
            </a:r>
            <a:r>
              <a:rPr altLang="en-IN" lang="en-US"/>
              <a:t> </a:t>
            </a:r>
            <a:r>
              <a:rPr altLang="en-IN"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வசதி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கட்டாயமா</a:t>
            </a:r>
            <a:r>
              <a:rPr altLang="en-IN" lang="en-IN"/>
              <a:t>க</a:t>
            </a:r>
            <a:r>
              <a:rPr altLang="en-IN" lang="en-US"/>
              <a:t> </a:t>
            </a:r>
            <a:r>
              <a:rPr altLang="en-IN" lang="en-IN"/>
              <a:t>தேவைப்படுகிறது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பள்ளி</a:t>
            </a:r>
            <a:r>
              <a:rPr altLang="en-IN" lang="en-IN"/>
              <a:t>யில்</a:t>
            </a:r>
            <a:r>
              <a:rPr altLang="en-IN" lang="en-US"/>
              <a:t> </a:t>
            </a:r>
            <a:r>
              <a:rPr altLang="en-IN" lang="en-IN"/>
              <a:t>இதர</a:t>
            </a:r>
            <a:r>
              <a:rPr altLang="en-IN" lang="en-US"/>
              <a:t> </a:t>
            </a:r>
            <a:r>
              <a:rPr altLang="en-IN" lang="en-IN"/>
              <a:t>வசதி</a:t>
            </a:r>
            <a:r>
              <a:rPr altLang="en-IN" lang="en-IN"/>
              <a:t>க</a:t>
            </a:r>
            <a:r>
              <a:rPr altLang="en-IN" lang="en-IN"/>
              <a:t>ள்</a:t>
            </a:r>
            <a:r>
              <a:rPr altLang="en-IN" lang="en-US"/>
              <a:t> </a:t>
            </a:r>
            <a:r>
              <a:rPr altLang="en-IN" lang="en-IN"/>
              <a:t>இன்றியமையாதது</a:t>
            </a:r>
            <a:r>
              <a:rPr altLang="en-IN"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" lang="en-IN"/>
              <a:t>ஆசிரியர்கள்</a:t>
            </a:r>
            <a:endParaRPr lang="en-IN"/>
          </a:p>
        </p:txBody>
      </p:sp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5781" r="15781"/>
          <a:stretch>
            <a:fillRect/>
          </a:stretch>
        </p:blipFill>
        <p:spPr/>
      </p:pic>
      <p:sp>
        <p:nvSpPr>
          <p:cNvPr id="1048590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பயிற்சி</a:t>
            </a:r>
            <a:r>
              <a:rPr altLang="en-IN" lang="en-US"/>
              <a:t> </a:t>
            </a:r>
            <a:r>
              <a:rPr altLang="en-IN" lang="en-IN"/>
              <a:t>பெறாத</a:t>
            </a:r>
            <a:r>
              <a:rPr altLang="en-IN" lang="en-US"/>
              <a:t> </a:t>
            </a:r>
            <a:r>
              <a:rPr altLang="en-IN" lang="en-IN"/>
              <a:t>ஆசிரியர்</a:t>
            </a:r>
            <a:r>
              <a:rPr altLang="en-IN" lang="en-IN"/>
              <a:t>கள்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மாணவர்களோடு</a:t>
            </a:r>
            <a:r>
              <a:rPr altLang="en-IN" lang="en-US"/>
              <a:t> </a:t>
            </a:r>
            <a:r>
              <a:rPr altLang="en-IN" lang="en-IN"/>
              <a:t>இணைந்த</a:t>
            </a:r>
            <a:r>
              <a:rPr altLang="en-IN" lang="en-IN"/>
              <a:t>ு</a:t>
            </a:r>
            <a:r>
              <a:rPr altLang="en-IN" lang="en-US"/>
              <a:t> </a:t>
            </a:r>
            <a:r>
              <a:rPr altLang="en-IN" lang="en-IN"/>
              <a:t>செயல்பட</a:t>
            </a:r>
            <a:r>
              <a:rPr altLang="en-IN" lang="en-US"/>
              <a:t> </a:t>
            </a:r>
            <a:r>
              <a:rPr altLang="en-IN" lang="en-IN"/>
              <a:t>விருப்ப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இல்லாத</a:t>
            </a:r>
            <a:r>
              <a:rPr altLang="en-IN" lang="en-US"/>
              <a:t> </a:t>
            </a:r>
            <a:r>
              <a:rPr altLang="en-IN" lang="en-IN"/>
              <a:t>ஆசிரியர்கள்</a:t>
            </a:r>
            <a:r>
              <a:rPr altLang="en-IN" lang="en-US"/>
              <a:t>.</a:t>
            </a:r>
            <a:endParaRPr lang="en-IN"/>
          </a:p>
          <a:p>
            <a:r>
              <a:rPr altLang="en"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பயிற்சி</a:t>
            </a:r>
            <a:r>
              <a:rPr altLang="en-IN" lang="en-US"/>
              <a:t> </a:t>
            </a:r>
            <a:r>
              <a:rPr altLang="en-IN" lang="en-IN"/>
              <a:t>வி</a:t>
            </a:r>
            <a:r>
              <a:rPr altLang="en-IN" lang="en-IN"/>
              <a:t>ளை</a:t>
            </a:r>
            <a:r>
              <a:rPr altLang="en-IN" lang="en-IN"/>
              <a:t>ப்பய</a:t>
            </a:r>
            <a:r>
              <a:rPr altLang="en-IN" lang="en-IN"/>
              <a:t>ன்</a:t>
            </a:r>
            <a:r>
              <a:rPr altLang="en-IN" lang="en-US"/>
              <a:t> </a:t>
            </a:r>
            <a:r>
              <a:rPr altLang="en-IN" lang="en-IN"/>
              <a:t>மி</a:t>
            </a:r>
            <a:r>
              <a:rPr altLang="en-IN" lang="en-IN"/>
              <a:t>க</a:t>
            </a:r>
            <a:r>
              <a:rPr altLang="en-IN" lang="en-IN"/>
              <a:t>்க</a:t>
            </a:r>
            <a:r>
              <a:rPr altLang="en-IN" lang="en-IN"/>
              <a:t>த</a:t>
            </a:r>
            <a:r>
              <a:rPr altLang="en-IN" lang="en-IN"/>
              <a:t>ா</a:t>
            </a:r>
            <a:r>
              <a:rPr altLang="en-IN" lang="en-IN"/>
              <a:t>க</a:t>
            </a:r>
            <a:r>
              <a:rPr altLang="en-IN" lang="en-US"/>
              <a:t> </a:t>
            </a:r>
            <a:r>
              <a:rPr altLang="en-IN" lang="en-IN"/>
              <a:t>இருப்பதில்</a:t>
            </a:r>
            <a:r>
              <a:rPr altLang="en-IN" lang="en-IN"/>
              <a:t>லை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மாற்ற</a:t>
            </a:r>
            <a:r>
              <a:rPr altLang="en-IN" lang="en-IN"/>
              <a:t>ு</a:t>
            </a:r>
            <a:r>
              <a:rPr altLang="en-IN" lang="en-US"/>
              <a:t> </a:t>
            </a:r>
            <a:r>
              <a:rPr altLang="en-IN" lang="en-IN"/>
              <a:t>அணுகுமுறைகளை</a:t>
            </a:r>
            <a:r>
              <a:rPr altLang="en-IN" lang="en-US"/>
              <a:t> </a:t>
            </a:r>
            <a:r>
              <a:rPr altLang="en-IN" lang="en-IN"/>
              <a:t>மேற்கொள்ள</a:t>
            </a:r>
            <a:r>
              <a:rPr altLang="en-IN" lang="en-US"/>
              <a:t> </a:t>
            </a:r>
            <a:r>
              <a:rPr altLang="en-IN" lang="en-IN"/>
              <a:t>சுணக்கம்</a:t>
            </a:r>
            <a:r>
              <a:rPr altLang="en-IN" lang="en-US"/>
              <a:t> </a:t>
            </a:r>
            <a:r>
              <a:rPr altLang="en-IN" lang="en-IN"/>
              <a:t>கொள்கின்ற</a:t>
            </a:r>
            <a:r>
              <a:rPr altLang="en-IN" lang="en-IN"/>
              <a:t>ன</a:t>
            </a:r>
            <a:r>
              <a:rPr altLang="en-IN" lang="en-US"/>
              <a:t>.</a:t>
            </a:r>
            <a:r>
              <a:rPr altLang="en-IN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71" r="14371"/>
          <a:stretch>
            <a:fillRect/>
          </a:stretch>
        </p:blipFill>
        <p:spPr/>
      </p:pic>
      <p:sp>
        <p:nvSpPr>
          <p:cNvPr id="1048587" name="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altLang="en" lang="en-IN"/>
              <a:t>மொழியும்</a:t>
            </a:r>
            <a:r>
              <a:rPr altLang="en-IN" lang="en-US"/>
              <a:t> </a:t>
            </a:r>
            <a:r>
              <a:rPr altLang="en-IN" lang="en-IN"/>
              <a:t>தகவ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தொடர்பு</a:t>
            </a:r>
            <a:r>
              <a:rPr altLang="en-IN" lang="en-IN"/>
              <a:t>ம்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588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altLang="en-IN" lang="en-US"/>
              <a:t> </a:t>
            </a:r>
            <a:r>
              <a:rPr altLang="en-IN" lang="en-US"/>
              <a:t> </a:t>
            </a:r>
            <a:r>
              <a:rPr lang="en-IN"/>
              <a:t>மொழி</a:t>
            </a:r>
            <a:r>
              <a:rPr altLang="en-IN" lang="en-US"/>
              <a:t> </a:t>
            </a:r>
            <a:r>
              <a:rPr altLang="en-IN" lang="en-IN"/>
              <a:t>நடையும்</a:t>
            </a:r>
            <a:r>
              <a:rPr altLang="en-IN" lang="en-US"/>
              <a:t>,</a:t>
            </a:r>
            <a:r>
              <a:rPr altLang="en-IN" lang="en-IN"/>
              <a:t>உடல்</a:t>
            </a:r>
            <a:r>
              <a:rPr altLang="en-IN" lang="en-US"/>
              <a:t> </a:t>
            </a:r>
            <a:r>
              <a:rPr altLang="en-IN" lang="en-IN"/>
              <a:t>மொழியும்</a:t>
            </a:r>
            <a:r>
              <a:rPr altLang="en-IN" lang="en-US"/>
              <a:t> </a:t>
            </a:r>
            <a:r>
              <a:rPr altLang="en-IN" lang="en-IN"/>
              <a:t>புரிந்த</a:t>
            </a:r>
            <a:r>
              <a:rPr altLang="en-IN" lang="en-IN"/>
              <a:t>ு</a:t>
            </a:r>
            <a:r>
              <a:rPr altLang="en-IN" lang="en-US"/>
              <a:t> </a:t>
            </a:r>
            <a:r>
              <a:rPr altLang="en-IN" lang="en-IN"/>
              <a:t>கொள்</a:t>
            </a:r>
            <a:r>
              <a:rPr altLang="en-IN" lang="en-IN"/>
              <a:t>ள</a:t>
            </a:r>
            <a:r>
              <a:rPr altLang="en-IN" lang="en-US"/>
              <a:t> </a:t>
            </a:r>
            <a:r>
              <a:rPr altLang="en-IN" lang="en-IN"/>
              <a:t>சிரம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ஏற்படும்</a:t>
            </a:r>
            <a:r>
              <a:rPr altLang="en-IN" lang="en-US"/>
              <a:t>.</a:t>
            </a:r>
            <a:endParaRPr lang="en-IN"/>
          </a:p>
          <a:p>
            <a:endParaRPr lang="en-IN"/>
          </a:p>
          <a:p>
            <a:r>
              <a:rPr altLang="en-IN" lang="en-IN"/>
              <a:t>மாணவர்கள்</a:t>
            </a:r>
            <a:r>
              <a:rPr altLang="en-IN" lang="en-US"/>
              <a:t> </a:t>
            </a:r>
            <a:r>
              <a:rPr altLang="en-IN" lang="en-IN"/>
              <a:t>வேற்றுமை</a:t>
            </a:r>
            <a:r>
              <a:rPr altLang="en-IN" lang="en-US"/>
              <a:t> </a:t>
            </a:r>
            <a:r>
              <a:rPr altLang="en-IN" lang="en-IN"/>
              <a:t>ப</a:t>
            </a:r>
            <a:r>
              <a:rPr altLang="en-IN" lang="en-IN"/>
              <a:t>ா</a:t>
            </a:r>
            <a:r>
              <a:rPr altLang="en-IN" lang="en-IN"/>
              <a:t>ர</a:t>
            </a:r>
            <a:r>
              <a:rPr altLang="en-IN" lang="en-IN"/>
              <a:t>ா</a:t>
            </a:r>
            <a:r>
              <a:rPr altLang="en-IN" lang="en-IN"/>
              <a:t>ட்ட</a:t>
            </a:r>
            <a:r>
              <a:rPr altLang="en-IN" lang="en-US"/>
              <a:t> </a:t>
            </a:r>
            <a:r>
              <a:rPr altLang="en-IN" lang="en-IN"/>
              <a:t>படுகின்ற</a:t>
            </a:r>
            <a:r>
              <a:rPr altLang="en-IN" lang="en-IN"/>
              <a:t>ன</a:t>
            </a:r>
            <a:r>
              <a:rPr altLang="en-IN"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/>
              <a:t>ஒத்த</a:t>
            </a:r>
            <a:r>
              <a:rPr lang="en-IN"/>
              <a:t>ுழைப்பு</a:t>
            </a:r>
            <a:endParaRPr lang="en-IN"/>
          </a:p>
        </p:txBody>
      </p:sp>
      <p:pic>
        <p:nvPicPr>
          <p:cNvPr id="209715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3714" r="13714"/>
          <a:stretch>
            <a:fillRect/>
          </a:stretch>
        </p:blipFill>
        <p:spPr>
          <a:xfrm>
            <a:off x="4122820" y="995363"/>
            <a:ext cx="4629150" cy="4873625"/>
          </a:xfrm>
        </p:spPr>
      </p:pic>
      <p:sp>
        <p:nvSpPr>
          <p:cNvPr id="1048660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/>
              <a:t>தக</a:t>
            </a:r>
            <a:r>
              <a:rPr lang="en-IN"/>
              <a:t>வ</a:t>
            </a:r>
            <a:r>
              <a:rPr lang="en-IN"/>
              <a:t>ல்</a:t>
            </a:r>
            <a:r>
              <a:rPr altLang="en-IN" lang="en-US"/>
              <a:t> </a:t>
            </a:r>
            <a:r>
              <a:rPr altLang="en-IN" lang="en-IN"/>
              <a:t>தொடர்பு</a:t>
            </a:r>
            <a:r>
              <a:rPr altLang="en-IN" lang="en-US"/>
              <a:t> </a:t>
            </a:r>
            <a:r>
              <a:rPr altLang="en-IN" lang="en-IN"/>
              <a:t>இல்லத்திருத்த</a:t>
            </a:r>
            <a:r>
              <a:rPr altLang="en-IN" lang="en-IN"/>
              <a:t>ல்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ஒரு</a:t>
            </a:r>
            <a:r>
              <a:rPr altLang="en-IN" lang="en-IN"/>
              <a:t>ங்</a:t>
            </a:r>
            <a:r>
              <a:rPr altLang="en-IN" lang="en-IN"/>
              <a:t>கிணை</a:t>
            </a:r>
            <a:r>
              <a:rPr altLang="en-IN" lang="en-IN"/>
              <a:t>ந்</a:t>
            </a:r>
            <a:r>
              <a:rPr altLang="en-IN" lang="en-IN"/>
              <a:t>து</a:t>
            </a:r>
            <a:r>
              <a:rPr altLang="en-IN" lang="en-US"/>
              <a:t> </a:t>
            </a:r>
            <a:r>
              <a:rPr altLang="en-IN" lang="en-IN"/>
              <a:t>திட்டமிடுதல்</a:t>
            </a:r>
            <a:r>
              <a:rPr altLang="en-IN" lang="en-US"/>
              <a:t> </a:t>
            </a:r>
            <a:r>
              <a:rPr altLang="en-IN" lang="en-IN"/>
              <a:t>இல்லாம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இருப்பது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கல்லவித்துறை</a:t>
            </a:r>
            <a:r>
              <a:rPr altLang="en-IN" lang="en-US"/>
              <a:t> </a:t>
            </a:r>
            <a:r>
              <a:rPr altLang="en-IN" lang="en-IN"/>
              <a:t>அதிகாரிக</a:t>
            </a:r>
            <a:r>
              <a:rPr altLang="en-IN" lang="en-IN"/>
              <a:t>ளின்</a:t>
            </a:r>
            <a:r>
              <a:rPr altLang="en-IN" lang="en-US"/>
              <a:t> </a:t>
            </a:r>
            <a:r>
              <a:rPr altLang="en-IN" lang="en-IN"/>
              <a:t>அறியாமை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உ</a:t>
            </a:r>
            <a:r>
              <a:rPr altLang="en-IN" lang="en-IN"/>
              <a:t>ய</a:t>
            </a:r>
            <a:r>
              <a:rPr altLang="en-IN" lang="en-IN"/>
              <a:t>ர்</a:t>
            </a:r>
            <a:r>
              <a:rPr altLang="en-IN" lang="en-US"/>
              <a:t> </a:t>
            </a:r>
            <a:r>
              <a:rPr altLang="en-IN" lang="en"/>
              <a:t>அதிகாரிகளுக்கு</a:t>
            </a:r>
            <a:r>
              <a:rPr altLang="en" lang="en-US"/>
              <a:t> </a:t>
            </a:r>
            <a:r>
              <a:rPr altLang="en" lang="en-IN"/>
              <a:t>ஆசி</a:t>
            </a:r>
            <a:r>
              <a:rPr altLang="en" lang="en-IN"/>
              <a:t>ர</a:t>
            </a:r>
            <a:r>
              <a:rPr altLang="en" lang="en-IN"/>
              <a:t>ி</a:t>
            </a:r>
            <a:r>
              <a:rPr altLang="en" lang="en-IN"/>
              <a:t>ய</a:t>
            </a:r>
            <a:r>
              <a:rPr altLang="en" lang="en-IN"/>
              <a:t>ர்</a:t>
            </a:r>
            <a:r>
              <a:rPr altLang="en" lang="en-IN"/>
              <a:t>களது</a:t>
            </a:r>
            <a:r>
              <a:rPr altLang="en-IN" lang="en-US"/>
              <a:t> </a:t>
            </a:r>
            <a:r>
              <a:rPr altLang="en-IN" lang="en-IN"/>
              <a:t>பிரச்</a:t>
            </a:r>
            <a:r>
              <a:rPr altLang="en-IN" lang="en-IN"/>
              <a:t>ச</a:t>
            </a:r>
            <a:r>
              <a:rPr altLang="en-IN" lang="en-IN"/>
              <a:t>னை</a:t>
            </a:r>
            <a:r>
              <a:rPr altLang="en-IN" lang="en-US"/>
              <a:t> </a:t>
            </a:r>
            <a:r>
              <a:rPr altLang="en-IN" lang="en-IN"/>
              <a:t>பற்ற</a:t>
            </a:r>
            <a:r>
              <a:rPr altLang="en-IN" lang="en-IN"/>
              <a:t>ி</a:t>
            </a:r>
            <a:r>
              <a:rPr altLang="en-IN" lang="en-US"/>
              <a:t> </a:t>
            </a:r>
            <a:r>
              <a:rPr altLang="en-IN" lang="en-IN"/>
              <a:t>புரிதல்</a:t>
            </a:r>
            <a:r>
              <a:rPr altLang="en-IN" lang="en-US"/>
              <a:t> </a:t>
            </a:r>
            <a:r>
              <a:rPr altLang="en-IN" lang="en-IN"/>
              <a:t>இல்லாம</a:t>
            </a:r>
            <a:r>
              <a:rPr altLang="en-IN" lang="en-IN"/>
              <a:t>ல்</a:t>
            </a:r>
            <a:r>
              <a:rPr altLang="en-IN" lang="en-US"/>
              <a:t> </a:t>
            </a:r>
            <a:r>
              <a:rPr altLang="en-IN" lang="en-IN"/>
              <a:t>இருத்தல்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3260905" cy="1600200"/>
          </a:xfrm>
        </p:spPr>
        <p:txBody>
          <a:bodyPr/>
          <a:p>
            <a:r>
              <a:rPr lang="en-IN"/>
              <a:t>அரசுக்</a:t>
            </a:r>
            <a:r>
              <a:rPr altLang="en-IN" lang="en-US"/>
              <a:t> </a:t>
            </a:r>
            <a:r>
              <a:rPr lang="en-IN"/>
              <a:t>கொள்கை</a:t>
            </a:r>
            <a:r>
              <a:rPr lang="en-IN"/>
              <a:t>க</a:t>
            </a:r>
            <a:r>
              <a:rPr lang="en-IN"/>
              <a:t>ள்</a:t>
            </a:r>
            <a:endParaRPr lang="en-IN"/>
          </a:p>
        </p:txBody>
      </p:sp>
      <p:pic>
        <p:nvPicPr>
          <p:cNvPr id="2097160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335" r="4335"/>
          <a:stretch>
            <a:fillRect/>
          </a:stretch>
        </p:blipFill>
        <p:spPr/>
      </p:pic>
      <p:sp>
        <p:nvSpPr>
          <p:cNvPr id="1048663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/>
              <a:t>அரசு</a:t>
            </a:r>
            <a:r>
              <a:rPr altLang="en-IN" lang="en-US"/>
              <a:t> </a:t>
            </a:r>
            <a:r>
              <a:rPr altLang="en-IN" lang="en-IN"/>
              <a:t>அதிகாரிகள்</a:t>
            </a:r>
            <a:r>
              <a:rPr altLang="en-IN" lang="en-US"/>
              <a:t> </a:t>
            </a:r>
            <a:r>
              <a:rPr altLang="en-IN" lang="en-IN"/>
              <a:t>பொது</a:t>
            </a:r>
            <a:r>
              <a:rPr altLang="en-IN" lang="en-IN"/>
              <a:t>ப்</a:t>
            </a:r>
            <a:r>
              <a:rPr altLang="en-IN" lang="en-US"/>
              <a:t> </a:t>
            </a:r>
            <a:r>
              <a:rPr altLang="en-IN" lang="en-IN"/>
              <a:t>பள்ளி</a:t>
            </a:r>
            <a:r>
              <a:rPr altLang="en-IN" lang="en-IN"/>
              <a:t>யில்</a:t>
            </a:r>
            <a:r>
              <a:rPr altLang="en-IN" lang="en-US"/>
              <a:t> </a:t>
            </a:r>
            <a:r>
              <a:rPr altLang="en-IN" lang="en-IN"/>
              <a:t>பயில்</a:t>
            </a:r>
            <a:r>
              <a:rPr altLang="en-IN" lang="en-IN"/>
              <a:t>வதன்</a:t>
            </a:r>
            <a:r>
              <a:rPr altLang="en-IN" lang="en-US"/>
              <a:t> </a:t>
            </a:r>
            <a:r>
              <a:rPr altLang="en-IN" lang="en-IN"/>
              <a:t>நன்மைகளை</a:t>
            </a:r>
            <a:r>
              <a:rPr altLang="en-IN" lang="en-US"/>
              <a:t> </a:t>
            </a:r>
            <a:r>
              <a:rPr altLang="en-IN" lang="en-IN"/>
              <a:t>அறியாமல்</a:t>
            </a:r>
            <a:r>
              <a:rPr altLang="en-IN" lang="en-US"/>
              <a:t> </a:t>
            </a:r>
            <a:r>
              <a:rPr altLang="en-IN" lang="en-IN"/>
              <a:t>இருத்தல்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IN"/>
              <a:t>அரசு</a:t>
            </a:r>
            <a:r>
              <a:rPr altLang="en-IN" lang="en-IN"/>
              <a:t>க்</a:t>
            </a:r>
            <a:r>
              <a:rPr altLang="en-IN" lang="en-US"/>
              <a:t> </a:t>
            </a:r>
            <a:r>
              <a:rPr altLang="en-IN" lang="en-IN"/>
              <a:t>கொள்கைகளை</a:t>
            </a:r>
            <a:r>
              <a:rPr altLang="en-IN" lang="en-US"/>
              <a:t> </a:t>
            </a:r>
            <a:r>
              <a:rPr altLang="en-IN" lang="en-IN"/>
              <a:t>சிறப்பு</a:t>
            </a:r>
            <a:r>
              <a:rPr altLang="en-IN" lang="en-US"/>
              <a:t> </a:t>
            </a:r>
            <a:r>
              <a:rPr altLang="en-IN" lang="en-IN"/>
              <a:t>பள்ளி</a:t>
            </a:r>
            <a:r>
              <a:rPr altLang="en-IN" lang="en-IN"/>
              <a:t>யில்</a:t>
            </a:r>
            <a:r>
              <a:rPr altLang="en-IN" lang="en-US"/>
              <a:t> </a:t>
            </a:r>
            <a:r>
              <a:rPr altLang="en-IN" lang="en-IN"/>
              <a:t>த</a:t>
            </a:r>
            <a:r>
              <a:rPr altLang="en-IN" lang="en-IN"/>
              <a:t>ா</a:t>
            </a:r>
            <a:r>
              <a:rPr altLang="en-IN" lang="en-IN"/>
              <a:t>ன்</a:t>
            </a:r>
            <a:r>
              <a:rPr altLang="en-IN" lang="en-US"/>
              <a:t> </a:t>
            </a:r>
            <a:r>
              <a:rPr altLang="en-IN" lang="en-IN"/>
              <a:t>பயில</a:t>
            </a:r>
            <a:r>
              <a:rPr altLang="en-IN" lang="en-US"/>
              <a:t> </a:t>
            </a:r>
            <a:r>
              <a:rPr altLang="en-IN" lang="en-IN"/>
              <a:t>வேண்டு</a:t>
            </a:r>
            <a:r>
              <a:rPr altLang="en-IN" lang="en-IN"/>
              <a:t>ம்</a:t>
            </a:r>
            <a:r>
              <a:rPr altLang="en-IN" lang="en-US"/>
              <a:t> </a:t>
            </a:r>
            <a:r>
              <a:rPr altLang="en-IN" lang="en-IN"/>
              <a:t>என்ற</a:t>
            </a:r>
            <a:r>
              <a:rPr altLang="en-IN" lang="en-US"/>
              <a:t> </a:t>
            </a:r>
            <a:r>
              <a:rPr altLang="en-IN" lang="en-IN"/>
              <a:t>வடிவில்</a:t>
            </a:r>
            <a:r>
              <a:rPr altLang="en-IN" lang="en-US"/>
              <a:t> </a:t>
            </a:r>
            <a:r>
              <a:rPr altLang="en-IN" lang="en-IN"/>
              <a:t>வடிவமைக்கின்ற</a:t>
            </a:r>
            <a:r>
              <a:rPr altLang="en-IN" lang="en-IN"/>
              <a:t>ன</a:t>
            </a:r>
            <a:r>
              <a:rPr altLang="en-IN" lang="en-IN"/>
              <a:t>ர்</a:t>
            </a:r>
            <a:r>
              <a:rPr altLang="en-IN" lang="en-US"/>
              <a:t>.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JSN-L42</dc:creator>
  <dcterms:created xsi:type="dcterms:W3CDTF">2015-05-11T00:30:45Z</dcterms:created>
  <dcterms:modified xsi:type="dcterms:W3CDTF">2020-06-06T15:02:20Z</dcterms:modified>
</cp:coreProperties>
</file>