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colors1.xml" ContentType="application/vnd.openxmlformats-officedocument.drawingml.diagramColors+xml"/>
  <Override PartName="/ppt/diagrams/quickStyle1.xml" ContentType="application/vnd.openxmlformats-officedocument.drawingml.diagramStyle+xml"/>
  <Override PartName="/ppt/notesSlides/notesSlide7.xml" ContentType="application/vnd.openxmlformats-officedocument.presentationml.notesSlide+xml"/>
  <Override PartName="/ppt/slides/slide9.xml" ContentType="application/vnd.openxmlformats-officedocument.presentationml.slide+xml"/>
  <Override PartName="/ppt/notesSlides/notesSlide8.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9.xml" ContentType="application/vnd.openxmlformats-officedocument.presentationml.notesSlide+xml"/>
  <Override PartName="/ppt/slides/slide16.xml" ContentType="application/vnd.openxmlformats-officedocument.presentationml.slide+xml"/>
  <Override PartName="/ppt/notesSlides/notesSlide10.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trictFirstAndLastChars="0">
  <p:sldMasterIdLst>
    <p:sldMasterId id="2147483708" r:id="rId1"/>
  </p:sldMasterIdLst>
  <p:notesMasterIdLst>
    <p:notesMasterId r:id="rId2"/>
  </p:notesMasterIdLst>
  <p:sldIdLst>
    <p:sldId id="392" r:id="rId3"/>
    <p:sldId id="393" r:id="rId4"/>
    <p:sldId id="394" r:id="rId5"/>
    <p:sldId id="395" r:id="rId6"/>
    <p:sldId id="396" r:id="rId7"/>
    <p:sldId id="397" r:id="rId8"/>
    <p:sldId id="398" r:id="rId9"/>
    <p:sldId id="399" r:id="rId10"/>
    <p:sldId id="400" r:id="rId11"/>
    <p:sldId id="401" r:id="rId12"/>
    <p:sldId id="403" r:id="rId13"/>
    <p:sldId id="404" r:id="rId14"/>
    <p:sldId id="405" r:id="rId15"/>
    <p:sldId id="406" r:id="rId16"/>
    <p:sldId id="407" r:id="rId17"/>
    <p:sldId id="408" r:id="rId18"/>
  </p:sldIdLst>
  <p:sldSz type="screen16x9" cy="5143500" cx="9144000"/>
  <p:notesSz cx="6858000" cy="9144000"/>
  <p:custShowLst>
    <p:custShow id="0" name="Custom Show 1">
      <p:sldLst>
        <p:sld r:id="rId3"/>
        <p:sld r:id="rId5"/>
        <p:sld r:id="rId6"/>
        <p:sld r:id="rId7"/>
        <p:sld r:id="rId10"/>
      </p:sldLst>
    </p:custShow>
  </p:custShowLst>
  <p:defaultTex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13264"/>
    <a:srgbClr val="841910"/>
    <a:srgbClr val="DFDDFB"/>
    <a:srgbClr val="213164"/>
    <a:srgbClr val="213163"/>
    <a:srgbClr val="E3E1FB"/>
    <a:srgbClr val="FFAB40"/>
    <a:srgbClr val="FFFFFF"/>
    <a:srgbClr val="0000FF"/>
    <a:srgbClr val="FFCD8C"/>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9927" autoAdjust="0"/>
    <p:restoredTop sz="94660"/>
  </p:normalViewPr>
  <p:slideViewPr>
    <p:cSldViewPr showGuides="1" snapToGrid="0">
      <p:cViewPr varScale="1">
        <p:scale>
          <a:sx n="87" d="100"/>
          <a:sy n="87" d="100"/>
        </p:scale>
        <p:origin x="1056" y="84"/>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ustomXml" Target="../customXml/item1.xml"/><Relationship Id="rId23" Type="http://schemas.openxmlformats.org/officeDocument/2006/relationships/customXmlProps" Target="../customXml/itemProps1.xml"/><Relationship Id="rId2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type="teardrop" r:blip="" rot="45">
                        <dgm:adjLst>
                          <dgm:adj idx="1" val="1"/>
                        </dgm:adjLst>
                      </dgm:shape>
                    </dgm:if>
                    <dgm:else name="Name36">
                      <dgm:shape xmlns:r="http://schemas.openxmlformats.org/officeDocument/2006/relationships" type="teardrop" r:blip="" rot="225">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parTxLTRAlign" val="l"/>
              <dgm:param type="stBulletLvl" val="1"/>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77" name="Shape 2"/>
        <p:cNvGrpSpPr/>
        <p:nvPr/>
      </p:nvGrpSpPr>
      <p:grpSpPr>
        <a:xfrm>
          <a:off x="0" y="0"/>
          <a:ext cx="0" cy="0"/>
          <a:chOff x="0" y="0"/>
          <a:chExt cx="0" cy="0"/>
        </a:xfrm>
      </p:grpSpPr>
      <p:sp>
        <p:nvSpPr>
          <p:cNvPr id="1048683" name="Google Shape;3;n"/>
          <p:cNvSpPr>
            <a:spLocks noChangeAspect="1" noRot="1" noGrp="1"/>
          </p:cNvSpPr>
          <p:nvPr>
            <p:ph type="sldImg" idx="2"/>
          </p:nvPr>
        </p:nvSpPr>
        <p:spPr>
          <a:xfrm>
            <a:off x="381300" y="685800"/>
            <a:ext cx="6096075"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84" name="Google Shape;4;n"/>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lstStyle>
            <a:lvl1pPr algn="l" indent="-298450" lvl="0" marL="457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indent="-298450" lvl="1" marL="914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indent="-298450" lvl="2" marL="1371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indent="-298450" lvl="3" marL="1828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indent="-298450" lvl="4" marL="22860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indent="-298450" lvl="5" marL="27432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indent="-298450" lvl="6" marL="32004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indent="-298450" lvl="7" marL="36576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indent="-298450" lvl="8" marL="4114800" marR="0" rtl="0">
              <a:lnSpc>
                <a:spcPct val="100000"/>
              </a:lnSpc>
              <a:spcBef>
                <a:spcPts val="0"/>
              </a:spcBef>
              <a:spcAft>
                <a:spcPts val="0"/>
              </a:spcAft>
              <a:buClr>
                <a:srgbClr val="000000"/>
              </a:buClr>
              <a:buSzPts val="1100"/>
              <a:buFont typeface="Arial" panose="020B0604020202020204"/>
              <a:buChar char="■"/>
              <a:defRPr b="0" cap="none" sz="11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p:txBody>
      </p:sp>
    </p:spTree>
  </p:cSld>
  <p:clrMap accent1="accent1" accent2="accent2" accent3="accent3" accent4="accent4" accent5="accent5" accent6="accent6" bg1="lt1" bg2="dk2" tx1="dk1" tx2="lt2" hlink="hlink" folHlink="folHlink"/>
  <p:notes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7" name="Slide Image Placeholder 1"/>
          <p:cNvSpPr>
            <a:spLocks noChangeAspect="1" noRot="1" noGrp="1"/>
          </p:cNvSpPr>
          <p:nvPr>
            <p:ph type="sldImg"/>
          </p:nvPr>
        </p:nvSpPr>
        <p:spPr>
          <a:xfrm>
            <a:off x="533400" y="763588"/>
            <a:ext cx="6704013" cy="3771900"/>
          </a:xfrm>
        </p:spPr>
      </p:sp>
      <p:sp>
        <p:nvSpPr>
          <p:cNvPr id="1048598" name="Notes Placeholder 2"/>
          <p:cNvSpPr>
            <a:spLocks noGrp="1"/>
          </p:cNvSpPr>
          <p:nvPr>
            <p:ph type="body" idx="1"/>
          </p:nvPr>
        </p:nvSpPr>
        <p:spPr/>
        <p:txBody>
          <a:bodyPr/>
          <a:p>
            <a:pPr indent="0" marL="158750">
              <a:buNone/>
            </a:pPr>
            <a:endParaRPr b="1" lang="en-US"/>
          </a:p>
        </p:txBody>
      </p:sp>
      <p:sp>
        <p:nvSpPr>
          <p:cNvPr id="1048599" name="Slide Number Placeholder 3"/>
          <p:cNvSpPr>
            <a:spLocks noGrp="1"/>
          </p:cNvSpPr>
          <p:nvPr>
            <p:ph type="sldNum"/>
          </p:nvPr>
        </p:nvSpPr>
        <p:spPr/>
        <p:txBody>
          <a:bodyPr/>
          <a:p>
            <a:pPr algn="r"/>
            <a:fld id="{023E65BA-FB28-47C4-A217-44F00343302E}" type="slidenum">
              <a:rPr b="0" sz="1400" lang="en-US" spc="-1" strike="noStrike">
                <a:latin typeface="Times New Roman" panose="02020603050405020304"/>
              </a:rPr>
            </a:fld>
            <a:endParaRPr b="0" sz="1400" lang="en-US" spc="-1" strike="noStrike">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664" name="Slide Image Placeholder 1"/>
          <p:cNvSpPr>
            <a:spLocks noChangeAspect="1" noRot="1" noGrp="1"/>
          </p:cNvSpPr>
          <p:nvPr>
            <p:ph type="sldImg"/>
          </p:nvPr>
        </p:nvSpPr>
        <p:spPr>
          <a:xfrm>
            <a:off x="381000" y="685800"/>
            <a:ext cx="6096000" cy="3429000"/>
          </a:xfrm>
        </p:spPr>
      </p:sp>
      <p:sp>
        <p:nvSpPr>
          <p:cNvPr id="1048665" name="Notes Placeholder 2"/>
          <p:cNvSpPr>
            <a:spLocks noGrp="1"/>
          </p:cNvSpPr>
          <p:nvPr>
            <p:ph type="body" idx="1"/>
          </p:nvPr>
        </p:nvSpPr>
        <p:spPr/>
        <p:txBody>
          <a:bodyPr/>
          <a:p>
            <a:pPr indent="0" marL="0">
              <a:buNone/>
            </a:pPr>
            <a:r>
              <a:rPr b="1" lang="en-US" spc="-5">
                <a:solidFill>
                  <a:srgbClr val="223366"/>
                </a:solidFill>
              </a:rPr>
              <a:t>Thank You !!</a:t>
            </a:r>
            <a:endParaRPr b="1" sz="1100" lang="en-US"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7" name="Shape 57"/>
        <p:cNvGrpSpPr/>
        <p:nvPr/>
      </p:nvGrpSpPr>
      <p:grpSpPr>
        <a:xfrm>
          <a:off x="0" y="0"/>
          <a:ext cx="0" cy="0"/>
          <a:chOff x="0" y="0"/>
          <a:chExt cx="0" cy="0"/>
        </a:xfrm>
      </p:grpSpPr>
      <p:sp>
        <p:nvSpPr>
          <p:cNvPr id="104860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algn="l" lvl="0">
              <a:lnSpc>
                <a:spcPct val="100000"/>
              </a:lnSpc>
              <a:spcBef>
                <a:spcPts val="0"/>
              </a:spcBef>
              <a:spcAft>
                <a:spcPts val="0"/>
              </a:spcAft>
              <a:buSzPts val="1100"/>
              <a:buNone/>
            </a:pPr>
            <a:endParaRPr b="1" lang="en-GB"/>
          </a:p>
        </p:txBody>
      </p:sp>
      <p:sp>
        <p:nvSpPr>
          <p:cNvPr id="104860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40" name="Shape 57"/>
        <p:cNvGrpSpPr/>
        <p:nvPr/>
      </p:nvGrpSpPr>
      <p:grpSpPr>
        <a:xfrm>
          <a:off x="0" y="0"/>
          <a:ext cx="0" cy="0"/>
          <a:chOff x="0" y="0"/>
          <a:chExt cx="0" cy="0"/>
        </a:xfrm>
      </p:grpSpPr>
      <p:sp>
        <p:nvSpPr>
          <p:cNvPr id="1048611"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2"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43" name="Shape 57"/>
        <p:cNvGrpSpPr/>
        <p:nvPr/>
      </p:nvGrpSpPr>
      <p:grpSpPr>
        <a:xfrm>
          <a:off x="0" y="0"/>
          <a:ext cx="0" cy="0"/>
          <a:chOff x="0" y="0"/>
          <a:chExt cx="0" cy="0"/>
        </a:xfrm>
      </p:grpSpPr>
      <p:sp>
        <p:nvSpPr>
          <p:cNvPr id="104861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1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46" name="Shape 57"/>
        <p:cNvGrpSpPr/>
        <p:nvPr/>
      </p:nvGrpSpPr>
      <p:grpSpPr>
        <a:xfrm>
          <a:off x="0" y="0"/>
          <a:ext cx="0" cy="0"/>
          <a:chOff x="0" y="0"/>
          <a:chExt cx="0" cy="0"/>
        </a:xfrm>
      </p:grpSpPr>
      <p:sp>
        <p:nvSpPr>
          <p:cNvPr id="104862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49" name="Shape 57"/>
        <p:cNvGrpSpPr/>
        <p:nvPr/>
      </p:nvGrpSpPr>
      <p:grpSpPr>
        <a:xfrm>
          <a:off x="0" y="0"/>
          <a:ext cx="0" cy="0"/>
          <a:chOff x="0" y="0"/>
          <a:chExt cx="0" cy="0"/>
        </a:xfrm>
      </p:grpSpPr>
      <p:sp>
        <p:nvSpPr>
          <p:cNvPr id="104862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2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53" name="Shape 57"/>
        <p:cNvGrpSpPr/>
        <p:nvPr/>
      </p:nvGrpSpPr>
      <p:grpSpPr>
        <a:xfrm>
          <a:off x="0" y="0"/>
          <a:ext cx="0" cy="0"/>
          <a:chOff x="0" y="0"/>
          <a:chExt cx="0" cy="0"/>
        </a:xfrm>
      </p:grpSpPr>
      <p:sp>
        <p:nvSpPr>
          <p:cNvPr id="104863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3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7"/>
        <p:cNvGrpSpPr/>
        <p:nvPr/>
      </p:nvGrpSpPr>
      <p:grpSpPr>
        <a:xfrm>
          <a:off x="0" y="0"/>
          <a:ext cx="0" cy="0"/>
          <a:chOff x="0" y="0"/>
          <a:chExt cx="0" cy="0"/>
        </a:xfrm>
      </p:grpSpPr>
      <p:sp>
        <p:nvSpPr>
          <p:cNvPr id="1048640"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41"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66" name="Shape 57"/>
        <p:cNvGrpSpPr/>
        <p:nvPr/>
      </p:nvGrpSpPr>
      <p:grpSpPr>
        <a:xfrm>
          <a:off x="0" y="0"/>
          <a:ext cx="0" cy="0"/>
          <a:chOff x="0" y="0"/>
          <a:chExt cx="0" cy="0"/>
        </a:xfrm>
      </p:grpSpPr>
      <p:sp>
        <p:nvSpPr>
          <p:cNvPr id="1048656" name="Google Shape;58;g5fab984687_2_0:notes"/>
          <p:cNvSpPr txBox="1">
            <a:spLocks noGrp="1"/>
          </p:cNvSpPr>
          <p:nvPr>
            <p:ph type="body" idx="1"/>
          </p:nvPr>
        </p:nvSpPr>
        <p:spPr>
          <a:xfrm>
            <a:off x="685800" y="4343400"/>
            <a:ext cx="5486400" cy="4114800"/>
          </a:xfrm>
          <a:prstGeom prst="rect"/>
          <a:noFill/>
          <a:ln>
            <a:noFill/>
          </a:ln>
        </p:spPr>
        <p:txBody>
          <a:bodyPr anchor="t" anchorCtr="0" bIns="91425" lIns="91425" rIns="91425" spcFirstLastPara="1" tIns="91425" wrap="square">
            <a:noAutofit/>
          </a:bodyPr>
          <a:p>
            <a:pPr indent="0" marL="0">
              <a:buNone/>
            </a:pPr>
            <a:endParaRPr b="1" lang="en-US"/>
          </a:p>
        </p:txBody>
      </p:sp>
      <p:sp>
        <p:nvSpPr>
          <p:cNvPr id="1048657" name="Google Shape;59;g5fab984687_2_0:notes"/>
          <p:cNvSpPr>
            <a:spLocks noChangeAspect="1" noRot="1" noGrp="1"/>
          </p:cNvSpPr>
          <p:nvPr>
            <p:ph type="sldImg" idx="2"/>
          </p:nvPr>
        </p:nvSpPr>
        <p:spPr>
          <a:xfrm>
            <a:off x="381000" y="685800"/>
            <a:ext cx="6096000" cy="3429000"/>
          </a:xfrm>
          <a:custGeom>
            <a:avLst/>
            <a:ah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34" name="Shape 13"/>
        <p:cNvGrpSpPr/>
        <p:nvPr/>
      </p:nvGrpSpPr>
      <p:grpSpPr>
        <a:xfrm>
          <a:off x="0" y="0"/>
          <a:ext cx="0" cy="0"/>
          <a:chOff x="0" y="0"/>
          <a:chExt cx="0" cy="0"/>
        </a:xfrm>
      </p:grpSpPr>
      <p:sp>
        <p:nvSpPr>
          <p:cNvPr id="1048600" name="Google Shape;16;p26"/>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24" name=""/>
        <p:cNvGrpSpPr/>
        <p:nvPr/>
      </p:nvGrpSpPr>
      <p:grpSpPr>
        <a:xfrm>
          <a:off x="0" y="0"/>
          <a:ext cx="0" cy="0"/>
          <a:chOff x="0" y="0"/>
          <a:chExt cx="0" cy="0"/>
        </a:xfrm>
      </p:grpSpPr>
      <p:sp>
        <p:nvSpPr>
          <p:cNvPr id="1048582" name="Title 1"/>
          <p:cNvSpPr>
            <a:spLocks noGrp="1"/>
          </p:cNvSpPr>
          <p:nvPr>
            <p:ph type="ctrTitle"/>
          </p:nvPr>
        </p:nvSpPr>
        <p:spPr>
          <a:xfrm>
            <a:off x="1143000" y="841375"/>
            <a:ext cx="6858000" cy="1790700"/>
          </a:xfrm>
          <a:prstGeom prst="rect"/>
        </p:spPr>
        <p:txBody>
          <a:bodyPr anchor="b"/>
          <a:lstStyle>
            <a:lvl1pPr algn="ctr">
              <a:defRPr sz="6000"/>
            </a:lvl1pPr>
          </a:lstStyle>
          <a:p>
            <a:r>
              <a:rPr lang="en-US"/>
              <a:t>Click to edit Master title style</a:t>
            </a:r>
            <a:endParaRPr lang="en-US"/>
          </a:p>
        </p:txBody>
      </p:sp>
      <p:sp>
        <p:nvSpPr>
          <p:cNvPr id="1048583" name="Subtitle 2"/>
          <p:cNvSpPr>
            <a:spLocks noGrp="1"/>
          </p:cNvSpPr>
          <p:nvPr>
            <p:ph type="subTitle" idx="1"/>
          </p:nvPr>
        </p:nvSpPr>
        <p:spPr>
          <a:xfrm>
            <a:off x="1143000" y="2701925"/>
            <a:ext cx="6858000" cy="1241425"/>
          </a:xfrm>
          <a:prstGeom prst="rect"/>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lang="en-US"/>
          </a:p>
        </p:txBody>
      </p:sp>
      <p:sp>
        <p:nvSpPr>
          <p:cNvPr id="1048584" name="Date Placeholder 3"/>
          <p:cNvSpPr>
            <a:spLocks noGrp="1"/>
          </p:cNvSpPr>
          <p:nvPr>
            <p:ph type="dt" sz="half" idx="10"/>
          </p:nvPr>
        </p:nvSpPr>
        <p:spPr>
          <a:xfrm>
            <a:off x="628650" y="4767263"/>
            <a:ext cx="2057400" cy="274637"/>
          </a:xfrm>
          <a:prstGeom prst="rect"/>
        </p:spPr>
        <p:txBody>
          <a:bodyPr/>
          <a:p>
            <a:fld id="{6275EE38-1560-4543-B65C-40BD61BB92F2}" type="datetimeFigureOut">
              <a:rPr lang="en-US" smtClean="0"/>
            </a:fld>
            <a:endParaRPr lang="en-US"/>
          </a:p>
        </p:txBody>
      </p:sp>
      <p:sp>
        <p:nvSpPr>
          <p:cNvPr id="1048585" name="Footer Placeholder 4"/>
          <p:cNvSpPr>
            <a:spLocks noGrp="1"/>
          </p:cNvSpPr>
          <p:nvPr>
            <p:ph type="ftr" sz="quarter" idx="11"/>
          </p:nvPr>
        </p:nvSpPr>
        <p:spPr>
          <a:xfrm>
            <a:off x="3028950" y="4767263"/>
            <a:ext cx="3086100" cy="274637"/>
          </a:xfrm>
          <a:prstGeom prst="rect"/>
        </p:spPr>
        <p:txBody>
          <a:bodyPr/>
          <a:p>
            <a:endParaRPr lang="en-US"/>
          </a:p>
        </p:txBody>
      </p:sp>
      <p:sp>
        <p:nvSpPr>
          <p:cNvPr id="1048586" name="Slide Number Placeholder 5"/>
          <p:cNvSpPr>
            <a:spLocks noGrp="1"/>
          </p:cNvSpPr>
          <p:nvPr>
            <p:ph type="sldNum" sz="quarter" idx="12"/>
          </p:nvPr>
        </p:nvSpPr>
        <p:spPr>
          <a:xfrm>
            <a:off x="6457950" y="4767263"/>
            <a:ext cx="2057400" cy="274637"/>
          </a:xfrm>
          <a:prstGeom prst="rect"/>
        </p:spPr>
        <p:txBody>
          <a:bodyPr/>
          <a:p>
            <a:fld id="{5F533B4F-60C7-445E-9813-BC2C392C251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67" name=""/>
        <p:cNvGrpSpPr/>
        <p:nvPr/>
      </p:nvGrpSpPr>
      <p:grpSpPr>
        <a:xfrm>
          <a:off x="0" y="0"/>
          <a:ext cx="0" cy="0"/>
          <a:chOff x="0" y="0"/>
          <a:chExt cx="0" cy="0"/>
        </a:xfrm>
      </p:grpSpPr>
      <p:sp>
        <p:nvSpPr>
          <p:cNvPr id="1048658" name="Holder 2"/>
          <p:cNvSpPr>
            <a:spLocks noGrp="1"/>
          </p:cNvSpPr>
          <p:nvPr>
            <p:ph type="title"/>
          </p:nvPr>
        </p:nvSpPr>
        <p:spPr/>
        <p:txBody>
          <a:bodyPr bIns="0" lIns="0" rIns="0" tIns="0"/>
          <a:lstStyle>
            <a:lvl1pPr>
              <a:defRPr b="0" sz="2400" i="0">
                <a:solidFill>
                  <a:schemeClr val="tx1"/>
                </a:solidFill>
                <a:latin typeface="Arial MT"/>
                <a:cs typeface="Arial MT"/>
              </a:defRPr>
            </a:lvl1pPr>
          </a:lstStyle>
          <a:p/>
        </p:txBody>
      </p:sp>
      <p:sp>
        <p:nvSpPr>
          <p:cNvPr id="1048659" name="Holder 3"/>
          <p:cNvSpPr>
            <a:spLocks noGrp="1"/>
          </p:cNvSpPr>
          <p:nvPr>
            <p:ph type="body" idx="1"/>
          </p:nvPr>
        </p:nvSpPr>
        <p:spPr/>
        <p:txBody>
          <a:bodyPr bIns="0" lIns="0" rIns="0" tIns="0"/>
          <a:lstStyle>
            <a:lvl1pPr>
              <a:defRPr b="0" i="0">
                <a:solidFill>
                  <a:schemeClr val="tx1"/>
                </a:solidFill>
              </a:defRPr>
            </a:lvl1pPr>
          </a:lstStyle>
          <a:p/>
        </p:txBody>
      </p:sp>
      <p:sp>
        <p:nvSpPr>
          <p:cNvPr id="1048660" name="Holder 4"/>
          <p:cNvSpPr>
            <a:spLocks noGrp="1"/>
          </p:cNvSpPr>
          <p:nvPr>
            <p:ph type="ftr" sz="quarter" idx="5"/>
          </p:nvPr>
        </p:nvSpPr>
        <p:spPr/>
        <p:txBody>
          <a:bodyPr bIns="0" lIns="0" rIns="0" tIns="0"/>
          <a:lstStyle>
            <a:lvl1pPr>
              <a:defRPr b="0" sz="800" i="0">
                <a:solidFill>
                  <a:schemeClr val="tx1"/>
                </a:solidFill>
                <a:latin typeface="Arial MT"/>
                <a:cs typeface="Arial MT"/>
              </a:defRPr>
            </a:lvl1pPr>
          </a:lstStyle>
          <a:p>
            <a:pPr marL="12700">
              <a:lnSpc>
                <a:spcPct val="100000"/>
              </a:lnSpc>
              <a:spcBef>
                <a:spcPts val="25"/>
              </a:spcBef>
            </a:pPr>
          </a:p>
        </p:txBody>
      </p:sp>
      <p:sp>
        <p:nvSpPr>
          <p:cNvPr id="1048661" name="Holder 5"/>
          <p:cNvSpPr>
            <a:spLocks noGrp="1"/>
          </p:cNvSpPr>
          <p:nvPr>
            <p:ph type="dt" sz="half" idx="6"/>
          </p:nvPr>
        </p:nvSpPr>
        <p:spPr/>
        <p:txBody>
          <a:bodyPr bIns="0" lIns="0" rIns="0" tIns="0"/>
          <a:lstStyle>
            <a:lvl1pPr algn="l">
              <a:defRPr>
                <a:solidFill>
                  <a:schemeClr val="tx1">
                    <a:tint val="75000"/>
                  </a:schemeClr>
                </a:solidFill>
              </a:defRPr>
            </a:lvl1pPr>
          </a:lstStyle>
          <a:p>
            <a:fld id="{3FD61DA6-D9C3-4FDE-8A87-022315D71125}" type="datetime1">
              <a:rPr lang="en-US" smtClean="0"/>
            </a:fld>
            <a:endParaRPr lang="en-US"/>
          </a:p>
        </p:txBody>
      </p:sp>
      <p:sp>
        <p:nvSpPr>
          <p:cNvPr id="1048662" name="Holder 6"/>
          <p:cNvSpPr>
            <a:spLocks noGrp="1"/>
          </p:cNvSpPr>
          <p:nvPr>
            <p:ph type="sldNum" sz="quarter" idx="7"/>
          </p:nvPr>
        </p:nvSpPr>
        <p:spPr/>
        <p:txBody>
          <a:bodyPr bIns="0" lIns="0" rIns="0" tIns="0"/>
          <a:lstStyle>
            <a:lvl1pPr algn="r">
              <a:defRPr>
                <a:solidFill>
                  <a:schemeClr val="tx1">
                    <a:tint val="75000"/>
                  </a:schemeClr>
                </a:solidFill>
              </a:defRPr>
            </a:lvl1pPr>
          </a:lstStyle>
          <a:p>
            <a:fld id="{B6F15528-21DE-4FAA-801E-634DDDAF4B2B}" type="slidenum"/>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7" name="Shape 28"/>
        <p:cNvGrpSpPr/>
        <p:nvPr/>
      </p:nvGrpSpPr>
      <p:grpSpPr>
        <a:xfrm>
          <a:off x="0" y="0"/>
          <a:ext cx="0" cy="0"/>
          <a:chOff x="0" y="0"/>
          <a:chExt cx="0" cy="0"/>
        </a:xfrm>
      </p:grpSpPr>
      <p:sp>
        <p:nvSpPr>
          <p:cNvPr id="1048642"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43"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44"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72" name="Shape 20"/>
        <p:cNvGrpSpPr/>
        <p:nvPr/>
      </p:nvGrpSpPr>
      <p:grpSpPr>
        <a:xfrm>
          <a:off x="0" y="0"/>
          <a:ext cx="0" cy="0"/>
          <a:chOff x="0" y="0"/>
          <a:chExt cx="0" cy="0"/>
        </a:xfrm>
      </p:grpSpPr>
      <p:sp>
        <p:nvSpPr>
          <p:cNvPr id="1048671" name="Google Shape;21;p28"/>
          <p:cNvSpPr txBox="1">
            <a:spLocks noGrp="1"/>
          </p:cNvSpPr>
          <p:nvPr>
            <p:ph type="title"/>
          </p:nvPr>
        </p:nvSpPr>
        <p:spPr>
          <a:xfrm>
            <a:off x="311700" y="445025"/>
            <a:ext cx="8520600" cy="572700"/>
          </a:xfrm>
          <a:prstGeom prst="rect"/>
          <a:noFill/>
          <a:ln>
            <a:noFill/>
          </a:ln>
        </p:spPr>
        <p:txBody>
          <a:bodyPr anchor="t" anchorCtr="0" bIns="91425" lIns="91425" rIns="91425" spcFirstLastPara="1" tIns="91425" wrap="square">
            <a:noAutofit/>
          </a:bodyPr>
          <a:lstStyle>
            <a:lvl1pPr algn="l" lvl="0">
              <a:lnSpc>
                <a:spcPct val="100000"/>
              </a:lnSpc>
              <a:spcBef>
                <a:spcPts val="0"/>
              </a:spcBef>
              <a:spcAft>
                <a:spcPts val="0"/>
              </a:spcAft>
              <a:buSzPts val="2800"/>
              <a:buNone/>
            </a:lvl1pPr>
            <a:lvl2pPr algn="l" lvl="1">
              <a:lnSpc>
                <a:spcPct val="100000"/>
              </a:lnSpc>
              <a:spcBef>
                <a:spcPts val="0"/>
              </a:spcBef>
              <a:spcAft>
                <a:spcPts val="0"/>
              </a:spcAft>
              <a:buSzPts val="2800"/>
              <a:buNone/>
            </a:lvl2pPr>
            <a:lvl3pPr algn="l" lvl="2">
              <a:lnSpc>
                <a:spcPct val="100000"/>
              </a:lnSpc>
              <a:spcBef>
                <a:spcPts val="0"/>
              </a:spcBef>
              <a:spcAft>
                <a:spcPts val="0"/>
              </a:spcAft>
              <a:buSzPts val="2800"/>
              <a:buNone/>
            </a:lvl3pPr>
            <a:lvl4pPr algn="l" lvl="3">
              <a:lnSpc>
                <a:spcPct val="100000"/>
              </a:lnSpc>
              <a:spcBef>
                <a:spcPts val="0"/>
              </a:spcBef>
              <a:spcAft>
                <a:spcPts val="0"/>
              </a:spcAft>
              <a:buSzPts val="2800"/>
              <a:buNone/>
            </a:lvl4pPr>
            <a:lvl5pPr algn="l" lvl="4">
              <a:lnSpc>
                <a:spcPct val="100000"/>
              </a:lnSpc>
              <a:spcBef>
                <a:spcPts val="0"/>
              </a:spcBef>
              <a:spcAft>
                <a:spcPts val="0"/>
              </a:spcAft>
              <a:buSzPts val="2800"/>
              <a:buNone/>
            </a:lvl5pPr>
            <a:lvl6pPr algn="l" lvl="5">
              <a:lnSpc>
                <a:spcPct val="100000"/>
              </a:lnSpc>
              <a:spcBef>
                <a:spcPts val="0"/>
              </a:spcBef>
              <a:spcAft>
                <a:spcPts val="0"/>
              </a:spcAft>
              <a:buSzPts val="2800"/>
              <a:buNone/>
            </a:lvl6pPr>
            <a:lvl7pPr algn="l" lvl="6">
              <a:lnSpc>
                <a:spcPct val="100000"/>
              </a:lnSpc>
              <a:spcBef>
                <a:spcPts val="0"/>
              </a:spcBef>
              <a:spcAft>
                <a:spcPts val="0"/>
              </a:spcAft>
              <a:buSzPts val="2800"/>
              <a:buNone/>
            </a:lvl7pPr>
            <a:lvl8pPr algn="l" lvl="7">
              <a:lnSpc>
                <a:spcPct val="100000"/>
              </a:lnSpc>
              <a:spcBef>
                <a:spcPts val="0"/>
              </a:spcBef>
              <a:spcAft>
                <a:spcPts val="0"/>
              </a:spcAft>
              <a:buSzPts val="2800"/>
              <a:buNone/>
            </a:lvl8pPr>
            <a:lvl9pPr algn="l" lvl="8">
              <a:lnSpc>
                <a:spcPct val="100000"/>
              </a:lnSpc>
              <a:spcBef>
                <a:spcPts val="0"/>
              </a:spcBef>
              <a:spcAft>
                <a:spcPts val="0"/>
              </a:spcAft>
              <a:buSzPts val="2800"/>
              <a:buNone/>
            </a:lvl9pPr>
          </a:lstStyle>
          <a:p/>
        </p:txBody>
      </p:sp>
      <p:sp>
        <p:nvSpPr>
          <p:cNvPr id="1048672" name="Google Shape;22;p28"/>
          <p:cNvSpPr txBox="1">
            <a:spLocks noGrp="1"/>
          </p:cNvSpPr>
          <p:nvPr>
            <p:ph type="body" idx="1"/>
          </p:nvPr>
        </p:nvSpPr>
        <p:spPr>
          <a:xfrm>
            <a:off x="3117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3" name="Google Shape;23;p28"/>
          <p:cNvSpPr txBox="1">
            <a:spLocks noGrp="1"/>
          </p:cNvSpPr>
          <p:nvPr>
            <p:ph type="body" idx="2"/>
          </p:nvPr>
        </p:nvSpPr>
        <p:spPr>
          <a:xfrm>
            <a:off x="4832400" y="1152475"/>
            <a:ext cx="3999900" cy="3416400"/>
          </a:xfrm>
          <a:prstGeom prst="rect"/>
          <a:noFill/>
          <a:ln>
            <a:noFill/>
          </a:ln>
        </p:spPr>
        <p:txBody>
          <a:bodyPr anchor="t" anchorCtr="0" bIns="91425" lIns="91425" rIns="91425" spcFirstLastPara="1" tIns="91425" wrap="square">
            <a:noAutofit/>
          </a:bodyPr>
          <a:lstStyle>
            <a:lvl1pPr algn="l" indent="-317500" lvl="0" marL="457200">
              <a:lnSpc>
                <a:spcPct val="115000"/>
              </a:lnSpc>
              <a:spcBef>
                <a:spcPts val="0"/>
              </a:spcBef>
              <a:spcAft>
                <a:spcPts val="0"/>
              </a:spcAft>
              <a:buSzPts val="1400"/>
              <a:buChar char="●"/>
              <a:defRPr sz="14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4" name="Google Shape;24;p28"/>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73" name="Shape 28"/>
        <p:cNvGrpSpPr/>
        <p:nvPr/>
      </p:nvGrpSpPr>
      <p:grpSpPr>
        <a:xfrm>
          <a:off x="0" y="0"/>
          <a:ext cx="0" cy="0"/>
          <a:chOff x="0" y="0"/>
          <a:chExt cx="0" cy="0"/>
        </a:xfrm>
      </p:grpSpPr>
      <p:sp>
        <p:nvSpPr>
          <p:cNvPr id="1048675" name="Google Shape;29;p30"/>
          <p:cNvSpPr txBox="1">
            <a:spLocks noGrp="1"/>
          </p:cNvSpPr>
          <p:nvPr>
            <p:ph type="title"/>
          </p:nvPr>
        </p:nvSpPr>
        <p:spPr>
          <a:xfrm>
            <a:off x="311700" y="555600"/>
            <a:ext cx="2808000" cy="755700"/>
          </a:xfrm>
          <a:prstGeom prst="rect"/>
          <a:noFill/>
          <a:ln>
            <a:noFill/>
          </a:ln>
        </p:spPr>
        <p:txBody>
          <a:bodyPr anchor="b" anchorCtr="0" bIns="91425" lIns="91425" rIns="91425" spcFirstLastPara="1" tIns="91425" wrap="square">
            <a:noAutofit/>
          </a:bodyPr>
          <a:lstStyle>
            <a:lvl1pPr algn="l" lvl="0">
              <a:lnSpc>
                <a:spcPct val="100000"/>
              </a:lnSpc>
              <a:spcBef>
                <a:spcPts val="0"/>
              </a:spcBef>
              <a:spcAft>
                <a:spcPts val="0"/>
              </a:spcAft>
              <a:buSzPts val="2400"/>
              <a:buNone/>
              <a:defRPr sz="2400"/>
            </a:lvl1pPr>
            <a:lvl2pPr algn="l" lvl="1">
              <a:lnSpc>
                <a:spcPct val="100000"/>
              </a:lnSpc>
              <a:spcBef>
                <a:spcPts val="0"/>
              </a:spcBef>
              <a:spcAft>
                <a:spcPts val="0"/>
              </a:spcAft>
              <a:buSzPts val="2400"/>
              <a:buNone/>
              <a:defRPr sz="2400"/>
            </a:lvl2pPr>
            <a:lvl3pPr algn="l" lvl="2">
              <a:lnSpc>
                <a:spcPct val="100000"/>
              </a:lnSpc>
              <a:spcBef>
                <a:spcPts val="0"/>
              </a:spcBef>
              <a:spcAft>
                <a:spcPts val="0"/>
              </a:spcAft>
              <a:buSzPts val="2400"/>
              <a:buNone/>
              <a:defRPr sz="2400"/>
            </a:lvl3pPr>
            <a:lvl4pPr algn="l" lvl="3">
              <a:lnSpc>
                <a:spcPct val="100000"/>
              </a:lnSpc>
              <a:spcBef>
                <a:spcPts val="0"/>
              </a:spcBef>
              <a:spcAft>
                <a:spcPts val="0"/>
              </a:spcAft>
              <a:buSzPts val="2400"/>
              <a:buNone/>
              <a:defRPr sz="2400"/>
            </a:lvl4pPr>
            <a:lvl5pPr algn="l" lvl="4">
              <a:lnSpc>
                <a:spcPct val="100000"/>
              </a:lnSpc>
              <a:spcBef>
                <a:spcPts val="0"/>
              </a:spcBef>
              <a:spcAft>
                <a:spcPts val="0"/>
              </a:spcAft>
              <a:buSzPts val="2400"/>
              <a:buNone/>
              <a:defRPr sz="2400"/>
            </a:lvl5pPr>
            <a:lvl6pPr algn="l" lvl="5">
              <a:lnSpc>
                <a:spcPct val="100000"/>
              </a:lnSpc>
              <a:spcBef>
                <a:spcPts val="0"/>
              </a:spcBef>
              <a:spcAft>
                <a:spcPts val="0"/>
              </a:spcAft>
              <a:buSzPts val="2400"/>
              <a:buNone/>
              <a:defRPr sz="2400"/>
            </a:lvl6pPr>
            <a:lvl7pPr algn="l" lvl="6">
              <a:lnSpc>
                <a:spcPct val="100000"/>
              </a:lnSpc>
              <a:spcBef>
                <a:spcPts val="0"/>
              </a:spcBef>
              <a:spcAft>
                <a:spcPts val="0"/>
              </a:spcAft>
              <a:buSzPts val="2400"/>
              <a:buNone/>
              <a:defRPr sz="2400"/>
            </a:lvl7pPr>
            <a:lvl8pPr algn="l" lvl="7">
              <a:lnSpc>
                <a:spcPct val="100000"/>
              </a:lnSpc>
              <a:spcBef>
                <a:spcPts val="0"/>
              </a:spcBef>
              <a:spcAft>
                <a:spcPts val="0"/>
              </a:spcAft>
              <a:buSzPts val="2400"/>
              <a:buNone/>
              <a:defRPr sz="2400"/>
            </a:lvl8pPr>
            <a:lvl9pPr algn="l" lvl="8">
              <a:lnSpc>
                <a:spcPct val="100000"/>
              </a:lnSpc>
              <a:spcBef>
                <a:spcPts val="0"/>
              </a:spcBef>
              <a:spcAft>
                <a:spcPts val="0"/>
              </a:spcAft>
              <a:buSzPts val="2400"/>
              <a:buNone/>
              <a:defRPr sz="2400"/>
            </a:lvl9pPr>
          </a:lstStyle>
          <a:p/>
        </p:txBody>
      </p:sp>
      <p:sp>
        <p:nvSpPr>
          <p:cNvPr id="1048676" name="Google Shape;30;p30"/>
          <p:cNvSpPr txBox="1">
            <a:spLocks noGrp="1"/>
          </p:cNvSpPr>
          <p:nvPr>
            <p:ph type="body" idx="1"/>
          </p:nvPr>
        </p:nvSpPr>
        <p:spPr>
          <a:xfrm>
            <a:off x="311700" y="1389600"/>
            <a:ext cx="2808000" cy="3179400"/>
          </a:xfrm>
          <a:prstGeom prst="rect"/>
          <a:noFill/>
          <a:ln>
            <a:noFill/>
          </a:ln>
        </p:spPr>
        <p:txBody>
          <a:bodyPr anchor="t" anchorCtr="0" bIns="91425" lIns="91425" rIns="91425" spcFirstLastPara="1" tIns="91425" wrap="square">
            <a:noAutofit/>
          </a:bodyPr>
          <a:lstStyle>
            <a:lvl1pPr algn="l" indent="-304800" lvl="0" marL="457200">
              <a:lnSpc>
                <a:spcPct val="115000"/>
              </a:lnSpc>
              <a:spcBef>
                <a:spcPts val="0"/>
              </a:spcBef>
              <a:spcAft>
                <a:spcPts val="0"/>
              </a:spcAft>
              <a:buSzPts val="1200"/>
              <a:buChar char="●"/>
              <a:defRPr sz="1200"/>
            </a:lvl1pPr>
            <a:lvl2pPr algn="l" indent="-304800" lvl="1" marL="914400">
              <a:lnSpc>
                <a:spcPct val="115000"/>
              </a:lnSpc>
              <a:spcBef>
                <a:spcPts val="1600"/>
              </a:spcBef>
              <a:spcAft>
                <a:spcPts val="0"/>
              </a:spcAft>
              <a:buSzPts val="1200"/>
              <a:buChar char="○"/>
              <a:defRPr sz="1200"/>
            </a:lvl2pPr>
            <a:lvl3pPr algn="l" indent="-304800" lvl="2" marL="1371600">
              <a:lnSpc>
                <a:spcPct val="115000"/>
              </a:lnSpc>
              <a:spcBef>
                <a:spcPts val="1600"/>
              </a:spcBef>
              <a:spcAft>
                <a:spcPts val="0"/>
              </a:spcAft>
              <a:buSzPts val="1200"/>
              <a:buChar char="■"/>
              <a:defRPr sz="1200"/>
            </a:lvl3pPr>
            <a:lvl4pPr algn="l" indent="-304800" lvl="3" marL="1828800">
              <a:lnSpc>
                <a:spcPct val="115000"/>
              </a:lnSpc>
              <a:spcBef>
                <a:spcPts val="1600"/>
              </a:spcBef>
              <a:spcAft>
                <a:spcPts val="0"/>
              </a:spcAft>
              <a:buSzPts val="1200"/>
              <a:buChar char="●"/>
              <a:defRPr sz="1200"/>
            </a:lvl4pPr>
            <a:lvl5pPr algn="l" indent="-304800" lvl="4" marL="2286000">
              <a:lnSpc>
                <a:spcPct val="115000"/>
              </a:lnSpc>
              <a:spcBef>
                <a:spcPts val="1600"/>
              </a:spcBef>
              <a:spcAft>
                <a:spcPts val="0"/>
              </a:spcAft>
              <a:buSzPts val="1200"/>
              <a:buChar char="○"/>
              <a:defRPr sz="1200"/>
            </a:lvl5pPr>
            <a:lvl6pPr algn="l" indent="-304800" lvl="5" marL="2743200">
              <a:lnSpc>
                <a:spcPct val="115000"/>
              </a:lnSpc>
              <a:spcBef>
                <a:spcPts val="1600"/>
              </a:spcBef>
              <a:spcAft>
                <a:spcPts val="0"/>
              </a:spcAft>
              <a:buSzPts val="1200"/>
              <a:buChar char="■"/>
              <a:defRPr sz="1200"/>
            </a:lvl6pPr>
            <a:lvl7pPr algn="l" indent="-304800" lvl="6" marL="3200400">
              <a:lnSpc>
                <a:spcPct val="115000"/>
              </a:lnSpc>
              <a:spcBef>
                <a:spcPts val="1600"/>
              </a:spcBef>
              <a:spcAft>
                <a:spcPts val="0"/>
              </a:spcAft>
              <a:buSzPts val="1200"/>
              <a:buChar char="●"/>
              <a:defRPr sz="1200"/>
            </a:lvl7pPr>
            <a:lvl8pPr algn="l" indent="-304800" lvl="7" marL="3657600">
              <a:lnSpc>
                <a:spcPct val="115000"/>
              </a:lnSpc>
              <a:spcBef>
                <a:spcPts val="1600"/>
              </a:spcBef>
              <a:spcAft>
                <a:spcPts val="0"/>
              </a:spcAft>
              <a:buSzPts val="1200"/>
              <a:buChar char="○"/>
              <a:defRPr sz="1200"/>
            </a:lvl8pPr>
            <a:lvl9pPr algn="l" indent="-304800" lvl="8" marL="4114800">
              <a:lnSpc>
                <a:spcPct val="115000"/>
              </a:lnSpc>
              <a:spcBef>
                <a:spcPts val="1600"/>
              </a:spcBef>
              <a:spcAft>
                <a:spcPts val="1600"/>
              </a:spcAft>
              <a:buSzPts val="1200"/>
              <a:buChar char="■"/>
              <a:defRPr sz="1200"/>
            </a:lvl9pPr>
          </a:lstStyle>
          <a:p/>
        </p:txBody>
      </p:sp>
      <p:sp>
        <p:nvSpPr>
          <p:cNvPr id="1048677" name="Google Shape;31;p30"/>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74" name="Shape 32"/>
        <p:cNvGrpSpPr/>
        <p:nvPr/>
      </p:nvGrpSpPr>
      <p:grpSpPr>
        <a:xfrm>
          <a:off x="0" y="0"/>
          <a:ext cx="0" cy="0"/>
          <a:chOff x="0" y="0"/>
          <a:chExt cx="0" cy="0"/>
        </a:xfrm>
      </p:grpSpPr>
      <p:sp>
        <p:nvSpPr>
          <p:cNvPr id="1048678" name="Google Shape;33;p31"/>
          <p:cNvSpPr txBox="1">
            <a:spLocks noGrp="1"/>
          </p:cNvSpPr>
          <p:nvPr>
            <p:ph type="title"/>
          </p:nvPr>
        </p:nvSpPr>
        <p:spPr>
          <a:xfrm>
            <a:off x="490250" y="450150"/>
            <a:ext cx="6367800" cy="4090800"/>
          </a:xfrm>
          <a:prstGeom prst="rect"/>
          <a:noFill/>
          <a:ln>
            <a:noFill/>
          </a:ln>
        </p:spPr>
        <p:txBody>
          <a:bodyPr anchor="ctr" anchorCtr="0" bIns="91425" lIns="91425" rIns="91425" spcFirstLastPara="1" tIns="91425" wrap="square">
            <a:noAutofit/>
          </a:bodyPr>
          <a:lstStyle>
            <a:lvl1pPr algn="l" lvl="0">
              <a:lnSpc>
                <a:spcPct val="100000"/>
              </a:lnSpc>
              <a:spcBef>
                <a:spcPts val="0"/>
              </a:spcBef>
              <a:spcAft>
                <a:spcPts val="0"/>
              </a:spcAft>
              <a:buSzPts val="4800"/>
              <a:buNone/>
              <a:defRPr sz="4800"/>
            </a:lvl1pPr>
            <a:lvl2pPr algn="l" lvl="1">
              <a:lnSpc>
                <a:spcPct val="100000"/>
              </a:lnSpc>
              <a:spcBef>
                <a:spcPts val="0"/>
              </a:spcBef>
              <a:spcAft>
                <a:spcPts val="0"/>
              </a:spcAft>
              <a:buSzPts val="4800"/>
              <a:buNone/>
              <a:defRPr sz="4800"/>
            </a:lvl2pPr>
            <a:lvl3pPr algn="l" lvl="2">
              <a:lnSpc>
                <a:spcPct val="100000"/>
              </a:lnSpc>
              <a:spcBef>
                <a:spcPts val="0"/>
              </a:spcBef>
              <a:spcAft>
                <a:spcPts val="0"/>
              </a:spcAft>
              <a:buSzPts val="4800"/>
              <a:buNone/>
              <a:defRPr sz="4800"/>
            </a:lvl3pPr>
            <a:lvl4pPr algn="l" lvl="3">
              <a:lnSpc>
                <a:spcPct val="100000"/>
              </a:lnSpc>
              <a:spcBef>
                <a:spcPts val="0"/>
              </a:spcBef>
              <a:spcAft>
                <a:spcPts val="0"/>
              </a:spcAft>
              <a:buSzPts val="4800"/>
              <a:buNone/>
              <a:defRPr sz="4800"/>
            </a:lvl4pPr>
            <a:lvl5pPr algn="l" lvl="4">
              <a:lnSpc>
                <a:spcPct val="100000"/>
              </a:lnSpc>
              <a:spcBef>
                <a:spcPts val="0"/>
              </a:spcBef>
              <a:spcAft>
                <a:spcPts val="0"/>
              </a:spcAft>
              <a:buSzPts val="4800"/>
              <a:buNone/>
              <a:defRPr sz="4800"/>
            </a:lvl5pPr>
            <a:lvl6pPr algn="l" lvl="5">
              <a:lnSpc>
                <a:spcPct val="100000"/>
              </a:lnSpc>
              <a:spcBef>
                <a:spcPts val="0"/>
              </a:spcBef>
              <a:spcAft>
                <a:spcPts val="0"/>
              </a:spcAft>
              <a:buSzPts val="4800"/>
              <a:buNone/>
              <a:defRPr sz="4800"/>
            </a:lvl6pPr>
            <a:lvl7pPr algn="l" lvl="6">
              <a:lnSpc>
                <a:spcPct val="100000"/>
              </a:lnSpc>
              <a:spcBef>
                <a:spcPts val="0"/>
              </a:spcBef>
              <a:spcAft>
                <a:spcPts val="0"/>
              </a:spcAft>
              <a:buSzPts val="4800"/>
              <a:buNone/>
              <a:defRPr sz="4800"/>
            </a:lvl7pPr>
            <a:lvl8pPr algn="l" lvl="7">
              <a:lnSpc>
                <a:spcPct val="100000"/>
              </a:lnSpc>
              <a:spcBef>
                <a:spcPts val="0"/>
              </a:spcBef>
              <a:spcAft>
                <a:spcPts val="0"/>
              </a:spcAft>
              <a:buSzPts val="4800"/>
              <a:buNone/>
              <a:defRPr sz="4800"/>
            </a:lvl8pPr>
            <a:lvl9pPr algn="l" lvl="8">
              <a:lnSpc>
                <a:spcPct val="100000"/>
              </a:lnSpc>
              <a:spcBef>
                <a:spcPts val="0"/>
              </a:spcBef>
              <a:spcAft>
                <a:spcPts val="0"/>
              </a:spcAft>
              <a:buSzPts val="4800"/>
              <a:buNone/>
              <a:defRPr sz="4800"/>
            </a:lvl9pPr>
          </a:lstStyle>
          <a:p/>
        </p:txBody>
      </p:sp>
      <p:sp>
        <p:nvSpPr>
          <p:cNvPr id="1048679" name="Google Shape;34;p31"/>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1" name="Shape 35"/>
        <p:cNvGrpSpPr/>
        <p:nvPr/>
      </p:nvGrpSpPr>
      <p:grpSpPr>
        <a:xfrm>
          <a:off x="0" y="0"/>
          <a:ext cx="0" cy="0"/>
          <a:chOff x="0" y="0"/>
          <a:chExt cx="0" cy="0"/>
        </a:xfrm>
      </p:grpSpPr>
      <p:sp>
        <p:nvSpPr>
          <p:cNvPr id="1048666" name="Google Shape;36;p32"/>
          <p:cNvSpPr/>
          <p:nvPr/>
        </p:nvSpPr>
        <p:spPr>
          <a:xfrm>
            <a:off x="4572000" y="-125"/>
            <a:ext cx="4572000" cy="5143500"/>
          </a:xfrm>
          <a:prstGeom prst="rect"/>
          <a:solidFill>
            <a:schemeClr val="lt2"/>
          </a:solidFill>
          <a:ln>
            <a:noFill/>
          </a:ln>
        </p:spPr>
        <p:txBody>
          <a:bodyPr anchor="ctr" anchorCtr="0" bIns="91425" lIns="91425" rIns="91425" spcFirstLastPara="1" tIns="91425" wrap="square">
            <a:noAutofit/>
          </a:bodyPr>
          <a:p>
            <a:pPr algn="l" indent="0" lvl="0" marL="0" marR="0" rtl="0">
              <a:lnSpc>
                <a:spcPct val="100000"/>
              </a:lnSpc>
              <a:spcBef>
                <a:spcPts val="0"/>
              </a:spcBef>
              <a:spcAft>
                <a:spcPts val="0"/>
              </a:spcAft>
              <a:buClr>
                <a:srgbClr val="000000"/>
              </a:buClr>
              <a:buSzPts val="1400"/>
              <a:buFont typeface="Arial" panose="020B0604020202020204"/>
              <a:buNone/>
            </a:pPr>
            <a:endParaRPr b="0" cap="none" sz="1400" i="0" strike="noStrike" u="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48667" name="Google Shape;37;p32"/>
          <p:cNvSpPr txBox="1">
            <a:spLocks noGrp="1"/>
          </p:cNvSpPr>
          <p:nvPr>
            <p:ph type="title"/>
          </p:nvPr>
        </p:nvSpPr>
        <p:spPr>
          <a:xfrm>
            <a:off x="265500" y="1233175"/>
            <a:ext cx="4045200" cy="1482300"/>
          </a:xfrm>
          <a:prstGeom prst="rect"/>
          <a:noFill/>
          <a:ln>
            <a:noFill/>
          </a:ln>
        </p:spPr>
        <p:txBody>
          <a:bodyPr anchor="b" anchorCtr="0" bIns="91425" lIns="91425" rIns="91425" spcFirstLastPara="1" tIns="91425" wrap="square">
            <a:noAutofit/>
          </a:bodyPr>
          <a:lstStyle>
            <a:lvl1pPr algn="ctr" lvl="0">
              <a:lnSpc>
                <a:spcPct val="100000"/>
              </a:lnSpc>
              <a:spcBef>
                <a:spcPts val="0"/>
              </a:spcBef>
              <a:spcAft>
                <a:spcPts val="0"/>
              </a:spcAft>
              <a:buSzPts val="4200"/>
              <a:buNone/>
              <a:defRPr sz="4200"/>
            </a:lvl1pPr>
            <a:lvl2pPr algn="ctr" lvl="1">
              <a:lnSpc>
                <a:spcPct val="100000"/>
              </a:lnSpc>
              <a:spcBef>
                <a:spcPts val="0"/>
              </a:spcBef>
              <a:spcAft>
                <a:spcPts val="0"/>
              </a:spcAft>
              <a:buSzPts val="4200"/>
              <a:buNone/>
              <a:defRPr sz="4200"/>
            </a:lvl2pPr>
            <a:lvl3pPr algn="ctr" lvl="2">
              <a:lnSpc>
                <a:spcPct val="100000"/>
              </a:lnSpc>
              <a:spcBef>
                <a:spcPts val="0"/>
              </a:spcBef>
              <a:spcAft>
                <a:spcPts val="0"/>
              </a:spcAft>
              <a:buSzPts val="4200"/>
              <a:buNone/>
              <a:defRPr sz="4200"/>
            </a:lvl3pPr>
            <a:lvl4pPr algn="ctr" lvl="3">
              <a:lnSpc>
                <a:spcPct val="100000"/>
              </a:lnSpc>
              <a:spcBef>
                <a:spcPts val="0"/>
              </a:spcBef>
              <a:spcAft>
                <a:spcPts val="0"/>
              </a:spcAft>
              <a:buSzPts val="4200"/>
              <a:buNone/>
              <a:defRPr sz="4200"/>
            </a:lvl4pPr>
            <a:lvl5pPr algn="ctr" lvl="4">
              <a:lnSpc>
                <a:spcPct val="100000"/>
              </a:lnSpc>
              <a:spcBef>
                <a:spcPts val="0"/>
              </a:spcBef>
              <a:spcAft>
                <a:spcPts val="0"/>
              </a:spcAft>
              <a:buSzPts val="4200"/>
              <a:buNone/>
              <a:defRPr sz="4200"/>
            </a:lvl5pPr>
            <a:lvl6pPr algn="ctr" lvl="5">
              <a:lnSpc>
                <a:spcPct val="100000"/>
              </a:lnSpc>
              <a:spcBef>
                <a:spcPts val="0"/>
              </a:spcBef>
              <a:spcAft>
                <a:spcPts val="0"/>
              </a:spcAft>
              <a:buSzPts val="4200"/>
              <a:buNone/>
              <a:defRPr sz="4200"/>
            </a:lvl6pPr>
            <a:lvl7pPr algn="ctr" lvl="6">
              <a:lnSpc>
                <a:spcPct val="100000"/>
              </a:lnSpc>
              <a:spcBef>
                <a:spcPts val="0"/>
              </a:spcBef>
              <a:spcAft>
                <a:spcPts val="0"/>
              </a:spcAft>
              <a:buSzPts val="4200"/>
              <a:buNone/>
              <a:defRPr sz="4200"/>
            </a:lvl7pPr>
            <a:lvl8pPr algn="ctr" lvl="7">
              <a:lnSpc>
                <a:spcPct val="100000"/>
              </a:lnSpc>
              <a:spcBef>
                <a:spcPts val="0"/>
              </a:spcBef>
              <a:spcAft>
                <a:spcPts val="0"/>
              </a:spcAft>
              <a:buSzPts val="4200"/>
              <a:buNone/>
              <a:defRPr sz="4200"/>
            </a:lvl8pPr>
            <a:lvl9pPr algn="ctr" lvl="8">
              <a:lnSpc>
                <a:spcPct val="100000"/>
              </a:lnSpc>
              <a:spcBef>
                <a:spcPts val="0"/>
              </a:spcBef>
              <a:spcAft>
                <a:spcPts val="0"/>
              </a:spcAft>
              <a:buSzPts val="4200"/>
              <a:buNone/>
              <a:defRPr sz="4200"/>
            </a:lvl9pPr>
          </a:lstStyle>
          <a:p/>
        </p:txBody>
      </p:sp>
      <p:sp>
        <p:nvSpPr>
          <p:cNvPr id="1048668" name="Google Shape;38;p32"/>
          <p:cNvSpPr txBox="1">
            <a:spLocks noGrp="1"/>
          </p:cNvSpPr>
          <p:nvPr>
            <p:ph type="subTitle" idx="1"/>
          </p:nvPr>
        </p:nvSpPr>
        <p:spPr>
          <a:xfrm>
            <a:off x="265500" y="2803075"/>
            <a:ext cx="4045200" cy="1235100"/>
          </a:xfrm>
          <a:prstGeom prst="rect"/>
          <a:noFill/>
          <a:ln>
            <a:noFill/>
          </a:ln>
        </p:spPr>
        <p:txBody>
          <a:bodyPr anchor="t" anchorCtr="0" bIns="91425" lIns="91425" rIns="91425" spcFirstLastPara="1" tIns="91425" wrap="square">
            <a:noAutofit/>
          </a:bodyPr>
          <a:lstStyle>
            <a:lvl1pPr algn="ctr" lvl="0">
              <a:lnSpc>
                <a:spcPct val="100000"/>
              </a:lnSpc>
              <a:spcBef>
                <a:spcPts val="0"/>
              </a:spcBef>
              <a:spcAft>
                <a:spcPts val="0"/>
              </a:spcAft>
              <a:buSzPts val="2100"/>
              <a:buNone/>
              <a:defRPr sz="2100"/>
            </a:lvl1pPr>
            <a:lvl2pPr algn="ctr" lvl="1">
              <a:lnSpc>
                <a:spcPct val="100000"/>
              </a:lnSpc>
              <a:spcBef>
                <a:spcPts val="0"/>
              </a:spcBef>
              <a:spcAft>
                <a:spcPts val="0"/>
              </a:spcAft>
              <a:buSzPts val="2100"/>
              <a:buNone/>
              <a:defRPr sz="2100"/>
            </a:lvl2pPr>
            <a:lvl3pPr algn="ctr" lvl="2">
              <a:lnSpc>
                <a:spcPct val="100000"/>
              </a:lnSpc>
              <a:spcBef>
                <a:spcPts val="0"/>
              </a:spcBef>
              <a:spcAft>
                <a:spcPts val="0"/>
              </a:spcAft>
              <a:buSzPts val="2100"/>
              <a:buNone/>
              <a:defRPr sz="2100"/>
            </a:lvl3pPr>
            <a:lvl4pPr algn="ctr" lvl="3">
              <a:lnSpc>
                <a:spcPct val="100000"/>
              </a:lnSpc>
              <a:spcBef>
                <a:spcPts val="0"/>
              </a:spcBef>
              <a:spcAft>
                <a:spcPts val="0"/>
              </a:spcAft>
              <a:buSzPts val="2100"/>
              <a:buNone/>
              <a:defRPr sz="2100"/>
            </a:lvl4pPr>
            <a:lvl5pPr algn="ctr" lvl="4">
              <a:lnSpc>
                <a:spcPct val="100000"/>
              </a:lnSpc>
              <a:spcBef>
                <a:spcPts val="0"/>
              </a:spcBef>
              <a:spcAft>
                <a:spcPts val="0"/>
              </a:spcAft>
              <a:buSzPts val="2100"/>
              <a:buNone/>
              <a:defRPr sz="2100"/>
            </a:lvl5pPr>
            <a:lvl6pPr algn="ctr" lvl="5">
              <a:lnSpc>
                <a:spcPct val="100000"/>
              </a:lnSpc>
              <a:spcBef>
                <a:spcPts val="0"/>
              </a:spcBef>
              <a:spcAft>
                <a:spcPts val="0"/>
              </a:spcAft>
              <a:buSzPts val="2100"/>
              <a:buNone/>
              <a:defRPr sz="2100"/>
            </a:lvl6pPr>
            <a:lvl7pPr algn="ctr" lvl="6">
              <a:lnSpc>
                <a:spcPct val="100000"/>
              </a:lnSpc>
              <a:spcBef>
                <a:spcPts val="0"/>
              </a:spcBef>
              <a:spcAft>
                <a:spcPts val="0"/>
              </a:spcAft>
              <a:buSzPts val="2100"/>
              <a:buNone/>
              <a:defRPr sz="2100"/>
            </a:lvl7pPr>
            <a:lvl8pPr algn="ctr" lvl="7">
              <a:lnSpc>
                <a:spcPct val="100000"/>
              </a:lnSpc>
              <a:spcBef>
                <a:spcPts val="0"/>
              </a:spcBef>
              <a:spcAft>
                <a:spcPts val="0"/>
              </a:spcAft>
              <a:buSzPts val="2100"/>
              <a:buNone/>
              <a:defRPr sz="2100"/>
            </a:lvl8pPr>
            <a:lvl9pPr algn="ctr" lvl="8">
              <a:lnSpc>
                <a:spcPct val="100000"/>
              </a:lnSpc>
              <a:spcBef>
                <a:spcPts val="0"/>
              </a:spcBef>
              <a:spcAft>
                <a:spcPts val="0"/>
              </a:spcAft>
              <a:buSzPts val="2100"/>
              <a:buNone/>
              <a:defRPr sz="2100"/>
            </a:lvl9pPr>
          </a:lstStyle>
          <a:p/>
        </p:txBody>
      </p:sp>
      <p:sp>
        <p:nvSpPr>
          <p:cNvPr id="1048669" name="Google Shape;39;p32"/>
          <p:cNvSpPr txBox="1">
            <a:spLocks noGrp="1"/>
          </p:cNvSpPr>
          <p:nvPr>
            <p:ph type="body" idx="2"/>
          </p:nvPr>
        </p:nvSpPr>
        <p:spPr>
          <a:xfrm>
            <a:off x="4939500" y="724075"/>
            <a:ext cx="3837000" cy="3695100"/>
          </a:xfrm>
          <a:prstGeom prst="rect"/>
          <a:noFill/>
          <a:ln>
            <a:noFill/>
          </a:ln>
        </p:spPr>
        <p:txBody>
          <a:bodyPr anchor="ctr" anchorCtr="0" bIns="91425" lIns="91425" rIns="91425" spcFirstLastPara="1" tIns="91425" wrap="square">
            <a:noAutofit/>
          </a:bodyPr>
          <a:lstStyle>
            <a:lvl1pPr algn="l" indent="-342900" lvl="0" marL="457200">
              <a:lnSpc>
                <a:spcPct val="115000"/>
              </a:lnSpc>
              <a:spcBef>
                <a:spcPts val="0"/>
              </a:spcBef>
              <a:spcAft>
                <a:spcPts val="0"/>
              </a:spcAft>
              <a:buSzPts val="1800"/>
              <a:buChar char="●"/>
            </a:lvl1pPr>
            <a:lvl2pPr algn="l" indent="-317500" lvl="1" marL="914400">
              <a:lnSpc>
                <a:spcPct val="115000"/>
              </a:lnSpc>
              <a:spcBef>
                <a:spcPts val="1600"/>
              </a:spcBef>
              <a:spcAft>
                <a:spcPts val="0"/>
              </a:spcAft>
              <a:buSzPts val="1400"/>
              <a:buChar char="○"/>
            </a:lvl2pPr>
            <a:lvl3pPr algn="l" indent="-317500" lvl="2" marL="1371600">
              <a:lnSpc>
                <a:spcPct val="115000"/>
              </a:lnSpc>
              <a:spcBef>
                <a:spcPts val="1600"/>
              </a:spcBef>
              <a:spcAft>
                <a:spcPts val="0"/>
              </a:spcAft>
              <a:buSzPts val="1400"/>
              <a:buChar char="■"/>
            </a:lvl3pPr>
            <a:lvl4pPr algn="l" indent="-317500" lvl="3" marL="1828800">
              <a:lnSpc>
                <a:spcPct val="115000"/>
              </a:lnSpc>
              <a:spcBef>
                <a:spcPts val="1600"/>
              </a:spcBef>
              <a:spcAft>
                <a:spcPts val="0"/>
              </a:spcAft>
              <a:buSzPts val="1400"/>
              <a:buChar char="●"/>
            </a:lvl4pPr>
            <a:lvl5pPr algn="l" indent="-317500" lvl="4" marL="2286000">
              <a:lnSpc>
                <a:spcPct val="115000"/>
              </a:lnSpc>
              <a:spcBef>
                <a:spcPts val="1600"/>
              </a:spcBef>
              <a:spcAft>
                <a:spcPts val="0"/>
              </a:spcAft>
              <a:buSzPts val="1400"/>
              <a:buChar char="○"/>
            </a:lvl5pPr>
            <a:lvl6pPr algn="l" indent="-317500" lvl="5" marL="2743200">
              <a:lnSpc>
                <a:spcPct val="115000"/>
              </a:lnSpc>
              <a:spcBef>
                <a:spcPts val="1600"/>
              </a:spcBef>
              <a:spcAft>
                <a:spcPts val="0"/>
              </a:spcAft>
              <a:buSzPts val="1400"/>
              <a:buChar char="■"/>
            </a:lvl6pPr>
            <a:lvl7pPr algn="l" indent="-317500" lvl="6" marL="3200400">
              <a:lnSpc>
                <a:spcPct val="115000"/>
              </a:lnSpc>
              <a:spcBef>
                <a:spcPts val="1600"/>
              </a:spcBef>
              <a:spcAft>
                <a:spcPts val="0"/>
              </a:spcAft>
              <a:buSzPts val="1400"/>
              <a:buChar char="●"/>
            </a:lvl7pPr>
            <a:lvl8pPr algn="l" indent="-317500" lvl="7" marL="3657600">
              <a:lnSpc>
                <a:spcPct val="115000"/>
              </a:lnSpc>
              <a:spcBef>
                <a:spcPts val="1600"/>
              </a:spcBef>
              <a:spcAft>
                <a:spcPts val="0"/>
              </a:spcAft>
              <a:buSzPts val="1400"/>
              <a:buChar char="○"/>
            </a:lvl8pPr>
            <a:lvl9pPr algn="l" indent="-317500" lvl="8" marL="4114800">
              <a:lnSpc>
                <a:spcPct val="115000"/>
              </a:lnSpc>
              <a:spcBef>
                <a:spcPts val="1600"/>
              </a:spcBef>
              <a:spcAft>
                <a:spcPts val="1600"/>
              </a:spcAft>
              <a:buSzPts val="1400"/>
              <a:buChar char="■"/>
            </a:lvl9pPr>
          </a:lstStyle>
          <a:p/>
        </p:txBody>
      </p:sp>
      <p:sp>
        <p:nvSpPr>
          <p:cNvPr id="1048670" name="Google Shape;40;p32"/>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5" name="Shape 41"/>
        <p:cNvGrpSpPr/>
        <p:nvPr/>
      </p:nvGrpSpPr>
      <p:grpSpPr>
        <a:xfrm>
          <a:off x="0" y="0"/>
          <a:ext cx="0" cy="0"/>
          <a:chOff x="0" y="0"/>
          <a:chExt cx="0" cy="0"/>
        </a:xfrm>
      </p:grpSpPr>
      <p:sp>
        <p:nvSpPr>
          <p:cNvPr id="1048680" name="Google Shape;42;p33"/>
          <p:cNvSpPr txBox="1">
            <a:spLocks noGrp="1"/>
          </p:cNvSpPr>
          <p:nvPr>
            <p:ph type="body" idx="1"/>
          </p:nvPr>
        </p:nvSpPr>
        <p:spPr>
          <a:xfrm>
            <a:off x="311700" y="4230575"/>
            <a:ext cx="5998800" cy="605100"/>
          </a:xfrm>
          <a:prstGeom prst="rect"/>
          <a:noFill/>
          <a:ln>
            <a:noFill/>
          </a:ln>
        </p:spPr>
        <p:txBody>
          <a:bodyPr anchor="ctr" anchorCtr="0" bIns="91425" lIns="91425" rIns="91425" spcFirstLastPara="1" tIns="91425" wrap="square">
            <a:noAutofit/>
          </a:bodyPr>
          <a:lstStyle>
            <a:lvl1pPr algn="l" indent="-228600" lvl="0" marL="457200">
              <a:lnSpc>
                <a:spcPct val="100000"/>
              </a:lnSpc>
              <a:spcBef>
                <a:spcPts val="0"/>
              </a:spcBef>
              <a:spcAft>
                <a:spcPts val="0"/>
              </a:spcAft>
              <a:buSzPts val="1800"/>
              <a:buNone/>
            </a:lvl1pPr>
          </a:lstStyle>
          <a:p/>
        </p:txBody>
      </p:sp>
      <p:sp>
        <p:nvSpPr>
          <p:cNvPr id="1048681" name="Google Shape;43;p33"/>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76" name="Shape 48"/>
        <p:cNvGrpSpPr/>
        <p:nvPr/>
      </p:nvGrpSpPr>
      <p:grpSpPr>
        <a:xfrm>
          <a:off x="0" y="0"/>
          <a:ext cx="0" cy="0"/>
          <a:chOff x="0" y="0"/>
          <a:chExt cx="0" cy="0"/>
        </a:xfrm>
      </p:grpSpPr>
      <p:sp>
        <p:nvSpPr>
          <p:cNvPr id="1048682" name="Google Shape;49;p35"/>
          <p:cNvSpPr txBox="1">
            <a:spLocks noGrp="1"/>
          </p:cNvSpPr>
          <p:nvPr>
            <p:ph type="sldNum" idx="12"/>
          </p:nvPr>
        </p:nvSpPr>
        <p:spPr>
          <a:xfrm>
            <a:off x="8472458" y="4663217"/>
            <a:ext cx="548700" cy="393600"/>
          </a:xfrm>
          <a:prstGeom prst="rect"/>
          <a:noFill/>
          <a:ln>
            <a:noFill/>
          </a:ln>
        </p:spPr>
        <p:txBody>
          <a:bodyPr anchor="ctr" anchorCtr="0" bIns="91425" lIns="91425" rIns="91425" spcFirstLastPara="1" tIns="91425" wrap="square">
            <a:noAutofit/>
          </a:bodyPr>
          <a:lstStyle>
            <a:lvl1pPr algn="r" indent="0" lvl="0"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1pPr>
            <a:lvl2pPr algn="r" indent="0" lvl="1"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2pPr>
            <a:lvl3pPr algn="r" indent="0" lvl="2"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3pPr>
            <a:lvl4pPr algn="r" indent="0" lvl="3"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4pPr>
            <a:lvl5pPr algn="r" indent="0" lvl="4"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5pPr>
            <a:lvl6pPr algn="r" indent="0" lvl="5"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6pPr>
            <a:lvl7pPr algn="r" indent="0" lvl="6"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7pPr>
            <a:lvl8pPr algn="r" indent="0" lvl="7"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8pPr>
            <a:lvl9pPr algn="r" indent="0" lvl="8" marL="0" marR="0">
              <a:lnSpc>
                <a:spcPct val="100000"/>
              </a:lnSpc>
              <a:spcBef>
                <a:spcPts val="0"/>
              </a:spcBef>
              <a:spcAft>
                <a:spcPts val="0"/>
              </a:spcAft>
              <a:buClr>
                <a:srgbClr val="000000"/>
              </a:buClr>
              <a:buSzPts val="1000"/>
              <a:buFont typeface="Arial" panose="020B0604020202020204"/>
              <a:buNone/>
              <a:defRPr b="0" cap="none" sz="1000" i="0" strike="noStrike" u="none">
                <a:solidFill>
                  <a:schemeClr val="dk2"/>
                </a:solidFill>
                <a:latin typeface="Arial" panose="020B0604020202020204"/>
                <a:ea typeface="Arial" panose="020B0604020202020204"/>
                <a:cs typeface="Arial" panose="020B0604020202020204"/>
                <a:sym typeface="Arial" panose="020B0604020202020204"/>
              </a:defRPr>
            </a:lvl9pPr>
          </a:lstStyle>
          <a:p>
            <a:pPr algn="r" indent="0" lvl="0" marL="0"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59" name=""/>
        <p:cNvGrpSpPr/>
        <p:nvPr/>
      </p:nvGrpSpPr>
      <p:grpSpPr>
        <a:xfrm>
          <a:off x="0" y="0"/>
          <a:ext cx="0" cy="0"/>
          <a:chOff x="0" y="0"/>
          <a:chExt cx="0" cy="0"/>
        </a:xfrm>
      </p:grpSpPr>
      <p:sp>
        <p:nvSpPr>
          <p:cNvPr id="1048646" name="PlaceHolder 1"/>
          <p:cNvSpPr>
            <a:spLocks noGrp="1"/>
          </p:cNvSpPr>
          <p:nvPr>
            <p:ph type="title"/>
          </p:nvPr>
        </p:nvSpPr>
        <p:spPr>
          <a:xfrm>
            <a:off x="628560" y="273780"/>
            <a:ext cx="7886430" cy="993870"/>
          </a:xfrm>
          <a:prstGeom prst="rect"/>
        </p:spPr>
        <p:txBody>
          <a:bodyPr anchor="ctr" bIns="0" lIns="0" rIns="0" tIns="0">
            <a:noAutofit/>
          </a:bodyPr>
          <a:p>
            <a:endParaRPr b="0" sz="1350" lang="en-US" spc="-1" strike="noStrike">
              <a:solidFill>
                <a:srgbClr val="000000"/>
              </a:solidFill>
              <a:latin typeface="Calibri" panose="020F0502020204030204"/>
            </a:endParaRPr>
          </a:p>
        </p:txBody>
      </p:sp>
      <p:sp>
        <p:nvSpPr>
          <p:cNvPr id="1048647" name="PlaceHolder 2"/>
          <p:cNvSpPr>
            <a:spLocks noGrp="1"/>
          </p:cNvSpPr>
          <p:nvPr>
            <p:ph type="subTitle"/>
          </p:nvPr>
        </p:nvSpPr>
        <p:spPr>
          <a:xfrm>
            <a:off x="457110" y="1203390"/>
            <a:ext cx="8229330" cy="2982960"/>
          </a:xfrm>
          <a:prstGeom prst="rect"/>
        </p:spPr>
        <p:txBody>
          <a:bodyPr anchor="ctr" bIns="0" lIns="0" rIns="0" tIns="0">
            <a:noAutofit/>
          </a:bodyPr>
          <a:p>
            <a:pPr algn="ctr"/>
            <a:endParaRPr b="0" sz="2400" lang="en-US" spc="-1" strike="noStrike">
              <a:latin typeface="Arial" panose="020B060402020202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pn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2" name="Shape 5"/>
        <p:cNvGrpSpPr/>
        <p:nvPr/>
      </p:nvGrpSpPr>
      <p:grpSpPr>
        <a:xfrm>
          <a:off x="0" y="0"/>
          <a:ext cx="0" cy="0"/>
          <a:chOff x="0" y="0"/>
          <a:chExt cx="0" cy="0"/>
        </a:xfrm>
      </p:grpSpPr>
      <p:sp>
        <p:nvSpPr>
          <p:cNvPr id="1048576" name="Rectangle 7"/>
          <p:cNvSpPr/>
          <p:nvPr userDrawn="1"/>
        </p:nvSpPr>
        <p:spPr>
          <a:xfrm>
            <a:off x="7283428" y="62784"/>
            <a:ext cx="1109472" cy="584656"/>
          </a:xfrm>
          <a:prstGeom prst="rect"/>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pic>
        <p:nvPicPr>
          <p:cNvPr id="2097152" name="Google Shape;110;p4" descr="A close up of a sign  Description automatically generated"/>
          <p:cNvPicPr preferRelativeResize="0">
            <a:picLocks/>
          </p:cNvPicPr>
          <p:nvPr userDrawn="1"/>
        </p:nvPicPr>
        <p:blipFill rotWithShape="1">
          <a:blip xmlns:r="http://schemas.openxmlformats.org/officeDocument/2006/relationships" r:embed="rId12"/>
          <a:srcRect/>
          <a:stretch>
            <a:fillRect/>
          </a:stretch>
        </p:blipFill>
        <p:spPr>
          <a:xfrm>
            <a:off x="7799751" y="88917"/>
            <a:ext cx="1233874" cy="412476"/>
          </a:xfrm>
          <a:prstGeom prst="rect"/>
          <a:noFill/>
          <a:ln>
            <a:noFill/>
          </a:ln>
        </p:spPr>
      </p:pic>
      <p:sp>
        <p:nvSpPr>
          <p:cNvPr id="1048577" name="Rectangle 1"/>
          <p:cNvSpPr/>
          <p:nvPr userDrawn="1"/>
        </p:nvSpPr>
        <p:spPr>
          <a:xfrm>
            <a:off x="7594600" y="82567"/>
            <a:ext cx="165100" cy="412476"/>
          </a:xfrm>
          <a:prstGeom prst="rect"/>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8" name="Rectangle 2"/>
          <p:cNvSpPr/>
          <p:nvPr userDrawn="1"/>
        </p:nvSpPr>
        <p:spPr>
          <a:xfrm>
            <a:off x="7440249" y="82567"/>
            <a:ext cx="103551" cy="412476"/>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79" name="Rectangle 4"/>
          <p:cNvSpPr/>
          <p:nvPr userDrawn="1"/>
        </p:nvSpPr>
        <p:spPr>
          <a:xfrm>
            <a:off x="0" y="5086350"/>
            <a:ext cx="9144000" cy="69850"/>
          </a:xfrm>
          <a:prstGeom prst="rect"/>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0" name="Rectangle 5"/>
          <p:cNvSpPr/>
          <p:nvPr userDrawn="1"/>
        </p:nvSpPr>
        <p:spPr>
          <a:xfrm>
            <a:off x="0" y="88917"/>
            <a:ext cx="7283428" cy="406126"/>
          </a:xfrm>
          <a:prstGeom prst="rect"/>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1" name="TextBox 6"/>
          <p:cNvSpPr txBox="1"/>
          <p:nvPr userDrawn="1"/>
        </p:nvSpPr>
        <p:spPr>
          <a:xfrm>
            <a:off x="92480" y="105826"/>
            <a:ext cx="3953740" cy="369332"/>
          </a:xfrm>
          <a:prstGeom prst="rect"/>
          <a:noFill/>
        </p:spPr>
        <p:txBody>
          <a:bodyPr rtlCol="0" wrap="square">
            <a:spAutoFit/>
          </a:bodyPr>
          <a:p>
            <a:r>
              <a:rPr b="0" sz="1800" lang="en-US">
                <a:solidFill>
                  <a:schemeClr val="bg1"/>
                </a:solidFill>
              </a:rPr>
              <a:t>Next Gen Employability Program</a:t>
            </a:r>
            <a:endParaRPr b="0" sz="1800" lang="en-US">
              <a:solidFill>
                <a:schemeClr val="bg1"/>
              </a:solidFill>
            </a:endParaRPr>
          </a:p>
        </p:txBody>
      </p:sp>
    </p:spTree>
  </p:cSld>
  <p:clrMap accent1="accent1" accent2="accent2" accent3="accent3" accent4="accent4" accent5="accent5" accent6="accent6" bg1="lt1" bg2="dk2" tx1="dk1" tx2="lt2"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dt="0" ftr="0" hdr="0" sldNum="0"/>
  <p:txStyles>
    <p:title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titleStyle>
    <p:body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bodyStyle>
    <p:other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10.xml"/><Relationship Id="rId6"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8.png"/><Relationship Id="rId7" Type="http://schemas.openxmlformats.org/officeDocument/2006/relationships/image" Target="../media/image9.png"/><Relationship Id="rId8" Type="http://schemas.openxmlformats.org/officeDocument/2006/relationships/slideLayout" Target="../slideLayouts/slideLayout1.xml"/><Relationship Id="rId9"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7" name="Rectangle 20"/>
          <p:cNvSpPr/>
          <p:nvPr/>
        </p:nvSpPr>
        <p:spPr>
          <a:xfrm>
            <a:off x="0" y="0"/>
            <a:ext cx="9144000" cy="5143500"/>
          </a:xfrm>
          <a:prstGeom prst="rect"/>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pic>
        <p:nvPicPr>
          <p:cNvPr id="2097153" name="Picture 26" descr="A white circle in the sky  Description automatically generated"/>
          <p:cNvPicPr>
            <a:picLocks noChangeAspect="1"/>
          </p:cNvPicPr>
          <p:nvPr/>
        </p:nvPicPr>
        <p:blipFill rotWithShape="1">
          <a:blip xmlns:r="http://schemas.openxmlformats.org/officeDocument/2006/relationships" r:embed="rId1">
            <a:alphaModFix amt="5000"/>
          </a:blip>
          <a:srcRect t="5928" r="746" b="10206"/>
          <a:stretch>
            <a:fillRect/>
          </a:stretch>
        </p:blipFill>
        <p:spPr>
          <a:xfrm>
            <a:off x="13063" y="-1"/>
            <a:ext cx="9130937" cy="5143501"/>
          </a:xfrm>
          <a:prstGeom prst="rect"/>
          <a:effectLst/>
        </p:spPr>
      </p:pic>
      <p:sp>
        <p:nvSpPr>
          <p:cNvPr id="1048588" name="Rectangle 21"/>
          <p:cNvSpPr/>
          <p:nvPr/>
        </p:nvSpPr>
        <p:spPr>
          <a:xfrm>
            <a:off x="1865074" y="730897"/>
            <a:ext cx="6301139" cy="3966472"/>
          </a:xfrm>
          <a:prstGeom prst="rect"/>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89" name="Rectangle 22"/>
          <p:cNvSpPr/>
          <p:nvPr/>
        </p:nvSpPr>
        <p:spPr>
          <a:xfrm>
            <a:off x="988684" y="1023080"/>
            <a:ext cx="6985193" cy="3451405"/>
          </a:xfrm>
          <a:prstGeom prst="rect"/>
          <a:solidFill>
            <a:schemeClr val="bg1"/>
          </a:solidFill>
          <a:ln>
            <a:solidFill>
              <a:schemeClr val="bg1"/>
            </a:solidFill>
          </a:ln>
          <a:effectLst>
            <a:outerShdw algn="ctr" blurRad="508000" rotWithShape="0" sx="105000" sy="10500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0" name="Rectangle 5"/>
          <p:cNvSpPr/>
          <p:nvPr/>
        </p:nvSpPr>
        <p:spPr>
          <a:xfrm>
            <a:off x="2490558" y="2787442"/>
            <a:ext cx="50564" cy="446915"/>
          </a:xfrm>
          <a:prstGeom prst="rect"/>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591" name="TextBox 1"/>
          <p:cNvSpPr txBox="1"/>
          <p:nvPr/>
        </p:nvSpPr>
        <p:spPr>
          <a:xfrm>
            <a:off x="2029564" y="2248174"/>
            <a:ext cx="5025352" cy="400110"/>
          </a:xfrm>
          <a:prstGeom prst="rect"/>
          <a:noFill/>
        </p:spPr>
        <p:txBody>
          <a:bodyPr rtlCol="0" wrap="square">
            <a:spAutoFit/>
          </a:bodyPr>
          <a:p>
            <a:r>
              <a:rPr b="1" sz="2000" lang="en-US">
                <a:solidFill>
                  <a:srgbClr val="161D23"/>
                </a:solidFill>
              </a:rPr>
              <a:t>NEXT GEN EMPLOYABILITY PROGRAM</a:t>
            </a:r>
            <a:endParaRPr b="1" sz="2000" lang="en-US">
              <a:solidFill>
                <a:srgbClr val="161D23"/>
              </a:solidFill>
            </a:endParaRPr>
          </a:p>
        </p:txBody>
      </p:sp>
      <p:sp>
        <p:nvSpPr>
          <p:cNvPr id="1048592" name="TextBox 6"/>
          <p:cNvSpPr txBox="1"/>
          <p:nvPr/>
        </p:nvSpPr>
        <p:spPr>
          <a:xfrm>
            <a:off x="2541122" y="2795733"/>
            <a:ext cx="4019698" cy="701040"/>
          </a:xfrm>
          <a:prstGeom prst="rect"/>
          <a:noFill/>
        </p:spPr>
        <p:txBody>
          <a:bodyPr rtlCol="0" wrap="square">
            <a:spAutoFit/>
          </a:bodyPr>
          <a:p>
            <a:r>
              <a:rPr sz="2000" lang="en-US">
                <a:solidFill>
                  <a:srgbClr val="161D23"/>
                </a:solidFill>
              </a:rPr>
              <a:t>Creating a future-ready workforce</a:t>
            </a:r>
            <a:endParaRPr sz="2000" lang="en-US">
              <a:solidFill>
                <a:srgbClr val="161D23"/>
              </a:solidFill>
            </a:endParaRPr>
          </a:p>
        </p:txBody>
      </p:sp>
      <p:sp>
        <p:nvSpPr>
          <p:cNvPr id="1048593" name="Google Shape;70;p13"/>
          <p:cNvSpPr txBox="1"/>
          <p:nvPr/>
        </p:nvSpPr>
        <p:spPr>
          <a:xfrm>
            <a:off x="1003625" y="364253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rPr>
              <a:t>Team Members</a:t>
            </a:r>
            <a:endParaRPr b="0" cap="none"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sp>
        <p:nvSpPr>
          <p:cNvPr id="1048594" name="TextBox 13"/>
          <p:cNvSpPr txBox="1"/>
          <p:nvPr/>
        </p:nvSpPr>
        <p:spPr>
          <a:xfrm>
            <a:off x="1095095" y="3956068"/>
            <a:ext cx="2095554" cy="637540"/>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St</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N</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a</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m</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e</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 </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 </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G</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o</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w</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a</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r</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t</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h</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a</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n</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a</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n</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 </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T</a:t>
            </a:r>
            <a:endParaRPr dirty="0" sz="1100" lang="en-US">
              <a:solidFill>
                <a:schemeClr val="tx1"/>
              </a:solidFill>
            </a:endParaRPr>
          </a:p>
          <a:p>
            <a:pPr lvl="0" marR="0" rtl="0">
              <a:lnSpc>
                <a:spcPct val="100000"/>
              </a:lnSpc>
              <a:spcBef>
                <a:spcPts val="0"/>
              </a:spcBef>
              <a:spcAft>
                <a:spcPts val="200"/>
              </a:spcAft>
              <a:buClr>
                <a:schemeClr val="bg1"/>
              </a:buClr>
            </a:pP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Student </a:t>
            </a:r>
            <a:r>
              <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rPr>
              <a:t>ID </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:72092124302</a:t>
            </a:r>
            <a:r>
              <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rPr>
              <a:t>4</a:t>
            </a:r>
            <a:endParaRPr b="0" cap="none"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a:p>
            <a:pPr lvl="0" marR="0" rtl="0">
              <a:lnSpc>
                <a:spcPct val="100000"/>
              </a:lnSpc>
              <a:spcBef>
                <a:spcPts val="0"/>
              </a:spcBef>
              <a:spcAft>
                <a:spcPts val="200"/>
              </a:spcAft>
              <a:buClr>
                <a:schemeClr val="bg1"/>
              </a:buClr>
            </a:pPr>
            <a:endPar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8" name="Straight Connector 14"/>
          <p:cNvCxnSpPr>
            <a:cxnSpLocks/>
          </p:cNvCxnSpPr>
          <p:nvPr/>
        </p:nvCxnSpPr>
        <p:spPr>
          <a:xfrm>
            <a:off x="1100213" y="3919492"/>
            <a:ext cx="1986613"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5" name="Google Shape;70;p13"/>
          <p:cNvSpPr txBox="1"/>
          <p:nvPr/>
        </p:nvSpPr>
        <p:spPr>
          <a:xfrm>
            <a:off x="5596477" y="3627293"/>
            <a:ext cx="1456920" cy="276959"/>
          </a:xfrm>
          <a:prstGeom prst="rect"/>
          <a:noFill/>
          <a:ln>
            <a:noFill/>
          </a:ln>
        </p:spPr>
        <p:txBody>
          <a:bodyPr anchor="t" anchorCtr="0" bIns="45700" lIns="91425" rIns="91425" spcFirstLastPara="1" tIns="45700" wrap="square">
            <a:spAutoFit/>
          </a:bodyPr>
          <a:p>
            <a:pPr indent="0" lvl="0" marL="0" marR="0" rtl="0">
              <a:lnSpc>
                <a:spcPct val="100000"/>
              </a:lnSpc>
              <a:spcBef>
                <a:spcPts val="0"/>
              </a:spcBef>
              <a:spcAft>
                <a:spcPts val="0"/>
              </a:spcAft>
              <a:buNone/>
            </a:pPr>
            <a:r>
              <a:rPr b="0" cap="none" dirty="0" sz="1200" i="0" lang="en-US" strike="noStrike" u="none">
                <a:solidFill>
                  <a:schemeClr val="tx1"/>
                </a:solidFill>
                <a:latin typeface="Arial" panose="020B0604020202020204"/>
                <a:ea typeface="Arial" panose="020B0604020202020204"/>
                <a:cs typeface="Arial" panose="020B0604020202020204"/>
                <a:sym typeface="Arial" panose="020B0604020202020204"/>
              </a:rPr>
              <a:t>College Name</a:t>
            </a:r>
            <a:endParaRPr b="0" cap="none" dirty="0" sz="12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cxnSp>
        <p:nvCxnSpPr>
          <p:cNvPr id="3145729" name="Straight Connector 19"/>
          <p:cNvCxnSpPr>
            <a:cxnSpLocks/>
          </p:cNvCxnSpPr>
          <p:nvPr/>
        </p:nvCxnSpPr>
        <p:spPr>
          <a:xfrm>
            <a:off x="5693065" y="3919492"/>
            <a:ext cx="1360332" cy="0"/>
          </a:xfrm>
          <a:prstGeom prst="line"/>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048596" name="TextBox 23"/>
          <p:cNvSpPr txBox="1"/>
          <p:nvPr/>
        </p:nvSpPr>
        <p:spPr>
          <a:xfrm>
            <a:off x="5693356" y="3956068"/>
            <a:ext cx="2095554" cy="430887"/>
          </a:xfrm>
          <a:prstGeom prst="rect"/>
          <a:noFill/>
        </p:spPr>
        <p:txBody>
          <a:bodyPr wrap="square">
            <a:spAutoFit/>
          </a:bodyPr>
          <a:p>
            <a:pPr lvl="0" marR="0" rtl="0">
              <a:lnSpc>
                <a:spcPct val="100000"/>
              </a:lnSpc>
              <a:spcBef>
                <a:spcPts val="0"/>
              </a:spcBef>
              <a:spcAft>
                <a:spcPts val="200"/>
              </a:spcAft>
              <a:buClr>
                <a:schemeClr val="bg1"/>
              </a:buClr>
            </a:pPr>
            <a:r>
              <a:rPr b="0" cap="none" dirty="0" sz="1100" i="0" lang="en-US" err="1" strike="noStrike" u="none">
                <a:solidFill>
                  <a:schemeClr val="tx1"/>
                </a:solidFill>
                <a:latin typeface="Arial" panose="020B0604020202020204"/>
                <a:ea typeface="Arial" panose="020B0604020202020204"/>
                <a:cs typeface="Arial" panose="020B0604020202020204"/>
                <a:sym typeface="Arial" panose="020B0604020202020204"/>
              </a:rPr>
              <a:t>Jc</a:t>
            </a:r>
            <a:r>
              <a:rPr dirty="0" sz="1100" lang="en-US" err="1">
                <a:solidFill>
                  <a:schemeClr val="tx1"/>
                </a:solidFill>
              </a:rPr>
              <a:t>t</a:t>
            </a:r>
            <a:r>
              <a:rPr dirty="0" sz="1100" lang="en-US">
                <a:solidFill>
                  <a:schemeClr val="tx1"/>
                </a:solidFill>
              </a:rPr>
              <a:t> College of Engineering &amp; Technology-Coimbatore</a:t>
            </a:r>
            <a:endParaRPr b="0" cap="none" dirty="0" sz="1100" i="0" lang="en-US" strike="noStrike" u="none">
              <a:solidFill>
                <a:schemeClr val="tx1"/>
              </a:solidFill>
              <a:latin typeface="Arial" panose="020B0604020202020204"/>
              <a:ea typeface="Arial" panose="020B0604020202020204"/>
              <a:cs typeface="Arial" panose="020B0604020202020204"/>
              <a:sym typeface="Arial" panose="020B0604020202020204"/>
            </a:endParaRPr>
          </a:p>
        </p:txBody>
      </p:sp>
      <p:pic>
        <p:nvPicPr>
          <p:cNvPr id="2097154" name="Picture 2"/>
          <p:cNvPicPr>
            <a:picLocks noChangeAspect="1" noChangeArrowheads="1"/>
          </p:cNvPicPr>
          <p:nvPr/>
        </p:nvPicPr>
        <p:blipFill>
          <a:blip xmlns:r="http://schemas.openxmlformats.org/officeDocument/2006/relationships" r:embed="rId2"/>
          <a:stretch>
            <a:fillRect/>
          </a:stretch>
        </p:blipFill>
        <p:spPr bwMode="auto">
          <a:xfrm>
            <a:off x="1834750" y="1249149"/>
            <a:ext cx="1146742" cy="666202"/>
          </a:xfrm>
          <a:prstGeom prst="rect"/>
        </p:spPr>
      </p:pic>
      <p:pic>
        <p:nvPicPr>
          <p:cNvPr id="2097155" name="Picture 5" descr="A logo with people and map  Description automatically generated"/>
          <p:cNvPicPr>
            <a:picLocks noChangeAspect="1" noChangeArrowheads="1"/>
          </p:cNvPicPr>
          <p:nvPr/>
        </p:nvPicPr>
        <p:blipFill>
          <a:blip xmlns:r="http://schemas.openxmlformats.org/officeDocument/2006/relationships" r:embed="rId3"/>
          <a:srcRect/>
          <a:stretch>
            <a:fillRect/>
          </a:stretch>
        </p:blipFill>
        <p:spPr bwMode="auto">
          <a:xfrm>
            <a:off x="6461189" y="1211666"/>
            <a:ext cx="668564" cy="666202"/>
          </a:xfrm>
          <a:prstGeom prst="rect"/>
          <a:noFill/>
        </p:spPr>
      </p:pic>
      <p:pic>
        <p:nvPicPr>
          <p:cNvPr id="2097156" name="Picture 9" descr="A close up of a logo  Description automatically generated"/>
          <p:cNvPicPr>
            <a:picLocks noChangeAspect="1"/>
          </p:cNvPicPr>
          <p:nvPr/>
        </p:nvPicPr>
        <p:blipFill>
          <a:blip xmlns:r="http://schemas.openxmlformats.org/officeDocument/2006/relationships" r:embed="rId4"/>
          <a:stretch>
            <a:fillRect/>
          </a:stretch>
        </p:blipFill>
        <p:spPr>
          <a:xfrm>
            <a:off x="3927667" y="1286631"/>
            <a:ext cx="1587347" cy="516273"/>
          </a:xfrm>
          <a:prstGeom prst="rect"/>
        </p:spPr>
      </p:pic>
    </p:spTree>
  </p:cSld>
  <p:clrMapOvr>
    <a:masterClrMapping/>
  </p:clrMapOvr>
  <mc:AlternateContent xmlns:mc="http://schemas.openxmlformats.org/markup-compatibility/2006">
    <mc:Choice xmlns:p14="http://schemas.microsoft.com/office/powerpoint/2010/main" Requires="p14">
      <p:transition xmlns:p14="http://schemas.microsoft.com/office/powerpoint/2010/main" spd="slow" advTm="3590" p14:dur="2000"/>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8" name=""/>
        <p:cNvGrpSpPr/>
        <p:nvPr/>
      </p:nvGrpSpPr>
      <p:grpSpPr>
        <a:xfrm>
          <a:off x="0" y="0"/>
          <a:ext cx="0" cy="0"/>
          <a:chOff x="0" y="0"/>
          <a:chExt cx="0" cy="0"/>
        </a:xfrm>
      </p:grpSpPr>
      <p:sp>
        <p:nvSpPr>
          <p:cNvPr id="1048645" name="Title 1"/>
          <p:cNvSpPr>
            <a:spLocks noGrp="1"/>
          </p:cNvSpPr>
          <p:nvPr>
            <p:ph type="title"/>
          </p:nvPr>
        </p:nvSpPr>
        <p:spPr>
          <a:xfrm>
            <a:off x="155850" y="613142"/>
            <a:ext cx="8832300" cy="451933"/>
          </a:xfrm>
        </p:spPr>
        <p:txBody>
          <a:bodyPr/>
          <a:p>
            <a:pPr algn="ctr"/>
            <a:r>
              <a:rPr lang="en-US"/>
              <a:t>Homepage</a:t>
            </a:r>
            <a:endParaRPr lang="en-US"/>
          </a:p>
        </p:txBody>
      </p:sp>
      <p:pic>
        <p:nvPicPr>
          <p:cNvPr id="2097162" name="Picture 3"/>
          <p:cNvPicPr>
            <a:picLocks noChangeAspect="1"/>
          </p:cNvPicPr>
          <p:nvPr/>
        </p:nvPicPr>
        <p:blipFill>
          <a:blip xmlns:r="http://schemas.openxmlformats.org/officeDocument/2006/relationships" r:embed="rId1"/>
          <a:stretch>
            <a:fillRect/>
          </a:stretch>
        </p:blipFill>
        <p:spPr>
          <a:xfrm>
            <a:off x="846194" y="1065075"/>
            <a:ext cx="7451612" cy="374523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648" name="Title 1"/>
          <p:cNvSpPr>
            <a:spLocks noGrp="1"/>
          </p:cNvSpPr>
          <p:nvPr>
            <p:ph type="title"/>
          </p:nvPr>
        </p:nvSpPr>
        <p:spPr>
          <a:xfrm>
            <a:off x="628560" y="601132"/>
            <a:ext cx="7886430" cy="666517"/>
          </a:xfrm>
        </p:spPr>
        <p:txBody>
          <a:bodyPr/>
          <a:p>
            <a:pPr algn="ctr"/>
            <a:r>
              <a:rPr b="1" dirty="0" lang="en-US"/>
              <a:t>User-Profile</a:t>
            </a:r>
            <a:endParaRPr b="1" dirty="0" lang="en-US"/>
          </a:p>
        </p:txBody>
      </p:sp>
      <p:pic>
        <p:nvPicPr>
          <p:cNvPr id="2097163" name="Picture 2"/>
          <p:cNvPicPr>
            <a:picLocks noChangeAspect="1"/>
          </p:cNvPicPr>
          <p:nvPr/>
        </p:nvPicPr>
        <p:blipFill>
          <a:blip xmlns:r="http://schemas.openxmlformats.org/officeDocument/2006/relationships" r:embed="rId1"/>
          <a:stretch>
            <a:fillRect/>
          </a:stretch>
        </p:blipFill>
        <p:spPr>
          <a:xfrm>
            <a:off x="1001826" y="1146822"/>
            <a:ext cx="7249206" cy="3621918"/>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1" name=""/>
        <p:cNvGrpSpPr/>
        <p:nvPr/>
      </p:nvGrpSpPr>
      <p:grpSpPr>
        <a:xfrm>
          <a:off x="0" y="0"/>
          <a:ext cx="0" cy="0"/>
          <a:chOff x="0" y="0"/>
          <a:chExt cx="0" cy="0"/>
        </a:xfrm>
      </p:grpSpPr>
      <p:sp>
        <p:nvSpPr>
          <p:cNvPr id="1048649" name="Title 1"/>
          <p:cNvSpPr>
            <a:spLocks noGrp="1"/>
          </p:cNvSpPr>
          <p:nvPr>
            <p:ph type="title"/>
          </p:nvPr>
        </p:nvSpPr>
        <p:spPr>
          <a:xfrm>
            <a:off x="628560" y="635000"/>
            <a:ext cx="7886430" cy="632649"/>
          </a:xfrm>
        </p:spPr>
        <p:txBody>
          <a:bodyPr/>
          <a:p>
            <a:pPr algn="ctr"/>
            <a:r>
              <a:rPr b="1" dirty="0" lang="en-US"/>
              <a:t>Admin-Page</a:t>
            </a:r>
            <a:endParaRPr b="1" dirty="0" lang="en-US"/>
          </a:p>
        </p:txBody>
      </p:sp>
      <p:pic>
        <p:nvPicPr>
          <p:cNvPr id="2097164" name="Picture 2"/>
          <p:cNvPicPr>
            <a:picLocks noChangeAspect="1"/>
          </p:cNvPicPr>
          <p:nvPr/>
        </p:nvPicPr>
        <p:blipFill>
          <a:blip xmlns:r="http://schemas.openxmlformats.org/officeDocument/2006/relationships" r:embed="rId1"/>
          <a:stretch>
            <a:fillRect/>
          </a:stretch>
        </p:blipFill>
        <p:spPr>
          <a:xfrm>
            <a:off x="1219315" y="1180964"/>
            <a:ext cx="6704919" cy="3569629"/>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650" name="Title 1"/>
          <p:cNvSpPr>
            <a:spLocks noGrp="1"/>
          </p:cNvSpPr>
          <p:nvPr>
            <p:ph type="title"/>
          </p:nvPr>
        </p:nvSpPr>
        <p:spPr>
          <a:xfrm>
            <a:off x="628560" y="643466"/>
            <a:ext cx="7886430" cy="624183"/>
          </a:xfrm>
        </p:spPr>
        <p:txBody>
          <a:bodyPr/>
          <a:p>
            <a:pPr algn="ctr"/>
            <a:r>
              <a:rPr b="1" lang="en-US"/>
              <a:t>Departments-Page</a:t>
            </a:r>
            <a:endParaRPr b="1" lang="en-US"/>
          </a:p>
        </p:txBody>
      </p:sp>
      <p:pic>
        <p:nvPicPr>
          <p:cNvPr id="2097165" name="Picture 2"/>
          <p:cNvPicPr>
            <a:picLocks noChangeAspect="1"/>
          </p:cNvPicPr>
          <p:nvPr/>
        </p:nvPicPr>
        <p:blipFill>
          <a:blip xmlns:r="http://schemas.openxmlformats.org/officeDocument/2006/relationships" r:embed="rId1"/>
          <a:stretch>
            <a:fillRect/>
          </a:stretch>
        </p:blipFill>
        <p:spPr>
          <a:xfrm>
            <a:off x="1054253" y="1198562"/>
            <a:ext cx="7168203" cy="3398539"/>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651" name="Title 1"/>
          <p:cNvSpPr>
            <a:spLocks noGrp="1"/>
          </p:cNvSpPr>
          <p:nvPr>
            <p:ph type="title"/>
          </p:nvPr>
        </p:nvSpPr>
        <p:spPr>
          <a:xfrm>
            <a:off x="215053" y="719666"/>
            <a:ext cx="8421857" cy="547983"/>
          </a:xfrm>
        </p:spPr>
        <p:txBody>
          <a:bodyPr/>
          <a:p>
            <a:r>
              <a:rPr b="1" sz="1600" lang="en-IN">
                <a:solidFill>
                  <a:srgbClr val="213163"/>
                </a:solidFill>
                <a:latin typeface="+mj-lt"/>
              </a:rPr>
              <a:t>Future </a:t>
            </a:r>
            <a:r>
              <a:rPr b="1" sz="1600" lang="en-US">
                <a:solidFill>
                  <a:srgbClr val="213163"/>
                </a:solidFill>
                <a:latin typeface="+mj-lt"/>
              </a:rPr>
              <a:t>Enhancements</a:t>
            </a:r>
            <a:r>
              <a:rPr b="1" sz="1600" lang="en-US">
                <a:solidFill>
                  <a:srgbClr val="374151"/>
                </a:solidFill>
                <a:latin typeface="+mj-lt"/>
                <a:cs typeface="Times New Roman" panose="02020603050405020304" pitchFamily="18" charset="0"/>
              </a:rPr>
              <a:t>:</a:t>
            </a:r>
            <a:br>
              <a:rPr b="0" i="0" lang="en-US">
                <a:solidFill>
                  <a:srgbClr val="374151"/>
                </a:solidFill>
                <a:effectLst/>
                <a:latin typeface="Söhne"/>
              </a:rPr>
            </a:br>
            <a:endParaRPr lang="en-US"/>
          </a:p>
        </p:txBody>
      </p:sp>
      <p:sp>
        <p:nvSpPr>
          <p:cNvPr id="1048652" name="TextBox 5"/>
          <p:cNvSpPr txBox="1"/>
          <p:nvPr/>
        </p:nvSpPr>
        <p:spPr>
          <a:xfrm>
            <a:off x="250772" y="1113760"/>
            <a:ext cx="8521753" cy="3539430"/>
          </a:xfrm>
          <a:prstGeom prst="rect"/>
          <a:noFill/>
        </p:spPr>
        <p:txBody>
          <a:bodyPr rtlCol="0" wrap="square">
            <a:spAutoFit/>
          </a:bodyPr>
          <a:p>
            <a:pPr algn="l"/>
            <a:r>
              <a:rPr b="1" dirty="0" i="0" lang="en-US">
                <a:solidFill>
                  <a:srgbClr val="0D0D0D"/>
                </a:solidFill>
                <a:effectLst/>
                <a:highlight>
                  <a:srgbClr val="FFFFFF"/>
                </a:highlight>
                <a:latin typeface="Söhne"/>
              </a:rPr>
              <a:t>1. Artificial Intelligence and Machine Learning Integration</a:t>
            </a:r>
            <a:endParaRPr b="1"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Content Recommendation System</a:t>
            </a:r>
            <a:r>
              <a:rPr b="0" dirty="0" i="0" lang="en-US">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Automatic Categorization</a:t>
            </a:r>
            <a:r>
              <a:rPr b="0" dirty="0" i="0" lang="en-US">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endParaRPr b="0" dirty="0" i="0" lang="en-US">
              <a:solidFill>
                <a:srgbClr val="0D0D0D"/>
              </a:solidFill>
              <a:effectLst/>
              <a:highlight>
                <a:srgbClr val="FFFFFF"/>
              </a:highlight>
              <a:latin typeface="Söhne"/>
            </a:endParaRPr>
          </a:p>
          <a:p>
            <a:pPr algn="l"/>
            <a:r>
              <a:rPr b="1" dirty="0" i="0" lang="en-US">
                <a:solidFill>
                  <a:srgbClr val="0D0D0D"/>
                </a:solidFill>
                <a:effectLst/>
                <a:highlight>
                  <a:srgbClr val="FFFFFF"/>
                </a:highlight>
                <a:latin typeface="Söhne"/>
              </a:rPr>
              <a:t>2. Enhanced Collaboration Features</a:t>
            </a:r>
            <a:endParaRPr b="1"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Real-Time Collaboration</a:t>
            </a:r>
            <a:r>
              <a:rPr b="0" dirty="0" i="0" lang="en-US">
                <a:solidFill>
                  <a:srgbClr val="0D0D0D"/>
                </a:solidFill>
                <a:effectLst/>
                <a:highlight>
                  <a:srgbClr val="FFFFFF"/>
                </a:highlight>
                <a:latin typeface="Söhne"/>
              </a:rPr>
              <a:t>: Introduce real-time editing and commenting features, allowing multiple users to work on the same document simultaneously, similar to Google Docs.</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Study Groups</a:t>
            </a:r>
            <a:r>
              <a:rPr b="0" dirty="0" i="0" lang="en-US">
                <a:solidFill>
                  <a:srgbClr val="0D0D0D"/>
                </a:solidFill>
                <a:effectLst/>
                <a:highlight>
                  <a:srgbClr val="FFFFFF"/>
                </a:highlight>
                <a:latin typeface="Söhne"/>
              </a:rPr>
              <a:t>: Enable users to create and join study groups within the application, fostering a more organized and collaborative learning environment.</a:t>
            </a:r>
            <a:endParaRPr b="0" dirty="0" i="0" lang="en-US">
              <a:solidFill>
                <a:srgbClr val="0D0D0D"/>
              </a:solidFill>
              <a:effectLst/>
              <a:highlight>
                <a:srgbClr val="FFFFFF"/>
              </a:highlight>
              <a:latin typeface="Söhne"/>
            </a:endParaRPr>
          </a:p>
          <a:p>
            <a:pPr algn="l"/>
            <a:r>
              <a:rPr b="1" dirty="0" i="0" lang="en-US">
                <a:solidFill>
                  <a:srgbClr val="0D0D0D"/>
                </a:solidFill>
                <a:effectLst/>
                <a:highlight>
                  <a:srgbClr val="FFFFFF"/>
                </a:highlight>
                <a:latin typeface="Söhne"/>
              </a:rPr>
              <a:t>3. Integration with External Platforms</a:t>
            </a:r>
            <a:endParaRPr b="1"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Cloud Storage Services</a:t>
            </a:r>
            <a:r>
              <a:rPr b="0" dirty="0" i="0" lang="en-US">
                <a:solidFill>
                  <a:srgbClr val="0D0D0D"/>
                </a:solidFill>
                <a:effectLst/>
                <a:highlight>
                  <a:srgbClr val="FFFFFF"/>
                </a:highlight>
                <a:latin typeface="Söhne"/>
              </a:rPr>
              <a:t>: Offer integration with cloud storage platforms (e.g., Google Drive, Dropbox) to allow users to easily upload and backup their notes.</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Educational Tools and Platforms</a:t>
            </a:r>
            <a:r>
              <a:rPr b="0" dirty="0" i="0" lang="en-US">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endParaRPr b="0" dirty="0" i="0" lang="en-US">
              <a:solidFill>
                <a:srgbClr val="0D0D0D"/>
              </a:solidFill>
              <a:effectLst/>
              <a:highlight>
                <a:srgbClr val="FFFFFF"/>
              </a:highlight>
              <a:latin typeface="Söhne"/>
            </a:endParaRPr>
          </a:p>
          <a:p>
            <a:endParaRPr dirty="0"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64" name="Shape 60"/>
        <p:cNvGrpSpPr/>
        <p:nvPr/>
      </p:nvGrpSpPr>
      <p:grpSpPr>
        <a:xfrm>
          <a:off x="0" y="0"/>
          <a:ext cx="0" cy="0"/>
          <a:chOff x="0" y="0"/>
          <a:chExt cx="0" cy="0"/>
        </a:xfrm>
      </p:grpSpPr>
      <p:sp>
        <p:nvSpPr>
          <p:cNvPr id="104865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Conclusion</a:t>
            </a:r>
            <a:endParaRPr sz="1600" lang="en-IN"/>
          </a:p>
        </p:txBody>
      </p:sp>
      <p:cxnSp>
        <p:nvCxnSpPr>
          <p:cNvPr id="3145737"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5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55" name="TextBox 2"/>
          <p:cNvSpPr txBox="1"/>
          <p:nvPr/>
        </p:nvSpPr>
        <p:spPr>
          <a:xfrm>
            <a:off x="131032" y="1081162"/>
            <a:ext cx="8715375" cy="2031325"/>
          </a:xfrm>
          <a:prstGeom prst="rect"/>
          <a:noFill/>
        </p:spPr>
        <p:txBody>
          <a:bodyPr rtlCol="0" wrap="square">
            <a:spAutoFit/>
          </a:bodyPr>
          <a:p>
            <a:pPr algn="just"/>
            <a:r>
              <a:rPr altLang="en-US" baseline="0" b="0" cap="none" dirty="0" sz="1400" i="0" kumimoji="0" lang="en-US" normalizeH="0" strike="noStrike" u="none">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endParaRPr altLang="en-US" baseline="0" b="0" cap="none" dirty="0" sz="1400" i="0" kumimoji="0" lang="en-US" normalizeH="0" strike="noStrike" u="none">
              <a:ln>
                <a:noFill/>
              </a:ln>
              <a:solidFill>
                <a:schemeClr val="tx1"/>
              </a:solidFill>
              <a:effectLst/>
              <a:latin typeface="Arial" panose="020B0604020202020204" pitchFamily="34" charset="0"/>
            </a:endParaRPr>
          </a:p>
          <a:p>
            <a:endParaRPr dirty="0"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663" name="object 2"/>
          <p:cNvSpPr txBox="1">
            <a:spLocks noGrp="1"/>
          </p:cNvSpPr>
          <p:nvPr>
            <p:ph type="title"/>
          </p:nvPr>
        </p:nvSpPr>
        <p:spPr>
          <a:xfrm>
            <a:off x="3504528" y="2334505"/>
            <a:ext cx="2149019" cy="474489"/>
          </a:xfrm>
          <a:prstGeom prst="rect"/>
        </p:spPr>
        <p:txBody>
          <a:bodyPr bIns="0" lIns="0" rIns="0" rtlCol="0" tIns="12700" vert="horz" wrap="square">
            <a:spAutoFit/>
          </a:bodyPr>
          <a:p>
            <a:pPr marL="12700">
              <a:lnSpc>
                <a:spcPct val="100000"/>
              </a:lnSpc>
              <a:spcBef>
                <a:spcPts val="100"/>
              </a:spcBef>
            </a:pPr>
            <a:r>
              <a:rPr b="1" sz="3000" lang="en-US" spc="-5">
                <a:solidFill>
                  <a:srgbClr val="223366"/>
                </a:solidFill>
              </a:rPr>
              <a:t>Thank You!</a:t>
            </a:r>
            <a:endParaRPr b="1" sz="3000" lang="en-US" spc="-5">
              <a:solidFill>
                <a:srgbClr val="223366"/>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5" name="Shape 60"/>
        <p:cNvGrpSpPr/>
        <p:nvPr/>
      </p:nvGrpSpPr>
      <p:grpSpPr>
        <a:xfrm>
          <a:off x="0" y="0"/>
          <a:ext cx="0" cy="0"/>
          <a:chOff x="0" y="0"/>
          <a:chExt cx="0" cy="0"/>
        </a:xfrm>
      </p:grpSpPr>
      <p:pic>
        <p:nvPicPr>
          <p:cNvPr id="2097157" name="Picture 10" descr="A blue and white rectangle with a white border  Description automatically generated"/>
          <p:cNvPicPr>
            <a:picLocks noChangeAspect="1"/>
          </p:cNvPicPr>
          <p:nvPr/>
        </p:nvPicPr>
        <p:blipFill>
          <a:blip xmlns:r="http://schemas.openxmlformats.org/officeDocument/2006/relationships" r:embed="rId1"/>
          <a:stretch>
            <a:fillRect/>
          </a:stretch>
        </p:blipFill>
        <p:spPr>
          <a:xfrm>
            <a:off x="0" y="0"/>
            <a:ext cx="9144000" cy="5143500"/>
          </a:xfrm>
          <a:prstGeom prst="rect"/>
        </p:spPr>
      </p:pic>
      <p:sp>
        <p:nvSpPr>
          <p:cNvPr id="1048601" name="TextBox 11"/>
          <p:cNvSpPr txBox="1"/>
          <p:nvPr/>
        </p:nvSpPr>
        <p:spPr>
          <a:xfrm>
            <a:off x="2422762" y="970065"/>
            <a:ext cx="4283236" cy="49911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3930"/>
              </a:lnSpc>
              <a:spcBef>
                <a:spcPct val="0"/>
              </a:spcBef>
            </a:pPr>
            <a:r>
              <a:rPr b="1" sz="2000" lang="en-US">
                <a:solidFill>
                  <a:srgbClr val="213164"/>
                </a:solidFill>
                <a:latin typeface="Arial" panose="020B0604020202020204"/>
                <a:cs typeface="Arial" panose="020B0604020202020204"/>
              </a:rPr>
              <a:t>CAPSTONE PROJECT SHOWCASE</a:t>
            </a:r>
            <a:endParaRPr b="1" sz="2000" lang="en-US">
              <a:solidFill>
                <a:srgbClr val="213164"/>
              </a:solidFill>
              <a:latin typeface="Arial" panose="020B0604020202020204"/>
              <a:cs typeface="Arial" panose="020B0604020202020204"/>
            </a:endParaRPr>
          </a:p>
        </p:txBody>
      </p:sp>
      <p:sp>
        <p:nvSpPr>
          <p:cNvPr id="1048602" name="Rectangle: Rounded Corners 15"/>
          <p:cNvSpPr/>
          <p:nvPr/>
        </p:nvSpPr>
        <p:spPr>
          <a:xfrm>
            <a:off x="956310" y="3037840"/>
            <a:ext cx="7227570" cy="530626"/>
          </a:xfrm>
          <a:prstGeom prst="roundRect"/>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IN"/>
          </a:p>
        </p:txBody>
      </p:sp>
      <p:sp>
        <p:nvSpPr>
          <p:cNvPr id="1048603" name="TextBox 10"/>
          <p:cNvSpPr txBox="1"/>
          <p:nvPr/>
        </p:nvSpPr>
        <p:spPr>
          <a:xfrm>
            <a:off x="1571630" y="3183633"/>
            <a:ext cx="5839143"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dirty="0" sz="1600" lang="en-US">
                <a:latin typeface="+mj-lt"/>
              </a:rPr>
              <a:t>Notes Sharing Web Application using Django Framework</a:t>
            </a:r>
            <a:endParaRPr dirty="0" sz="1600" lang="en-US">
              <a:latin typeface="+mj-lt"/>
              <a:cs typeface="Poppins"/>
            </a:endParaRPr>
          </a:p>
        </p:txBody>
      </p:sp>
      <p:sp>
        <p:nvSpPr>
          <p:cNvPr id="1048604" name="TextBox 10"/>
          <p:cNvSpPr txBox="1"/>
          <p:nvPr/>
        </p:nvSpPr>
        <p:spPr>
          <a:xfrm>
            <a:off x="3872230" y="2704572"/>
            <a:ext cx="1399540" cy="23904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b="1" sz="1600" lang="en-US">
                <a:solidFill>
                  <a:schemeClr val="bg1"/>
                </a:solidFill>
                <a:latin typeface="+mj-lt"/>
              </a:rPr>
              <a:t>Project Title</a:t>
            </a:r>
            <a:endParaRPr b="1" sz="1600" lang="en-US">
              <a:solidFill>
                <a:schemeClr val="bg1"/>
              </a:solidFill>
              <a:latin typeface="+mj-lt"/>
              <a:cs typeface="Poppins"/>
            </a:endParaRPr>
          </a:p>
        </p:txBody>
      </p:sp>
      <p:sp>
        <p:nvSpPr>
          <p:cNvPr id="1048605" name="TextBox 7"/>
          <p:cNvSpPr txBox="1"/>
          <p:nvPr/>
        </p:nvSpPr>
        <p:spPr>
          <a:xfrm>
            <a:off x="1276813" y="4029973"/>
            <a:ext cx="6590375" cy="512320"/>
          </a:xfrm>
          <a:prstGeom prst="rect"/>
        </p:spPr>
        <p:txBody>
          <a:bodyPr anchor="t" bIns="0" lIns="0" rIns="0" rtlCol="0" tIns="0" wrap="square">
            <a:spAutoFit/>
          </a:bodyPr>
          <a:ls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a:lstStyle>
          <a:p>
            <a:pPr algn="ctr">
              <a:lnSpc>
                <a:spcPts val="1995"/>
              </a:lnSpc>
              <a:spcBef>
                <a:spcPct val="0"/>
              </a:spcBef>
            </a:pPr>
            <a:r>
              <a:rPr sz="1600" lang="en-US">
                <a:solidFill>
                  <a:schemeClr val="bg1"/>
                </a:solidFill>
                <a:latin typeface="+mj-lt"/>
              </a:rPr>
              <a:t>Abstract | Problem Statement | Project Overview |</a:t>
            </a:r>
            <a:r>
              <a:rPr sz="1600" lang="en-US">
                <a:solidFill>
                  <a:schemeClr val="bg1"/>
                </a:solidFill>
                <a:latin typeface="+mj-lt"/>
                <a:ea typeface="+mn-lt"/>
                <a:cs typeface="Poppins"/>
              </a:rPr>
              <a:t> Proposed </a:t>
            </a:r>
            <a:r>
              <a:rPr sz="1600" lang="en-US">
                <a:solidFill>
                  <a:schemeClr val="bg1"/>
                </a:solidFill>
                <a:latin typeface="+mj-lt"/>
                <a:ea typeface="+mn-lt"/>
                <a:cs typeface="+mn-lt"/>
              </a:rPr>
              <a:t>Solution </a:t>
            </a:r>
            <a:r>
              <a:rPr sz="1600" lang="en-US">
                <a:solidFill>
                  <a:schemeClr val="bg1"/>
                </a:solidFill>
                <a:latin typeface="+mj-lt"/>
              </a:rPr>
              <a:t>| </a:t>
            </a:r>
            <a:r>
              <a:rPr sz="1600" lang="en-US">
                <a:solidFill>
                  <a:schemeClr val="bg1"/>
                </a:solidFill>
                <a:latin typeface="+mj-lt"/>
                <a:ea typeface="+mn-lt"/>
                <a:cs typeface="Poppins"/>
              </a:rPr>
              <a:t>Technology Used</a:t>
            </a:r>
            <a:r>
              <a:rPr sz="1600" lang="en-US">
                <a:solidFill>
                  <a:schemeClr val="bg1"/>
                </a:solidFill>
                <a:latin typeface="+mj-lt"/>
              </a:rPr>
              <a:t> | Modelling &amp; Results </a:t>
            </a:r>
            <a:r>
              <a:rPr sz="1600" lang="en-US">
                <a:solidFill>
                  <a:schemeClr val="bg1"/>
                </a:solidFill>
                <a:latin typeface="+mj-lt"/>
                <a:ea typeface="+mn-lt"/>
                <a:cs typeface="+mn-lt"/>
              </a:rPr>
              <a:t>| Conclusion </a:t>
            </a:r>
            <a:endParaRPr sz="1600" lang="en-US">
              <a:solidFill>
                <a:schemeClr val="bg1"/>
              </a:solidFill>
              <a:latin typeface="+mj-lt"/>
              <a:cs typeface="Poppi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8" name="Shape 60"/>
        <p:cNvGrpSpPr/>
        <p:nvPr/>
      </p:nvGrpSpPr>
      <p:grpSpPr>
        <a:xfrm>
          <a:off x="0" y="0"/>
          <a:ext cx="0" cy="0"/>
          <a:chOff x="0" y="0"/>
          <a:chExt cx="0" cy="0"/>
        </a:xfrm>
      </p:grpSpPr>
      <p:sp>
        <p:nvSpPr>
          <p:cNvPr id="104860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Abstract</a:t>
            </a:r>
            <a:endParaRPr sz="1600" lang="en-IN"/>
          </a:p>
        </p:txBody>
      </p:sp>
      <p:cxnSp>
        <p:nvCxnSpPr>
          <p:cNvPr id="3145730" name="Straight Connector 2"/>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09" name="Google Shape;61;g5fab984687_2_0"/>
          <p:cNvSpPr txBox="1"/>
          <p:nvPr/>
        </p:nvSpPr>
        <p:spPr>
          <a:xfrm>
            <a:off x="138651" y="4713110"/>
            <a:ext cx="1047211"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dirty="0" sz="1000" lang="en-IN">
                <a:solidFill>
                  <a:schemeClr val="tx1"/>
                </a:solidFill>
              </a:rPr>
              <a:t>Source :</a:t>
            </a:r>
            <a:r>
              <a:rPr dirty="0" sz="1000" lang="en-IN" err="1">
                <a:solidFill>
                  <a:schemeClr val="tx1"/>
                </a:solidFill>
              </a:rPr>
              <a:t>Gpt</a:t>
            </a:r>
            <a:r>
              <a:rPr dirty="0" sz="1000" lang="en-IN">
                <a:solidFill>
                  <a:schemeClr val="tx1"/>
                </a:solidFill>
              </a:rPr>
              <a:t> 4</a:t>
            </a:r>
            <a:endParaRPr dirty="0" sz="1000" lang="en-IN">
              <a:solidFill>
                <a:schemeClr val="tx1"/>
              </a:solidFill>
            </a:endParaRPr>
          </a:p>
        </p:txBody>
      </p:sp>
      <p:sp>
        <p:nvSpPr>
          <p:cNvPr id="1048610" name="TextBox 1"/>
          <p:cNvSpPr txBox="1"/>
          <p:nvPr/>
        </p:nvSpPr>
        <p:spPr>
          <a:xfrm>
            <a:off x="138651" y="1184467"/>
            <a:ext cx="8751093" cy="3139440"/>
          </a:xfrm>
          <a:prstGeom prst="rect"/>
          <a:noFill/>
        </p:spPr>
        <p:txBody>
          <a:bodyPr rtlCol="0" wrap="square">
            <a:spAutoFit/>
          </a:bodyPr>
          <a:p>
            <a:pPr algn="just"/>
            <a:r>
              <a:rPr b="0" dirty="0" i="0" lang="en-US">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1" name="Shape 60"/>
        <p:cNvGrpSpPr/>
        <p:nvPr/>
      </p:nvGrpSpPr>
      <p:grpSpPr>
        <a:xfrm>
          <a:off x="0" y="0"/>
          <a:ext cx="0" cy="0"/>
          <a:chOff x="0" y="0"/>
          <a:chExt cx="0" cy="0"/>
        </a:xfrm>
      </p:grpSpPr>
      <p:sp>
        <p:nvSpPr>
          <p:cNvPr id="1048613"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Problem Statement</a:t>
            </a:r>
            <a:endParaRPr dirty="0" sz="1600" lang="en-IN"/>
          </a:p>
        </p:txBody>
      </p:sp>
      <p:cxnSp>
        <p:nvCxnSpPr>
          <p:cNvPr id="3145731"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4"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
        <p:nvSpPr>
          <p:cNvPr id="1048615" name="TextBox 3"/>
          <p:cNvSpPr txBox="1"/>
          <p:nvPr/>
        </p:nvSpPr>
        <p:spPr>
          <a:xfrm>
            <a:off x="138652" y="1171576"/>
            <a:ext cx="8636793" cy="1717040"/>
          </a:xfrm>
          <a:prstGeom prst="rect"/>
          <a:noFill/>
        </p:spPr>
        <p:txBody>
          <a:bodyPr rtlCol="0" wrap="square">
            <a:spAutoFit/>
          </a:bodyPr>
          <a:p>
            <a:pPr algn="just"/>
            <a:r>
              <a:rPr b="0" dirty="0" i="0" lang="en-US">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4" name="Shape 60"/>
        <p:cNvGrpSpPr/>
        <p:nvPr/>
      </p:nvGrpSpPr>
      <p:grpSpPr>
        <a:xfrm>
          <a:off x="0" y="0"/>
          <a:ext cx="0" cy="0"/>
          <a:chOff x="0" y="0"/>
          <a:chExt cx="0" cy="0"/>
        </a:xfrm>
      </p:grpSpPr>
      <p:sp>
        <p:nvSpPr>
          <p:cNvPr id="104861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Project Overview</a:t>
            </a:r>
            <a:endParaRPr dirty="0" sz="1600" lang="en-IN"/>
          </a:p>
        </p:txBody>
      </p:sp>
      <p:cxnSp>
        <p:nvCxnSpPr>
          <p:cNvPr id="3145732"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19" name="Google Shape;61;g5fab984687_2_0"/>
          <p:cNvSpPr txBox="1"/>
          <p:nvPr/>
        </p:nvSpPr>
        <p:spPr>
          <a:xfrm>
            <a:off x="138651" y="4713110"/>
            <a:ext cx="1254379"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dirty="0" sz="1000" lang="en-IN">
                <a:solidFill>
                  <a:schemeClr val="tx1"/>
                </a:solidFill>
              </a:rPr>
              <a:t>Source :google</a:t>
            </a:r>
            <a:endParaRPr dirty="0" sz="1000" lang="en-IN">
              <a:solidFill>
                <a:schemeClr val="tx1"/>
              </a:solidFill>
            </a:endParaRPr>
          </a:p>
        </p:txBody>
      </p:sp>
      <p:pic>
        <p:nvPicPr>
          <p:cNvPr id="2097158" name="Picture 4"/>
          <p:cNvPicPr>
            <a:picLocks noChangeAspect="1"/>
          </p:cNvPicPr>
          <p:nvPr/>
        </p:nvPicPr>
        <p:blipFill>
          <a:blip xmlns:r="http://schemas.openxmlformats.org/officeDocument/2006/relationships" r:embed="rId1"/>
          <a:stretch>
            <a:fillRect/>
          </a:stretch>
        </p:blipFill>
        <p:spPr>
          <a:xfrm>
            <a:off x="1514474" y="1004393"/>
            <a:ext cx="5283003" cy="3518562"/>
          </a:xfrm>
          <a:prstGeom prst="rec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7" name="Shape 60"/>
        <p:cNvGrpSpPr/>
        <p:nvPr/>
      </p:nvGrpSpPr>
      <p:grpSpPr>
        <a:xfrm>
          <a:off x="0" y="0"/>
          <a:ext cx="0" cy="0"/>
          <a:chOff x="0" y="0"/>
          <a:chExt cx="0" cy="0"/>
        </a:xfrm>
      </p:grpSpPr>
      <p:sp>
        <p:nvSpPr>
          <p:cNvPr id="1048622" name="Google Shape;61;g5fab984687_2_0"/>
          <p:cNvSpPr txBox="1">
            <a:spLocks noGrp="1"/>
          </p:cNvSpPr>
          <p:nvPr>
            <p:ph type="title" idx="4294967295"/>
          </p:nvPr>
        </p:nvSpPr>
        <p:spPr>
          <a:xfrm>
            <a:off x="138533" y="600226"/>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dirty="0" sz="1600" lang="en-IN">
                <a:solidFill>
                  <a:srgbClr val="213163"/>
                </a:solidFill>
              </a:rPr>
              <a:t>Proposed Solution</a:t>
            </a:r>
            <a:endParaRPr dirty="0" sz="1600" lang="en-IN"/>
          </a:p>
        </p:txBody>
      </p:sp>
      <p:sp>
        <p:nvSpPr>
          <p:cNvPr id="1048623" name="TextBox 10"/>
          <p:cNvSpPr txBox="1"/>
          <p:nvPr/>
        </p:nvSpPr>
        <p:spPr>
          <a:xfrm>
            <a:off x="138533" y="1102220"/>
            <a:ext cx="8866934" cy="376834"/>
          </a:xfrm>
          <a:prstGeom prst="rect"/>
          <a:noFill/>
        </p:spPr>
        <p:txBody>
          <a:bodyPr wrap="square">
            <a:spAutoFit/>
          </a:bodyPr>
          <a:p>
            <a:pPr algn="l">
              <a:lnSpc>
                <a:spcPct val="150000"/>
              </a:lnSpc>
            </a:pPr>
            <a:r>
              <a:rPr b="0" i="0" lang="en-US">
                <a:solidFill>
                  <a:srgbClr val="374151"/>
                </a:solidFill>
                <a:effectLst/>
                <a:latin typeface="Times New Roman" panose="02020603050405020304" pitchFamily="18" charset="0"/>
                <a:cs typeface="Times New Roman" panose="02020603050405020304" pitchFamily="18" charset="0"/>
              </a:rPr>
              <a:t>.</a:t>
            </a: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3"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4" name="Google Shape;61;g5fab984687_2_0"/>
          <p:cNvSpPr txBox="1"/>
          <p:nvPr/>
        </p:nvSpPr>
        <p:spPr>
          <a:xfrm>
            <a:off x="138652" y="4713110"/>
            <a:ext cx="111864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dirty="0" sz="1000" lang="en-IN">
                <a:solidFill>
                  <a:schemeClr val="tx1"/>
                </a:solidFill>
              </a:rPr>
              <a:t>Source : GPT 4</a:t>
            </a:r>
            <a:endParaRPr dirty="0" sz="1000" lang="en-IN">
              <a:solidFill>
                <a:schemeClr val="tx1"/>
              </a:solidFill>
            </a:endParaRPr>
          </a:p>
        </p:txBody>
      </p:sp>
      <p:sp>
        <p:nvSpPr>
          <p:cNvPr id="1048625" name="TextBox 3"/>
          <p:cNvSpPr txBox="1"/>
          <p:nvPr/>
        </p:nvSpPr>
        <p:spPr>
          <a:xfrm>
            <a:off x="138533" y="922489"/>
            <a:ext cx="8422480" cy="3970318"/>
          </a:xfrm>
          <a:prstGeom prst="rect"/>
          <a:noFill/>
        </p:spPr>
        <p:txBody>
          <a:bodyPr rtlCol="0" wrap="square">
            <a:spAutoFit/>
          </a:bodyPr>
          <a:p>
            <a:pPr algn="l"/>
            <a:r>
              <a:rPr b="0" dirty="0" i="0" lang="en-US">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endParaRPr b="0" dirty="0" i="0" lang="en-US">
              <a:solidFill>
                <a:srgbClr val="0D0D0D"/>
              </a:solidFill>
              <a:effectLst/>
              <a:highlight>
                <a:srgbClr val="FFFFFF"/>
              </a:highlight>
              <a:latin typeface="Söhne"/>
            </a:endParaRPr>
          </a:p>
          <a:p>
            <a:pPr algn="l"/>
            <a:r>
              <a:rPr b="0" dirty="0" i="0" lang="en-US">
                <a:solidFill>
                  <a:srgbClr val="0D0D0D"/>
                </a:solidFill>
                <a:effectLst/>
                <a:highlight>
                  <a:srgbClr val="FFFFFF"/>
                </a:highlight>
                <a:latin typeface="Söhne"/>
              </a:rPr>
              <a:t>1. </a:t>
            </a:r>
            <a:r>
              <a:rPr b="1" dirty="0" i="0" lang="en-US">
                <a:solidFill>
                  <a:srgbClr val="0D0D0D"/>
                </a:solidFill>
                <a:effectLst/>
                <a:highlight>
                  <a:srgbClr val="FFFFFF"/>
                </a:highlight>
                <a:latin typeface="Söhne"/>
              </a:rPr>
              <a:t>System Architecture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Backend Development</a:t>
            </a:r>
            <a:r>
              <a:rPr b="0" dirty="0" i="0" lang="en-US">
                <a:solidFill>
                  <a:srgbClr val="0D0D0D"/>
                </a:solidFill>
                <a:effectLst/>
                <a:highlight>
                  <a:srgbClr val="FFFFFF"/>
                </a:highlight>
                <a:latin typeface="Söhne"/>
              </a:rPr>
              <a:t>: Utilize Django for server-side logic, database management, user authentication, and session management, ensuring a secure and efficient backend structure.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Frontend Integration</a:t>
            </a:r>
            <a:r>
              <a:rPr b="0" dirty="0" i="0" lang="en-US">
                <a:solidFill>
                  <a:srgbClr val="0D0D0D"/>
                </a:solidFill>
                <a:effectLst/>
                <a:highlight>
                  <a:srgbClr val="FFFFFF"/>
                </a:highlight>
                <a:latin typeface="Söhne"/>
              </a:rPr>
              <a:t>: Employ HTML, CSS, and JavaScript, alongside Django’s template system, to create an intuitive and responsive user interface that enhances user experience.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Database Design</a:t>
            </a:r>
            <a:r>
              <a:rPr b="0" dirty="0" i="0" lang="en-US">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endParaRPr b="0" dirty="0" i="0" lang="en-US">
              <a:solidFill>
                <a:srgbClr val="0D0D0D"/>
              </a:solidFill>
              <a:effectLst/>
              <a:highlight>
                <a:srgbClr val="FFFFFF"/>
              </a:highlight>
              <a:latin typeface="Söhne"/>
            </a:endParaRPr>
          </a:p>
          <a:p>
            <a:pPr algn="l"/>
            <a:r>
              <a:rPr b="0" dirty="0" i="0" lang="en-US">
                <a:solidFill>
                  <a:srgbClr val="0D0D0D"/>
                </a:solidFill>
                <a:effectLst/>
                <a:highlight>
                  <a:srgbClr val="FFFFFF"/>
                </a:highlight>
                <a:latin typeface="Söhne"/>
              </a:rPr>
              <a:t>2. </a:t>
            </a:r>
            <a:r>
              <a:rPr b="1" dirty="0" i="0" lang="en-US">
                <a:solidFill>
                  <a:srgbClr val="0D0D0D"/>
                </a:solidFill>
                <a:effectLst/>
                <a:highlight>
                  <a:srgbClr val="FFFFFF"/>
                </a:highlight>
                <a:latin typeface="Söhne"/>
              </a:rPr>
              <a:t>Core Features</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User Authentication and Authorization</a:t>
            </a:r>
            <a:r>
              <a:rPr b="0" dirty="0" i="0" lang="en-US">
                <a:solidFill>
                  <a:srgbClr val="0D0D0D"/>
                </a:solidFill>
                <a:effectLst/>
                <a:highlight>
                  <a:srgbClr val="FFFFFF"/>
                </a:highlight>
                <a:latin typeface="Söhne"/>
              </a:rPr>
              <a:t>: Implement Django’s built-in authentication system to manage user accounts, secure login/logout processes, and ensure user data privacy.</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Notes Management</a:t>
            </a:r>
            <a:r>
              <a:rPr b="0" dirty="0" i="0" lang="en-US">
                <a:solidFill>
                  <a:srgbClr val="0D0D0D"/>
                </a:solidFill>
                <a:effectLst/>
                <a:highlight>
                  <a:srgbClr val="FFFFFF"/>
                </a:highlight>
                <a:latin typeface="Söhne"/>
              </a:rPr>
              <a:t>: Enable users to upload, download, and manage notes in various formats (PDF, DOCX, PPT, etc.), with features for creating, editing, and deleting notes.</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1" dirty="0" i="0" lang="en-US">
                <a:solidFill>
                  <a:srgbClr val="0D0D0D"/>
                </a:solidFill>
                <a:effectLst/>
                <a:highlight>
                  <a:srgbClr val="FFFFFF"/>
                </a:highlight>
                <a:latin typeface="Söhne"/>
              </a:rPr>
              <a:t>Collaboration Tools</a:t>
            </a:r>
            <a:r>
              <a:rPr b="0" dirty="0" i="0" lang="en-US">
                <a:solidFill>
                  <a:srgbClr val="0D0D0D"/>
                </a:solidFill>
                <a:effectLst/>
                <a:highlight>
                  <a:srgbClr val="FFFFFF"/>
                </a:highlight>
                <a:latin typeface="Söhne"/>
              </a:rPr>
              <a:t>: Incorporate features for users to comment on notes, rate them, and engage in discussions, fostering a collaborative learning environment.</a:t>
            </a:r>
            <a:endParaRPr b="0" dirty="0" i="0" lang="en-US">
              <a:solidFill>
                <a:srgbClr val="0D0D0D"/>
              </a:solidFill>
              <a:effectLst/>
              <a:highlight>
                <a:srgbClr val="FFFFFF"/>
              </a:highlight>
              <a:latin typeface="Söhne"/>
            </a:endParaRPr>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28" name="TextBox 2"/>
          <p:cNvSpPr txBox="1"/>
          <p:nvPr/>
        </p:nvSpPr>
        <p:spPr>
          <a:xfrm>
            <a:off x="457200" y="752832"/>
            <a:ext cx="8017933" cy="700000"/>
          </a:xfrm>
          <a:prstGeom prst="rect"/>
          <a:noFill/>
        </p:spPr>
        <p:txBody>
          <a:bodyPr wrap="square">
            <a:spAutoFit/>
          </a:bodyPr>
          <a:p>
            <a:pPr algn="l" lvl="1" marL="457200">
              <a:lnSpc>
                <a:spcPct val="150000"/>
              </a:lnSpc>
            </a:pPr>
            <a:endParaRPr b="0" i="0" lang="en-US">
              <a:solidFill>
                <a:srgbClr val="374151"/>
              </a:solidFill>
              <a:effectLst/>
              <a:latin typeface="Times New Roman" panose="02020603050405020304" pitchFamily="18" charset="0"/>
              <a:cs typeface="Times New Roman" panose="02020603050405020304" pitchFamily="18" charset="0"/>
            </a:endParaRPr>
          </a:p>
          <a:p>
            <a:pPr algn="l" indent="-285750" lvl="1" marL="742950">
              <a:lnSpc>
                <a:spcPct val="150000"/>
              </a:lnSpc>
              <a:buFont typeface="+mj-lt"/>
              <a:buAutoNum type="arabicPeriod"/>
            </a:pPr>
            <a:endParaRPr b="0" i="0" lang="en-US">
              <a:solidFill>
                <a:srgbClr val="374151"/>
              </a:solidFill>
              <a:effectLst/>
              <a:latin typeface="Times New Roman" panose="02020603050405020304" pitchFamily="18" charset="0"/>
              <a:cs typeface="Times New Roman" panose="02020603050405020304" pitchFamily="18" charset="0"/>
            </a:endParaRPr>
          </a:p>
        </p:txBody>
      </p:sp>
      <p:cxnSp>
        <p:nvCxnSpPr>
          <p:cNvPr id="3145734"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29" name="Google Shape;61;g5fab984687_2_0"/>
          <p:cNvSpPr txBox="1"/>
          <p:nvPr/>
        </p:nvSpPr>
        <p:spPr>
          <a:xfrm>
            <a:off x="138652" y="4713110"/>
            <a:ext cx="1018636"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dirty="0" sz="1000" lang="en-IN">
                <a:solidFill>
                  <a:schemeClr val="tx1"/>
                </a:solidFill>
              </a:rPr>
              <a:t>Source :GPT 4</a:t>
            </a:r>
            <a:endParaRPr dirty="0" sz="1000" lang="en-IN">
              <a:solidFill>
                <a:schemeClr val="tx1"/>
              </a:solidFill>
            </a:endParaRPr>
          </a:p>
        </p:txBody>
      </p:sp>
      <p:sp>
        <p:nvSpPr>
          <p:cNvPr id="1048630" name="TextBox 4"/>
          <p:cNvSpPr txBox="1"/>
          <p:nvPr/>
        </p:nvSpPr>
        <p:spPr>
          <a:xfrm>
            <a:off x="235744" y="678657"/>
            <a:ext cx="8779669" cy="3754874"/>
          </a:xfrm>
          <a:prstGeom prst="rect"/>
          <a:noFill/>
        </p:spPr>
        <p:txBody>
          <a:bodyPr rtlCol="0" wrap="square">
            <a:spAutoFit/>
          </a:bodyPr>
          <a:p>
            <a:pPr algn="l"/>
            <a:r>
              <a:rPr b="0" dirty="0" i="0" lang="en-US">
                <a:solidFill>
                  <a:srgbClr val="0D0D0D"/>
                </a:solidFill>
                <a:effectLst/>
                <a:highlight>
                  <a:srgbClr val="FFFFFF"/>
                </a:highlight>
                <a:latin typeface="Söhne"/>
              </a:rPr>
              <a:t>3. </a:t>
            </a:r>
            <a:r>
              <a:rPr b="1" dirty="0" i="0" lang="en-US">
                <a:solidFill>
                  <a:srgbClr val="0D0D0D"/>
                </a:solidFill>
                <a:effectLst/>
                <a:highlight>
                  <a:srgbClr val="FFFFFF"/>
                </a:highlight>
                <a:latin typeface="Söhne"/>
              </a:rPr>
              <a:t>Security and Privacy</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Ensure data privacy by adhering to regulations such as GDPR for the handling of personal information.</a:t>
            </a:r>
            <a:endParaRPr b="0" dirty="0" i="0" lang="en-US">
              <a:solidFill>
                <a:srgbClr val="0D0D0D"/>
              </a:solidFill>
              <a:effectLst/>
              <a:highlight>
                <a:srgbClr val="FFFFFF"/>
              </a:highlight>
              <a:latin typeface="Söhne"/>
            </a:endParaRPr>
          </a:p>
          <a:p>
            <a:pPr algn="l"/>
            <a:r>
              <a:rPr b="0" dirty="0" i="0" lang="en-US">
                <a:solidFill>
                  <a:srgbClr val="0D0D0D"/>
                </a:solidFill>
                <a:effectLst/>
                <a:highlight>
                  <a:srgbClr val="FFFFFF"/>
                </a:highlight>
                <a:latin typeface="Söhne"/>
              </a:rPr>
              <a:t>4. </a:t>
            </a:r>
            <a:r>
              <a:rPr b="1" dirty="0" i="0" lang="en-US">
                <a:solidFill>
                  <a:srgbClr val="0D0D0D"/>
                </a:solidFill>
                <a:effectLst/>
                <a:highlight>
                  <a:srgbClr val="FFFFFF"/>
                </a:highlight>
                <a:latin typeface="Söhne"/>
              </a:rPr>
              <a:t>Scalability and Performance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Utilize Django’s caching framework to enhance application performance and reduce server load.</a:t>
            </a:r>
            <a:endParaRPr b="0" dirty="0" i="0" lang="en-US">
              <a:solidFill>
                <a:srgbClr val="0D0D0D"/>
              </a:solidFill>
              <a:effectLst/>
              <a:highlight>
                <a:srgbClr val="FFFFFF"/>
              </a:highlight>
              <a:latin typeface="Söhne"/>
            </a:endParaRPr>
          </a:p>
          <a:p>
            <a:pPr algn="l"/>
            <a:r>
              <a:rPr b="0" dirty="0" i="0" lang="en-US">
                <a:solidFill>
                  <a:srgbClr val="0D0D0D"/>
                </a:solidFill>
                <a:effectLst/>
                <a:highlight>
                  <a:srgbClr val="FFFFFF"/>
                </a:highlight>
                <a:latin typeface="Söhne"/>
              </a:rPr>
              <a:t>5. </a:t>
            </a:r>
            <a:r>
              <a:rPr b="1" dirty="0" i="0" lang="en-US">
                <a:solidFill>
                  <a:srgbClr val="0D0D0D"/>
                </a:solidFill>
                <a:effectLst/>
                <a:highlight>
                  <a:srgbClr val="FFFFFF"/>
                </a:highlight>
                <a:latin typeface="Söhne"/>
              </a:rPr>
              <a:t>User Experience (UX) Design</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Implement responsive design principles to ensure the application is accessible across various devices and screen sizes.</a:t>
            </a:r>
            <a:endParaRPr b="0" dirty="0" i="0" lang="en-US">
              <a:solidFill>
                <a:srgbClr val="0D0D0D"/>
              </a:solidFill>
              <a:effectLst/>
              <a:highlight>
                <a:srgbClr val="FFFFFF"/>
              </a:highlight>
              <a:latin typeface="Söhne"/>
            </a:endParaRPr>
          </a:p>
          <a:p>
            <a:pPr algn="l"/>
            <a:r>
              <a:rPr b="0" dirty="0" i="0" lang="en-US">
                <a:solidFill>
                  <a:srgbClr val="0D0D0D"/>
                </a:solidFill>
                <a:effectLst/>
                <a:highlight>
                  <a:srgbClr val="FFFFFF"/>
                </a:highlight>
                <a:latin typeface="Söhne"/>
              </a:rPr>
              <a:t>6. </a:t>
            </a:r>
            <a:r>
              <a:rPr b="1" dirty="0" i="0" lang="en-US">
                <a:solidFill>
                  <a:srgbClr val="0D0D0D"/>
                </a:solidFill>
                <a:effectLst/>
                <a:highlight>
                  <a:srgbClr val="FFFFFF"/>
                </a:highlight>
                <a:latin typeface="Söhne"/>
              </a:rPr>
              <a:t>Testing and Quality Assurance</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endParaRPr b="0" dirty="0" i="0" lang="en-US">
              <a:solidFill>
                <a:srgbClr val="0D0D0D"/>
              </a:solidFill>
              <a:effectLst/>
              <a:highlight>
                <a:srgbClr val="FFFFFF"/>
              </a:highlight>
              <a:latin typeface="Söhne"/>
            </a:endParaRPr>
          </a:p>
          <a:p>
            <a:pPr algn="l">
              <a:buFont typeface="Arial" panose="020B0604020202020204" pitchFamily="34" charset="0"/>
              <a:buChar char="•"/>
            </a:pPr>
            <a:r>
              <a:rPr b="0" dirty="0" i="0" lang="en-US">
                <a:solidFill>
                  <a:srgbClr val="0D0D0D"/>
                </a:solidFill>
                <a:effectLst/>
                <a:highlight>
                  <a:srgbClr val="FFFFFF"/>
                </a:highlight>
                <a:latin typeface="Söhne"/>
              </a:rPr>
              <a:t>Utilize Django’s testing framework to automate test cases and ensure code integrity.</a:t>
            </a:r>
            <a:endParaRPr b="0" dirty="0" i="0" lang="en-US">
              <a:solidFill>
                <a:srgbClr val="0D0D0D"/>
              </a:solidFill>
              <a:effectLst/>
              <a:highlight>
                <a:srgbClr val="FFFFFF"/>
              </a:highlight>
              <a:latin typeface="Söhne"/>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51" name="Shape 60"/>
        <p:cNvGrpSpPr/>
        <p:nvPr/>
      </p:nvGrpSpPr>
      <p:grpSpPr>
        <a:xfrm>
          <a:off x="0" y="0"/>
          <a:ext cx="0" cy="0"/>
          <a:chOff x="0" y="0"/>
          <a:chExt cx="0" cy="0"/>
        </a:xfrm>
      </p:grpSpPr>
      <p:sp>
        <p:nvSpPr>
          <p:cNvPr id="1048631"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Technology Used</a:t>
            </a:r>
            <a:endParaRPr sz="1600" lang="en-IN"/>
          </a:p>
        </p:txBody>
      </p:sp>
      <p:sp>
        <p:nvSpPr>
          <p:cNvPr id="1048632" name="Google Shape;62;g5fab984687_2_0"/>
          <p:cNvSpPr txBox="1"/>
          <p:nvPr/>
        </p:nvSpPr>
        <p:spPr>
          <a:xfrm>
            <a:off x="128063" y="1059160"/>
            <a:ext cx="5314387" cy="3790000"/>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a:p>
            <a:pPr indent="-173355" marL="173355">
              <a:spcBef>
                <a:spcPts val="200"/>
              </a:spcBef>
              <a:buClr>
                <a:srgbClr val="213163"/>
              </a:buClr>
              <a:buFont typeface="Arial" panose="020B0604020202020204" pitchFamily="34" charset="0"/>
              <a:buChar char="•"/>
            </a:pPr>
            <a:endParaRPr lang="en-US"/>
          </a:p>
        </p:txBody>
      </p:sp>
      <p:graphicFrame>
        <p:nvGraphicFramePr>
          <p:cNvPr id="4194304" name="Diagram 4"/>
          <p:cNvGraphicFramePr>
            <a:graphicFrameLocks/>
          </p:cNvGraphicFramePr>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pic>
        <p:nvPicPr>
          <p:cNvPr id="2097159" name="Picture 8"/>
          <p:cNvPicPr>
            <a:picLocks noChangeAspect="1"/>
          </p:cNvPicPr>
          <p:nvPr/>
        </p:nvPicPr>
        <p:blipFill>
          <a:blip xmlns:r="http://schemas.openxmlformats.org/officeDocument/2006/relationships" r:embed="rId6"/>
          <a:stretch>
            <a:fillRect/>
          </a:stretch>
        </p:blipFill>
        <p:spPr>
          <a:xfrm>
            <a:off x="1021171" y="1723257"/>
            <a:ext cx="2956469" cy="2573047"/>
          </a:xfrm>
          <a:prstGeom prst="rect"/>
        </p:spPr>
      </p:pic>
      <p:pic>
        <p:nvPicPr>
          <p:cNvPr id="2097160" name="Picture 10"/>
          <p:cNvPicPr>
            <a:picLocks noChangeAspect="1"/>
          </p:cNvPicPr>
          <p:nvPr/>
        </p:nvPicPr>
        <p:blipFill>
          <a:blip xmlns:r="http://schemas.openxmlformats.org/officeDocument/2006/relationships" r:embed="rId7"/>
          <a:stretch>
            <a:fillRect/>
          </a:stretch>
        </p:blipFill>
        <p:spPr>
          <a:xfrm>
            <a:off x="4564380" y="1712692"/>
            <a:ext cx="4165599" cy="2090952"/>
          </a:xfrm>
          <a:prstGeom prst="rect"/>
        </p:spPr>
      </p:pic>
      <p:sp>
        <p:nvSpPr>
          <p:cNvPr id="1048633" name="TextBox 11"/>
          <p:cNvSpPr txBox="1"/>
          <p:nvPr/>
        </p:nvSpPr>
        <p:spPr>
          <a:xfrm>
            <a:off x="1000361" y="1361511"/>
            <a:ext cx="3318484" cy="307777"/>
          </a:xfrm>
          <a:prstGeom prst="rect"/>
          <a:noFill/>
        </p:spPr>
        <p:txBody>
          <a:bodyPr rtlCol="0" wrap="square">
            <a:spAutoFit/>
          </a:bodyPr>
          <a:p>
            <a:pPr algn="ctr"/>
            <a:r>
              <a:rPr lang="en-US"/>
              <a:t>Front-end</a:t>
            </a:r>
            <a:endParaRPr lang="en-US"/>
          </a:p>
        </p:txBody>
      </p:sp>
      <p:sp>
        <p:nvSpPr>
          <p:cNvPr id="1048634" name="TextBox 12"/>
          <p:cNvSpPr txBox="1"/>
          <p:nvPr/>
        </p:nvSpPr>
        <p:spPr>
          <a:xfrm>
            <a:off x="4865736" y="1287522"/>
            <a:ext cx="3580969" cy="307777"/>
          </a:xfrm>
          <a:prstGeom prst="rect"/>
          <a:noFill/>
        </p:spPr>
        <p:txBody>
          <a:bodyPr rtlCol="0" wrap="square">
            <a:spAutoFit/>
          </a:bodyPr>
          <a:p>
            <a:pPr algn="ctr"/>
            <a:r>
              <a:rPr lang="en-US"/>
              <a:t>Back-end</a:t>
            </a:r>
            <a:endParaRPr lang="en-US"/>
          </a:p>
        </p:txBody>
      </p:sp>
      <p:cxnSp>
        <p:nvCxnSpPr>
          <p:cNvPr id="3145735" name="Straight Connector 5"/>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5"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54" name="Shape 60"/>
        <p:cNvGrpSpPr/>
        <p:nvPr/>
      </p:nvGrpSpPr>
      <p:grpSpPr>
        <a:xfrm>
          <a:off x="0" y="0"/>
          <a:ext cx="0" cy="0"/>
          <a:chOff x="0" y="0"/>
          <a:chExt cx="0" cy="0"/>
        </a:xfrm>
      </p:grpSpPr>
      <p:sp>
        <p:nvSpPr>
          <p:cNvPr id="1048638" name="Google Shape;61;g5fab984687_2_0"/>
          <p:cNvSpPr txBox="1">
            <a:spLocks noGrp="1"/>
          </p:cNvSpPr>
          <p:nvPr>
            <p:ph type="title" idx="4294967295"/>
          </p:nvPr>
        </p:nvSpPr>
        <p:spPr>
          <a:xfrm>
            <a:off x="131032" y="682130"/>
            <a:ext cx="2936082" cy="322263"/>
          </a:xfrm>
          <a:prstGeom prst="rect"/>
          <a:noFill/>
          <a:ln>
            <a:noFill/>
          </a:ln>
        </p:spPr>
        <p:txBody>
          <a:bodyPr anchor="t" anchorCtr="0" bIns="91425" lIns="91425" rIns="91425" spcFirstLastPara="1" tIns="91425" wrap="square">
            <a:noAutofit/>
          </a:bodyPr>
          <a:p>
            <a:pPr algn="l" indent="0" lvl="0" marL="0" rtl="0">
              <a:lnSpc>
                <a:spcPct val="100000"/>
              </a:lnSpc>
              <a:spcBef>
                <a:spcPts val="0"/>
              </a:spcBef>
              <a:spcAft>
                <a:spcPts val="0"/>
              </a:spcAft>
              <a:buSzPts val="2800"/>
              <a:buNone/>
            </a:pPr>
            <a:r>
              <a:rPr b="1" sz="1600" lang="en-IN">
                <a:solidFill>
                  <a:srgbClr val="213163"/>
                </a:solidFill>
              </a:rPr>
              <a:t>Modelling &amp; Results</a:t>
            </a:r>
            <a:endParaRPr sz="1600" lang="en-IN"/>
          </a:p>
        </p:txBody>
      </p:sp>
      <p:cxnSp>
        <p:nvCxnSpPr>
          <p:cNvPr id="3145736" name="Straight Connector 1"/>
          <p:cNvCxnSpPr>
            <a:cxnSpLocks/>
          </p:cNvCxnSpPr>
          <p:nvPr/>
        </p:nvCxnSpPr>
        <p:spPr>
          <a:xfrm>
            <a:off x="0" y="4675910"/>
            <a:ext cx="9144000" cy="0"/>
          </a:xfrm>
          <a:prstGeom prst="line"/>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48639" name="Google Shape;61;g5fab984687_2_0"/>
          <p:cNvSpPr txBox="1"/>
          <p:nvPr/>
        </p:nvSpPr>
        <p:spPr>
          <a:xfrm>
            <a:off x="138652" y="4713110"/>
            <a:ext cx="707168" cy="322263"/>
          </a:xfrm>
          <a:prstGeom prst="rect"/>
          <a:noFill/>
          <a:ln>
            <a:noFill/>
          </a:ln>
        </p:spPr>
        <p:txBody>
          <a:bodyPr anchor="t" anchorCtr="0" bIns="91425" lIns="91425" rIns="91425" spcFirstLastPara="1" tIns="91425" wrap="square">
            <a:noAutofit/>
          </a:bodyPr>
          <a:lstStyle>
            <a:defPPr algn="l" lvl="0" marR="0" rtl="0">
              <a:lnSpc>
                <a:spcPct val="100000"/>
              </a:lnSpc>
              <a:spcBef>
                <a:spcPts val="0"/>
              </a:spcBef>
              <a:spcAft>
                <a:spcPts val="0"/>
              </a:spcAft>
            </a:defPPr>
            <a:lvl1pPr algn="l" lvl="0"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1pPr>
            <a:lvl2pPr algn="l" lvl="1"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2pPr>
            <a:lvl3pPr algn="l" lvl="2"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3pPr>
            <a:lvl4pPr algn="l" lvl="3"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4pPr>
            <a:lvl5pPr algn="l" lvl="4"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5pPr>
            <a:lvl6pPr algn="l" lvl="5"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6pPr>
            <a:lvl7pPr algn="l" lvl="6"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7pPr>
            <a:lvl8pPr algn="l" lvl="7"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8pPr>
            <a:lvl9pPr algn="l" lvl="8" marR="0" rtl="0">
              <a:lnSpc>
                <a:spcPct val="100000"/>
              </a:lnSpc>
              <a:spcBef>
                <a:spcPts val="0"/>
              </a:spcBef>
              <a:spcAft>
                <a:spcPts val="0"/>
              </a:spcAft>
              <a:buClr>
                <a:srgbClr val="000000"/>
              </a:buClr>
              <a:buFont typeface="Arial" panose="020B0604020202020204"/>
              <a:defRPr b="0" cap="none" sz="1400" i="0" strike="noStrike" u="none">
                <a:solidFill>
                  <a:srgbClr val="000000"/>
                </a:solidFill>
                <a:latin typeface="Arial" panose="020B0604020202020204"/>
                <a:ea typeface="Arial" panose="020B0604020202020204"/>
                <a:cs typeface="Arial" panose="020B0604020202020204"/>
                <a:sym typeface="Arial" panose="020B0604020202020204"/>
              </a:defRPr>
            </a:lvl9pPr>
          </a:lstStyle>
          <a:p>
            <a:pPr>
              <a:buSzPts val="2800"/>
            </a:pPr>
            <a:r>
              <a:rPr sz="1000" lang="en-IN">
                <a:solidFill>
                  <a:schemeClr val="tx1"/>
                </a:solidFill>
              </a:rPr>
              <a:t>Source :</a:t>
            </a:r>
            <a:endParaRPr sz="1000" lang="en-IN">
              <a:solidFill>
                <a:schemeClr val="tx1"/>
              </a:solidFill>
            </a:endParaRPr>
          </a:p>
        </p:txBody>
      </p:sp>
      <p:pic>
        <p:nvPicPr>
          <p:cNvPr id="2097161" name="Picture 3"/>
          <p:cNvPicPr>
            <a:picLocks noChangeAspect="1"/>
          </p:cNvPicPr>
          <p:nvPr/>
        </p:nvPicPr>
        <p:blipFill>
          <a:blip xmlns:r="http://schemas.openxmlformats.org/officeDocument/2006/relationships" r:embed="rId1"/>
          <a:stretch>
            <a:fillRect/>
          </a:stretch>
        </p:blipFill>
        <p:spPr>
          <a:xfrm>
            <a:off x="554191" y="1062831"/>
            <a:ext cx="7168203" cy="3398539"/>
          </a:xfrm>
          <a:prstGeom prst="rec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item1.xml>��< ? m s o - c o n t e n t T y p e ? > < F o r m T e m p l a t e s   x m l n s = " h t t p : / / s c h e m a s . m i c r o s o f t . c o m / s h a r e p o i n t / v 3 / c o n t e n t t y p e / f o r m s " > < D i s p l a y > D o c u m e n t L i b r a r y F o r m < / D i s p l a y > < E d i t > D o c u m e n t L i b r a r y F o r m < / E d i t > < N e w > D o c u m e n t L i b r a r y F o r m < / N e w > < / F o r m T e m p l a t e s > 
</file>

<file path=customXml/itemProps1.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PowerPoint Presentation</dc:title>
  <dc:creator>Dr Moinudeen Syed</dc:creator>
  <cp:lastModifiedBy>Adhavan</cp:lastModifiedBy>
  <dcterms:created xsi:type="dcterms:W3CDTF">2024-04-08T22:07:47Z</dcterms:created>
  <dcterms:modified xsi:type="dcterms:W3CDTF">2024-04-09T13:38:12Z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2dd62d2457cd45868b6882c0a3066b09</vt:lpwstr>
  </property>
  <property fmtid="{D5CDD505-2E9C-101B-9397-08002B2CF9AE}" pid="4" name="KSOProductBuildVer">
    <vt:lpwstr>1033-12.2.0.13472</vt:lpwstr>
  </property>
</Properties>
</file>