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7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24575,'70'-1'0,"76"2"0,-88 8 0,-38-5 0,1-1 0,24 0 0,64-4-1365,-94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0:47.8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38 0 24575,'1'89'0,"-2"94"0,-25-38 0,16-72-1365,9-67-5461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0:57.13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52 24575,'12'-1'0,"0"-1"0,-1 0 0,1-1 0,0-1 0,-1 0 0,1-1 0,10-5 0,-1 1 0,-8-3-1365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1:00.8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37 24575,'7'0'0,"1"0"0,0 0 0,-1 0 0,1-1 0,-1 0 0,1-1 0,-1 1 0,0-1 0,1-1 0,-1 0 0,0 0 0,0 0 0,-1-1 0,11-7 0,-13 9-1365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 24575,'2'123'0,"-5"133"0,-14-143 67,10-80-544,2 1-1,-2 55 1,7-74-6349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24575,'0'-4'0,"-1"0"0,1 1 0,1-1 0,-1 0 0,0 1 0,1-1 0,0 0 0,0 1 0,0-1 0,0 1 0,0 0 0,1-1 0,0 1 0,2-4 0,-2 5 0,1 0 0,-1 0 0,1 0 0,0 1 0,0-1 0,-1 1 0,1 0 0,0 0 0,0 0 0,0 0 0,1 0 0,-1 0 0,0 1 0,0 0 0,0 0 0,0 0 0,4 0 0,6-1 0,-5 1 0,0-1 0,1 2 0,-1-1 0,1 1 0,15 3 0,-22-3 0,0 0 0,0 0 0,0 0 0,0 0 0,0 0 0,0 0 0,0 1 0,-1-1 0,1 0 0,-1 1 0,1-1 0,-1 1 0,1 0 0,-1 0 0,0-1 0,0 1 0,0 0 0,0 0 0,0 0 0,0 0 0,0 0 0,-1 0 0,1 1 0,-1-1 0,0 0 0,1 0 0,-1 5 0,1 48 0,-6 72 0,4-123 3,0 0 1,1-1-1,-1 1 0,-1-1 0,1 0 1,0 1-1,-1-1 0,0 0 0,0 0 1,0 0-1,0 0 0,0 0 0,-1 0 1,1-1-1,-1 1 0,0-1 0,0 1 1,1-1-1,-2 0 0,1 0 0,0-1 1,-4 3-1,-9 3-139,0-1 0,-1-1-1,-24 5 1,15-3-759,13-4-5931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 24575,'0'-3'0,"0"-4"0,0-4 0,3 0 0,1-2 0,3 3 0,0 5 0,-1 6 0,-1 7 0,-2 4 0,-1 4 0,-2-4 0,0-4-8191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72 24575,'-2'-6'0,"-1"1"0,0 0 0,0 0 0,0 1 0,-1-1 0,1 1 0,-1-1 0,0 1 0,-1 0 0,1 1 0,-1-1 0,1 1 0,-10-5 0,10 7 0,-1-1 0,1 1 0,-1 0 0,0 0 0,0 1 0,1-1 0,-1 1 0,0 0 0,0 1 0,1-1 0,-1 1 0,0 0 0,0 0 0,1 0 0,-1 1 0,1-1 0,-1 1 0,1 0 0,0 1 0,0-1 0,0 1 0,0 0 0,0 0 0,-5 5 0,-3 3 0,1 0 0,1 1 0,0 0 0,0 1 0,1 0 0,-10 19 0,15-23 0,0-1 0,1 1 0,-1 0 0,2 0 0,-1 0 0,1 0 0,-1 10 0,3-16 0,0 0 0,-1 0 0,1 1 0,1-1 0,-1 0 0,0 0 0,1 0 0,0 0 0,-1 1 0,1-1 0,0 0 0,1 0 0,-1 0 0,0-1 0,1 1 0,0 0 0,0-1 0,0 1 0,0-1 0,0 1 0,0-1 0,0 0 0,4 3 0,47 26 0,-35-21 0,0 0 0,26 21 0,-39-27 0,0 1 0,-1-1 0,0 1 0,0 0 0,0 0 0,0 0 0,-1 0 0,0 1 0,0-1 0,0 1 0,-1 0 0,4 11 0,-3-5 0,0-1 0,0 0 0,-1 0 0,-1 1 0,1-1 0,-2 24 0,0-31 0,-1 0 0,0 0 0,-1 0 0,1 0 0,-1 0 0,1 0 0,-1 0 0,-1 0 0,1-1 0,0 1 0,-1-1 0,0 0 0,1 1 0,-1-1 0,-1-1 0,1 1 0,0 0 0,-1-1 0,-6 4 0,1-1-114,0-1 1,0-1-1,0 0 0,0 0 0,-1-1 1,1 0-1,-1 0 0,0-1 0,1-1 1,-1 1-1,-12-3 0,7 2-6712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24575,'0'3'0,"3"1"0,4 0 0,1-4 0,2-2 0,-1 3 0,-1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24575,'0'3'0,"3"1"0,1 3 0,0 3 0,-1 3 0,-1 3 0,-1 1 0,0 1 0,-1 0 0,0 1 0,0 0 0,0-1 0,0 0 0,0 1 0,0-4-8191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24575,'0'3'0,"0"4"0,0 4 0,0 3 0,0 2 0,0 2 0,0 1 0,0-1 0,0 1 0,0 0 0,0-1 0,0 1 0,0-1 0,-3-3 0,-1-4-8191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7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24575,'3'0'0,"4"0"0,4 0 0,3 0 0,3 0 0,0 0 0,2 0 0,-1 0 0,1 0 0,0 0 0,0 0 0,-1 0 0,0 0 0,0 0 0,0 0 0,-3 3 0,-4 2-8191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0 24575,'-1'14'0,"-1"1"0,0-1 0,-1 0 0,-7 20 0,-7 40 0,15-63-12,0 0-1,0 0 1,-2-1 0,-6 18-1,0-3-1290,6-14-5523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24575,'0'4'0,"0"3"0,0 4 0,0 3 0,0 2 0,0 2 0,0 1 0,0-1 0,0 1 0,0 0 0,0-1 0,0 1 0,0-1 0,0 0 0,0 0 0,0 0 0,-3-3 0,-1-4-8191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8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24575,'3'0'0,"4"0"0,4 0 0,3 0 0,2 0 0,2 0 0,1 0 0,0 0 0,-1 0 0,1 0 0,0 0 0,-1 0 0,-3 3 0,-1 1 0,-3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8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24575,'0'2'0,"1"-2"0,-1 1 0,1 0 0,-1 0 0,1 0 0,-1 0 0,1 0 0,0 0 0,0 0 0,-1-1 0,1 1 0,0 0 0,0-1 0,0 1 0,0-1 0,0 1 0,0-1 0,0 1 0,0-1 0,0 1 0,0-1 0,0 0 0,0 0 0,0 0 0,0 1 0,0-1 0,2-1 0,37 4 0,-36-3 0,163-1 0,66 2 0,-163 7 8,-29-3-695,46 0 1,-72-5-6140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28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24575,'2'-5'0,"1"-1"0,0 1 0,0 1 0,1-1 0,-1 0 0,1 1 0,0-1 0,0 1 0,1 1 0,-1-1 0,1 0 0,0 1 0,7-4 0,-7 5 0,1 0 0,-1 0 0,1 0 0,-1 1 0,1 0 0,0 0 0,0 0 0,-1 1 0,1 0 0,0 0 0,0 0 0,0 1 0,-1 0 0,1 0 0,0 0 0,-1 1 0,1 0 0,-1 0 0,1 0 0,-1 1 0,8 5 0,-9-5 0,0 0 0,-1 0 0,1 0 0,-1 1 0,0-1 0,0 1 0,0 0 0,-1 0 0,1 0 0,-1 0 0,0 0 0,0 1 0,-1-1 0,1 1 0,-1-1 0,0 1 0,0 0 0,0-1 0,-1 1 0,0 0 0,0 0 0,0-1 0,0 1 0,-1 0 0,1 0 0,-4 8 0,2-9 0,0 1 0,0-1 0,-1 0 0,1 1 0,-1-1 0,0 0 0,0-1 0,-1 1 0,1 0 0,-1-1 0,0 0 0,0 0 0,-5 3 0,3-2 0,1 0 0,0 0 0,0 1 0,0-1 0,0 1 0,1 0 0,0 1 0,-4 5 0,5-4-151,1 0-1,0 0 0,0 0 0,0 0 1,1 1-1,0-1 0,1 1 1,0 13-1,0-6-6674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32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24575,'63'-17'0,"-67"16"0,-30-4 0,33 5 0,1 0 0,-1 0 0,1 0 0,-1 0 0,1 0 0,-1 0 0,1 0 0,-1 0 0,1-1 0,-1 1 0,1 0 0,-1 0 0,1 0 0,-1-1 0,1 1 0,-1 0 0,1 0 0,-1-1 0,1 1 0,-1-1 0,1 1 0,0 0 0,-1-1 0,1 1 0,0-1 0,-1 1 0,1 0 0,0-1 0,0 1 0,-1-1 0,1 1 0,0-1 0,0 1 0,0-1 0,0 0 0,0 1 0,-1-1 0,1 1 0,0-1 0,0 1 0,0-1 0,1 1 0,-1-1 0,0 1 0,0-1 0,0 1 0,0-1 0,0 0 0,1 0 0,0 1 0,-1-1 0,1 1 0,-1-1 0,1 1 0,-1 0 0,1-1 0,-1 1 0,1 0 0,-1-1 0,1 1 0,0 0 0,-1 0 0,1 0 0,0 0 0,-1 0 0,1-1 0,0 1 0,-1 0 0,1 0 0,-1 0 0,1 1 0,0-1 0,-1 0 0,1 0 0,0 0 0,-1 0 0,1 1 0,-1-1 0,1 0 0,0 1 0,-1-1 0,1 0 0,-1 1 0,1-1 0,-1 0 0,1 1 0,-1-1 0,1 1 0,-1-1 0,0 1 0,1 0 0,-1-1 0,0 1 0,1-1 0,-1 1 0,0-1 0,0 1 0,0 0 0,1 0 0,13 31 0,-9-2 0,-8-53 0,3-18 0,0 40 0,0 0 0,0 0 0,0 0 0,1 0 0,-1 0 0,0 0 0,0 0 0,0 0 0,1 0 0,-1 0 0,1 0 0,-1 0 0,1 0 0,-1 1 0,1-1 0,-1 0 0,1 0 0,0 0 0,-1 1 0,1-1 0,0 0 0,0 1 0,-1-1 0,1 0 0,2 0 0,-2 1-54,-1 0-1,1 0 0,0 0 1,-1 0-1,1 1 1,-1-1-1,1 0 0,0 0 1,-1 1-1,1-1 1,-1 0-1,1 0 0,-1 1 1,1-1-1,-1 1 0,1-1 1,-1 1-1,1-1 1,-1 1-1,0-1 0,1 1 1,-1-1-1,0 1 1,1 0-1,4 8-6771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5:06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8:59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39 24575,'5'-5'0,"0"0"0,0 1 0,0 0 0,0 0 0,1 1 0,-1-1 0,1 1 0,11-4 0,-52 30 0,15-8 0,-18 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9:03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24575,'20'0'0,"-13"1"0,-1 0 0,1-1 0,-1-1 0,1 1 0,-1-1 0,1 0 0,-1 0 0,0-1 0,0 1 0,1-1 0,-1-1 0,8-4 0,6 0 0,0 0 0,0 1 0,1 2 0,0 0 0,22-2 0,-30 5 0,-15 0 0,-37 1-119,-12 0-504,-94 11 0,137-10-6203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3ECE8-F9DA-19F7-1FBA-1A82741C2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7FF1-47F3-DEDF-A78D-60633E8C1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0826A-88E6-2713-D4D8-24360EFB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62124-EA66-3287-A86C-9CA117B8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8EB2A-1455-0DFF-6B21-6F4F8977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88BC6-2D07-218A-83AD-D882FECC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07680-5FCE-2D89-49D7-39765647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F57A1-B66F-2AA1-2F39-3E7D6315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F5F6D-18EC-9AC7-6C0E-CC3D6B94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2BB3C-7233-432B-D54D-38FA4F03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9B89C8-7DE2-C69A-FEFD-19DA75AF7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6CBBC-004B-5D56-FC3D-9681DFF3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C7393-89CF-0974-226F-45B588CE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CFBF4-4B71-D820-0622-3F4098EF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6D644-95C2-D9F1-68D5-D92B7BF2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1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21B7-D98D-C418-0B42-7619394D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DACE0-1446-C1A8-0376-72D58795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0E15E-3CBD-AC54-4B80-F6314B2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16F44-9ACD-D1C3-58EE-04391C7B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B9D61-A78B-2B34-D0C2-35544877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3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A9FB1-603A-F807-7702-3BE100FC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50E06-875B-27CC-4378-6A013C3C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0D001-07C5-AB23-B0EF-8FDF5C8A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00C31-7274-C6EF-DA7A-BEFB8936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FB9FF-41A0-C4C7-F705-FBE6D916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9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F170-9CED-4803-74EA-884E0701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F43E4-E573-A506-C4AD-38E4D9F7E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21146-5392-30F1-D96B-77969FEF8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D4F54-226D-12CC-25FF-A67C898F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F9619-B73E-3AB2-49FD-576DDD94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F6A41-792A-5303-804C-E8F3CFA6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C2458-F542-254A-31DC-6304CA76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8DD35-BE1C-8C87-937E-ACFE46A3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D719A-F617-5934-361D-65627E7D8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A5183-548C-FE4C-0758-EBDC82775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0CAAEC-6D50-6A81-AB16-1D890CF0E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359B92-F0DB-538A-86E7-D94131D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7C7E84-22F4-A340-5FF9-47BBDB56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0C33BD-DF78-081D-900B-63D511E7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74B67-5E0B-86D4-7445-961131F2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1677CD-0EAB-2520-E5E9-526131DE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347F8-7315-2214-14F3-36A241E0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3BC23F-D63C-FDFE-3FA1-5CB4AF87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E7DE45-7640-D14E-B881-58767472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9B247F-F279-DD46-D643-A0D29185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B3CF7-0779-0B97-613E-D9CEA960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86409-0FD5-6219-8BFF-0C728A02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82DAA-4754-70AE-66E9-6C687F41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1782D-3877-9CAB-EF83-9B6EFD2F5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11331-0A64-556F-B9A8-BF293CFD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3772E-9C34-0A9F-290E-6F3F894C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FD205-8D1A-50D0-985B-C85C6893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02F3-5800-1B54-16AF-C82D4D6A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C15D25-3989-363F-DA59-E39EFFBBD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5B2A8-22B1-6398-DE0C-89DD2279B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8D3F6-3121-A5CC-55BA-8BCEF0B5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DE5DB-1B55-6210-F746-7C2BFFDC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10267-1EEF-BD1A-C84C-38508477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343CF8-F166-6EC8-7076-6BAF617C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324D1-47F8-487C-0474-6E770F8F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4EC2E-C156-FDA1-0983-0AD079088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153DA-C704-B2B8-95C6-12CBF5DC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7D2D0-7B8B-FAFB-B35B-0FE47E345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26" Type="http://schemas.microsoft.com/office/2007/relationships/hdphoto" Target="../media/hdphoto3.wdp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34" Type="http://schemas.openxmlformats.org/officeDocument/2006/relationships/image" Target="../media/image16.png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image" Target="../media/image11.png"/><Relationship Id="rId33" Type="http://schemas.openxmlformats.org/officeDocument/2006/relationships/customXml" Target="../ink/ink11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microsoft.com/office/2007/relationships/hdphoto" Target="../media/hdphoto2.wdp"/><Relationship Id="rId32" Type="http://schemas.openxmlformats.org/officeDocument/2006/relationships/image" Target="../media/image15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image" Target="../media/image10.png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5.png"/><Relationship Id="rId31" Type="http://schemas.openxmlformats.org/officeDocument/2006/relationships/customXml" Target="../ink/ink10.xml"/><Relationship Id="rId4" Type="http://schemas.microsoft.com/office/2007/relationships/hdphoto" Target="../media/hdphoto1.wdp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9.png"/><Relationship Id="rId27" Type="http://schemas.openxmlformats.org/officeDocument/2006/relationships/customXml" Target="../ink/ink8.xml"/><Relationship Id="rId30" Type="http://schemas.openxmlformats.org/officeDocument/2006/relationships/image" Target="../media/image14.png"/><Relationship Id="rId35" Type="http://schemas.openxmlformats.org/officeDocument/2006/relationships/customXml" Target="../ink/ink12.xml"/><Relationship Id="rId8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NULL"/><Relationship Id="rId18" Type="http://schemas.openxmlformats.org/officeDocument/2006/relationships/customXml" Target="../ink/ink19.xml"/><Relationship Id="rId3" Type="http://schemas.openxmlformats.org/officeDocument/2006/relationships/image" Target="../media/image19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16.xml"/><Relationship Id="rId17" Type="http://schemas.openxmlformats.org/officeDocument/2006/relationships/image" Target="NULL"/><Relationship Id="rId2" Type="http://schemas.openxmlformats.org/officeDocument/2006/relationships/image" Target="../media/image18.png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NULL"/><Relationship Id="rId24" Type="http://schemas.openxmlformats.org/officeDocument/2006/relationships/image" Target="../media/image22.jpg"/><Relationship Id="rId5" Type="http://schemas.openxmlformats.org/officeDocument/2006/relationships/image" Target="../media/image21.png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customXml" Target="../ink/ink15.xml"/><Relationship Id="rId19" Type="http://schemas.openxmlformats.org/officeDocument/2006/relationships/image" Target="NULL"/><Relationship Id="rId4" Type="http://schemas.openxmlformats.org/officeDocument/2006/relationships/image" Target="../media/image20.png"/><Relationship Id="rId9" Type="http://schemas.openxmlformats.org/officeDocument/2006/relationships/image" Target="NULL"/><Relationship Id="rId14" Type="http://schemas.openxmlformats.org/officeDocument/2006/relationships/customXml" Target="../ink/ink17.xml"/><Relationship Id="rId22" Type="http://schemas.openxmlformats.org/officeDocument/2006/relationships/customXml" Target="../ink/ink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E9E50F97-1AFD-D1E5-9A8A-BCFB8E6295A3}"/>
              </a:ext>
            </a:extLst>
          </p:cNvPr>
          <p:cNvGrpSpPr/>
          <p:nvPr/>
        </p:nvGrpSpPr>
        <p:grpSpPr>
          <a:xfrm>
            <a:off x="204007" y="606357"/>
            <a:ext cx="5363183" cy="5363183"/>
            <a:chOff x="2957209" y="606357"/>
            <a:chExt cx="5363183" cy="536318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AA1362F-B553-2A7E-ED08-C9F04D0344FD}"/>
                </a:ext>
              </a:extLst>
            </p:cNvPr>
            <p:cNvGrpSpPr/>
            <p:nvPr/>
          </p:nvGrpSpPr>
          <p:grpSpPr>
            <a:xfrm>
              <a:off x="2957209" y="606357"/>
              <a:ext cx="5363183" cy="5363183"/>
              <a:chOff x="2957209" y="606357"/>
              <a:chExt cx="5363183" cy="536318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40B0B93-FD6E-3DCE-9F6D-B8140593CB66}"/>
                  </a:ext>
                </a:extLst>
              </p:cNvPr>
              <p:cNvSpPr/>
              <p:nvPr/>
            </p:nvSpPr>
            <p:spPr>
              <a:xfrm>
                <a:off x="2957209" y="606357"/>
                <a:ext cx="5363183" cy="5363183"/>
              </a:xfrm>
              <a:custGeom>
                <a:avLst/>
                <a:gdLst>
                  <a:gd name="connsiteX0" fmla="*/ 0 w 5363183"/>
                  <a:gd name="connsiteY0" fmla="*/ 0 h 5363183"/>
                  <a:gd name="connsiteX1" fmla="*/ 488646 w 5363183"/>
                  <a:gd name="connsiteY1" fmla="*/ 0 h 5363183"/>
                  <a:gd name="connsiteX2" fmla="*/ 1191818 w 5363183"/>
                  <a:gd name="connsiteY2" fmla="*/ 0 h 5363183"/>
                  <a:gd name="connsiteX3" fmla="*/ 1680464 w 5363183"/>
                  <a:gd name="connsiteY3" fmla="*/ 0 h 5363183"/>
                  <a:gd name="connsiteX4" fmla="*/ 2115478 w 5363183"/>
                  <a:gd name="connsiteY4" fmla="*/ 0 h 5363183"/>
                  <a:gd name="connsiteX5" fmla="*/ 2765019 w 5363183"/>
                  <a:gd name="connsiteY5" fmla="*/ 0 h 5363183"/>
                  <a:gd name="connsiteX6" fmla="*/ 3253664 w 5363183"/>
                  <a:gd name="connsiteY6" fmla="*/ 0 h 5363183"/>
                  <a:gd name="connsiteX7" fmla="*/ 3956837 w 5363183"/>
                  <a:gd name="connsiteY7" fmla="*/ 0 h 5363183"/>
                  <a:gd name="connsiteX8" fmla="*/ 4552746 w 5363183"/>
                  <a:gd name="connsiteY8" fmla="*/ 0 h 5363183"/>
                  <a:gd name="connsiteX9" fmla="*/ 5363183 w 5363183"/>
                  <a:gd name="connsiteY9" fmla="*/ 0 h 5363183"/>
                  <a:gd name="connsiteX10" fmla="*/ 5363183 w 5363183"/>
                  <a:gd name="connsiteY10" fmla="*/ 435014 h 5363183"/>
                  <a:gd name="connsiteX11" fmla="*/ 5363183 w 5363183"/>
                  <a:gd name="connsiteY11" fmla="*/ 870027 h 5363183"/>
                  <a:gd name="connsiteX12" fmla="*/ 5363183 w 5363183"/>
                  <a:gd name="connsiteY12" fmla="*/ 1412305 h 5363183"/>
                  <a:gd name="connsiteX13" fmla="*/ 5363183 w 5363183"/>
                  <a:gd name="connsiteY13" fmla="*/ 1847319 h 5363183"/>
                  <a:gd name="connsiteX14" fmla="*/ 5363183 w 5363183"/>
                  <a:gd name="connsiteY14" fmla="*/ 2335964 h 5363183"/>
                  <a:gd name="connsiteX15" fmla="*/ 5363183 w 5363183"/>
                  <a:gd name="connsiteY15" fmla="*/ 3039137 h 5363183"/>
                  <a:gd name="connsiteX16" fmla="*/ 5363183 w 5363183"/>
                  <a:gd name="connsiteY16" fmla="*/ 3581414 h 5363183"/>
                  <a:gd name="connsiteX17" fmla="*/ 5363183 w 5363183"/>
                  <a:gd name="connsiteY17" fmla="*/ 4016428 h 5363183"/>
                  <a:gd name="connsiteX18" fmla="*/ 5363183 w 5363183"/>
                  <a:gd name="connsiteY18" fmla="*/ 4665969 h 5363183"/>
                  <a:gd name="connsiteX19" fmla="*/ 5363183 w 5363183"/>
                  <a:gd name="connsiteY19" fmla="*/ 5363183 h 5363183"/>
                  <a:gd name="connsiteX20" fmla="*/ 4767274 w 5363183"/>
                  <a:gd name="connsiteY20" fmla="*/ 5363183 h 5363183"/>
                  <a:gd name="connsiteX21" fmla="*/ 4332260 w 5363183"/>
                  <a:gd name="connsiteY21" fmla="*/ 5363183 h 5363183"/>
                  <a:gd name="connsiteX22" fmla="*/ 3897246 w 5363183"/>
                  <a:gd name="connsiteY22" fmla="*/ 5363183 h 5363183"/>
                  <a:gd name="connsiteX23" fmla="*/ 3408601 w 5363183"/>
                  <a:gd name="connsiteY23" fmla="*/ 5363183 h 5363183"/>
                  <a:gd name="connsiteX24" fmla="*/ 2759060 w 5363183"/>
                  <a:gd name="connsiteY24" fmla="*/ 5363183 h 5363183"/>
                  <a:gd name="connsiteX25" fmla="*/ 2163150 w 5363183"/>
                  <a:gd name="connsiteY25" fmla="*/ 5363183 h 5363183"/>
                  <a:gd name="connsiteX26" fmla="*/ 1513609 w 5363183"/>
                  <a:gd name="connsiteY26" fmla="*/ 5363183 h 5363183"/>
                  <a:gd name="connsiteX27" fmla="*/ 864068 w 5363183"/>
                  <a:gd name="connsiteY27" fmla="*/ 5363183 h 5363183"/>
                  <a:gd name="connsiteX28" fmla="*/ 0 w 5363183"/>
                  <a:gd name="connsiteY28" fmla="*/ 5363183 h 5363183"/>
                  <a:gd name="connsiteX29" fmla="*/ 0 w 5363183"/>
                  <a:gd name="connsiteY29" fmla="*/ 4874537 h 5363183"/>
                  <a:gd name="connsiteX30" fmla="*/ 0 w 5363183"/>
                  <a:gd name="connsiteY30" fmla="*/ 4332260 h 5363183"/>
                  <a:gd name="connsiteX31" fmla="*/ 0 w 5363183"/>
                  <a:gd name="connsiteY31" fmla="*/ 3629087 h 5363183"/>
                  <a:gd name="connsiteX32" fmla="*/ 0 w 5363183"/>
                  <a:gd name="connsiteY32" fmla="*/ 3033178 h 5363183"/>
                  <a:gd name="connsiteX33" fmla="*/ 0 w 5363183"/>
                  <a:gd name="connsiteY33" fmla="*/ 2490901 h 5363183"/>
                  <a:gd name="connsiteX34" fmla="*/ 0 w 5363183"/>
                  <a:gd name="connsiteY34" fmla="*/ 1894991 h 5363183"/>
                  <a:gd name="connsiteX35" fmla="*/ 0 w 5363183"/>
                  <a:gd name="connsiteY35" fmla="*/ 1299082 h 5363183"/>
                  <a:gd name="connsiteX36" fmla="*/ 0 w 5363183"/>
                  <a:gd name="connsiteY36" fmla="*/ 595909 h 5363183"/>
                  <a:gd name="connsiteX37" fmla="*/ 0 w 5363183"/>
                  <a:gd name="connsiteY37" fmla="*/ 0 h 536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363183" h="5363183" extrusionOk="0">
                    <a:moveTo>
                      <a:pt x="0" y="0"/>
                    </a:moveTo>
                    <a:cubicBezTo>
                      <a:pt x="205700" y="-7682"/>
                      <a:pt x="354852" y="2180"/>
                      <a:pt x="488646" y="0"/>
                    </a:cubicBezTo>
                    <a:cubicBezTo>
                      <a:pt x="622440" y="-2180"/>
                      <a:pt x="1036797" y="75372"/>
                      <a:pt x="1191818" y="0"/>
                    </a:cubicBezTo>
                    <a:cubicBezTo>
                      <a:pt x="1346839" y="-75372"/>
                      <a:pt x="1463392" y="56826"/>
                      <a:pt x="1680464" y="0"/>
                    </a:cubicBezTo>
                    <a:cubicBezTo>
                      <a:pt x="1897536" y="-56826"/>
                      <a:pt x="2022698" y="49974"/>
                      <a:pt x="2115478" y="0"/>
                    </a:cubicBezTo>
                    <a:cubicBezTo>
                      <a:pt x="2208258" y="-49974"/>
                      <a:pt x="2456592" y="64029"/>
                      <a:pt x="2765019" y="0"/>
                    </a:cubicBezTo>
                    <a:cubicBezTo>
                      <a:pt x="3073446" y="-64029"/>
                      <a:pt x="3124272" y="15210"/>
                      <a:pt x="3253664" y="0"/>
                    </a:cubicBezTo>
                    <a:cubicBezTo>
                      <a:pt x="3383057" y="-15210"/>
                      <a:pt x="3620500" y="44292"/>
                      <a:pt x="3956837" y="0"/>
                    </a:cubicBezTo>
                    <a:cubicBezTo>
                      <a:pt x="4293174" y="-44292"/>
                      <a:pt x="4376242" y="10418"/>
                      <a:pt x="4552746" y="0"/>
                    </a:cubicBezTo>
                    <a:cubicBezTo>
                      <a:pt x="4729250" y="-10418"/>
                      <a:pt x="4970356" y="33634"/>
                      <a:pt x="5363183" y="0"/>
                    </a:cubicBezTo>
                    <a:cubicBezTo>
                      <a:pt x="5396339" y="113106"/>
                      <a:pt x="5341914" y="345754"/>
                      <a:pt x="5363183" y="435014"/>
                    </a:cubicBezTo>
                    <a:cubicBezTo>
                      <a:pt x="5384452" y="524274"/>
                      <a:pt x="5348812" y="671910"/>
                      <a:pt x="5363183" y="870027"/>
                    </a:cubicBezTo>
                    <a:cubicBezTo>
                      <a:pt x="5377554" y="1068144"/>
                      <a:pt x="5346233" y="1233109"/>
                      <a:pt x="5363183" y="1412305"/>
                    </a:cubicBezTo>
                    <a:cubicBezTo>
                      <a:pt x="5380133" y="1591501"/>
                      <a:pt x="5346130" y="1722680"/>
                      <a:pt x="5363183" y="1847319"/>
                    </a:cubicBezTo>
                    <a:cubicBezTo>
                      <a:pt x="5380236" y="1971958"/>
                      <a:pt x="5356688" y="2233202"/>
                      <a:pt x="5363183" y="2335964"/>
                    </a:cubicBezTo>
                    <a:cubicBezTo>
                      <a:pt x="5369678" y="2438726"/>
                      <a:pt x="5331956" y="2836678"/>
                      <a:pt x="5363183" y="3039137"/>
                    </a:cubicBezTo>
                    <a:cubicBezTo>
                      <a:pt x="5394410" y="3241596"/>
                      <a:pt x="5356384" y="3449710"/>
                      <a:pt x="5363183" y="3581414"/>
                    </a:cubicBezTo>
                    <a:cubicBezTo>
                      <a:pt x="5369982" y="3713118"/>
                      <a:pt x="5318964" y="3859575"/>
                      <a:pt x="5363183" y="4016428"/>
                    </a:cubicBezTo>
                    <a:cubicBezTo>
                      <a:pt x="5407402" y="4173281"/>
                      <a:pt x="5343149" y="4448257"/>
                      <a:pt x="5363183" y="4665969"/>
                    </a:cubicBezTo>
                    <a:cubicBezTo>
                      <a:pt x="5383217" y="4883681"/>
                      <a:pt x="5334686" y="5102871"/>
                      <a:pt x="5363183" y="5363183"/>
                    </a:cubicBezTo>
                    <a:cubicBezTo>
                      <a:pt x="5152392" y="5398922"/>
                      <a:pt x="4996665" y="5339320"/>
                      <a:pt x="4767274" y="5363183"/>
                    </a:cubicBezTo>
                    <a:cubicBezTo>
                      <a:pt x="4537883" y="5387046"/>
                      <a:pt x="4457982" y="5340353"/>
                      <a:pt x="4332260" y="5363183"/>
                    </a:cubicBezTo>
                    <a:cubicBezTo>
                      <a:pt x="4206538" y="5386013"/>
                      <a:pt x="3999752" y="5323155"/>
                      <a:pt x="3897246" y="5363183"/>
                    </a:cubicBezTo>
                    <a:cubicBezTo>
                      <a:pt x="3794740" y="5403211"/>
                      <a:pt x="3648466" y="5353599"/>
                      <a:pt x="3408601" y="5363183"/>
                    </a:cubicBezTo>
                    <a:cubicBezTo>
                      <a:pt x="3168737" y="5372767"/>
                      <a:pt x="3012858" y="5301306"/>
                      <a:pt x="2759060" y="5363183"/>
                    </a:cubicBezTo>
                    <a:cubicBezTo>
                      <a:pt x="2505262" y="5425060"/>
                      <a:pt x="2347219" y="5324963"/>
                      <a:pt x="2163150" y="5363183"/>
                    </a:cubicBezTo>
                    <a:cubicBezTo>
                      <a:pt x="1979081" y="5401403"/>
                      <a:pt x="1763910" y="5328190"/>
                      <a:pt x="1513609" y="5363183"/>
                    </a:cubicBezTo>
                    <a:cubicBezTo>
                      <a:pt x="1263308" y="5398176"/>
                      <a:pt x="1039081" y="5325670"/>
                      <a:pt x="864068" y="5363183"/>
                    </a:cubicBezTo>
                    <a:cubicBezTo>
                      <a:pt x="689055" y="5400696"/>
                      <a:pt x="353957" y="5280475"/>
                      <a:pt x="0" y="5363183"/>
                    </a:cubicBezTo>
                    <a:cubicBezTo>
                      <a:pt x="-20396" y="5203996"/>
                      <a:pt x="44093" y="5007372"/>
                      <a:pt x="0" y="4874537"/>
                    </a:cubicBezTo>
                    <a:cubicBezTo>
                      <a:pt x="-44093" y="4741702"/>
                      <a:pt x="31230" y="4525792"/>
                      <a:pt x="0" y="4332260"/>
                    </a:cubicBezTo>
                    <a:cubicBezTo>
                      <a:pt x="-31230" y="4138728"/>
                      <a:pt x="63893" y="3791318"/>
                      <a:pt x="0" y="3629087"/>
                    </a:cubicBezTo>
                    <a:cubicBezTo>
                      <a:pt x="-63893" y="3466856"/>
                      <a:pt x="20367" y="3263111"/>
                      <a:pt x="0" y="3033178"/>
                    </a:cubicBezTo>
                    <a:cubicBezTo>
                      <a:pt x="-20367" y="2803245"/>
                      <a:pt x="38889" y="2743759"/>
                      <a:pt x="0" y="2490901"/>
                    </a:cubicBezTo>
                    <a:cubicBezTo>
                      <a:pt x="-38889" y="2238043"/>
                      <a:pt x="23416" y="2150904"/>
                      <a:pt x="0" y="1894991"/>
                    </a:cubicBezTo>
                    <a:cubicBezTo>
                      <a:pt x="-23416" y="1639078"/>
                      <a:pt x="19392" y="1422508"/>
                      <a:pt x="0" y="1299082"/>
                    </a:cubicBezTo>
                    <a:cubicBezTo>
                      <a:pt x="-19392" y="1175656"/>
                      <a:pt x="44386" y="876327"/>
                      <a:pt x="0" y="595909"/>
                    </a:cubicBezTo>
                    <a:cubicBezTo>
                      <a:pt x="-44386" y="315491"/>
                      <a:pt x="57249" y="21690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0273780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A82B455-6AA8-25D7-067B-CE1F1AEA5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8379" y="822409"/>
                <a:ext cx="1143000" cy="1143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B81DB6-F445-186A-52A4-E4970F3DC795}"/>
                  </a:ext>
                </a:extLst>
              </p:cNvPr>
              <p:cNvSpPr txBox="1"/>
              <p:nvPr/>
            </p:nvSpPr>
            <p:spPr>
              <a:xfrm>
                <a:off x="4042612" y="2405540"/>
                <a:ext cx="31745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“在不要笑挑战中获得了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0s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的好成绩”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8E487A-96C4-330D-0760-3741EF78ECBC}"/>
                  </a:ext>
                </a:extLst>
              </p:cNvPr>
              <p:cNvSpPr txBox="1"/>
              <p:nvPr/>
            </p:nvSpPr>
            <p:spPr>
              <a:xfrm>
                <a:off x="4127770" y="2783157"/>
                <a:ext cx="302206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 NOT laugh to die !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E3C99EE1-16EC-00D4-5652-DA39D8DE89D2}"/>
                  </a:ext>
                </a:extLst>
              </p:cNvPr>
              <p:cNvGrpSpPr/>
              <p:nvPr/>
            </p:nvGrpSpPr>
            <p:grpSpPr>
              <a:xfrm>
                <a:off x="3448252" y="4550398"/>
                <a:ext cx="4363059" cy="847121"/>
                <a:chOff x="3448254" y="3894369"/>
                <a:chExt cx="4363059" cy="847121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CB018727-C96F-A5FA-0100-DD2B6F0CDA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537" b="87805" l="3275" r="97380">
                              <a14:foregroundMark x1="93450" y1="65854" x2="92795" y2="50000"/>
                              <a14:foregroundMark x1="96288" y1="58537" x2="97598" y2="58537"/>
                              <a14:foregroundMark x1="93013" y1="62195" x2="91921" y2="71951"/>
                              <a14:foregroundMark x1="3275" y1="43902" x2="5022" y2="46341"/>
                              <a14:foregroundMark x1="4585" y1="59756" x2="4585" y2="5975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8254" y="3960331"/>
                  <a:ext cx="4363059" cy="78115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1117386F-A203-5564-FB92-9599003A70EE}"/>
                    </a:ext>
                  </a:extLst>
                </p:cNvPr>
                <p:cNvSpPr/>
                <p:nvPr/>
              </p:nvSpPr>
              <p:spPr>
                <a:xfrm>
                  <a:off x="3950240" y="4274990"/>
                  <a:ext cx="337225" cy="337225"/>
                </a:xfrm>
                <a:custGeom>
                  <a:avLst/>
                  <a:gdLst>
                    <a:gd name="connsiteX0" fmla="*/ 0 w 337225"/>
                    <a:gd name="connsiteY0" fmla="*/ 168613 h 337225"/>
                    <a:gd name="connsiteX1" fmla="*/ 168613 w 337225"/>
                    <a:gd name="connsiteY1" fmla="*/ 0 h 337225"/>
                    <a:gd name="connsiteX2" fmla="*/ 337226 w 337225"/>
                    <a:gd name="connsiteY2" fmla="*/ 168613 h 337225"/>
                    <a:gd name="connsiteX3" fmla="*/ 168613 w 337225"/>
                    <a:gd name="connsiteY3" fmla="*/ 337226 h 337225"/>
                    <a:gd name="connsiteX4" fmla="*/ 0 w 337225"/>
                    <a:gd name="connsiteY4" fmla="*/ 168613 h 33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25" h="337225" extrusionOk="0">
                      <a:moveTo>
                        <a:pt x="0" y="168613"/>
                      </a:moveTo>
                      <a:cubicBezTo>
                        <a:pt x="-7185" y="67042"/>
                        <a:pt x="89162" y="-4964"/>
                        <a:pt x="168613" y="0"/>
                      </a:cubicBezTo>
                      <a:cubicBezTo>
                        <a:pt x="257753" y="2237"/>
                        <a:pt x="344050" y="73455"/>
                        <a:pt x="337226" y="168613"/>
                      </a:cubicBezTo>
                      <a:cubicBezTo>
                        <a:pt x="333975" y="255253"/>
                        <a:pt x="258242" y="348094"/>
                        <a:pt x="168613" y="337226"/>
                      </a:cubicBezTo>
                      <a:cubicBezTo>
                        <a:pt x="83046" y="326804"/>
                        <a:pt x="3715" y="261429"/>
                        <a:pt x="0" y="168613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  <a:extLst>
                    <a:ext uri="{C807C97D-BFC1-408E-A445-0C87EB9F89A2}">
                      <ask:lineSketchStyleProps xmlns:ask="http://schemas.microsoft.com/office/drawing/2018/sketchyshapes" sd="8792487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08C593-5F1B-A9CB-E57A-C5BFCB5A51DB}"/>
                    </a:ext>
                  </a:extLst>
                </p:cNvPr>
                <p:cNvSpPr txBox="1"/>
                <p:nvPr/>
              </p:nvSpPr>
              <p:spPr>
                <a:xfrm rot="373236">
                  <a:off x="3610481" y="3894369"/>
                  <a:ext cx="26321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E66A22D-BD1D-7FE4-6439-68B8367243C4}"/>
                    </a:ext>
                  </a:extLst>
                </p:cNvPr>
                <p:cNvSpPr txBox="1"/>
                <p:nvPr/>
              </p:nvSpPr>
              <p:spPr>
                <a:xfrm rot="20787690">
                  <a:off x="3461753" y="3894369"/>
                  <a:ext cx="26321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</a:p>
              </p:txBody>
            </p:sp>
          </p:grp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BE55191-23F2-EC72-3BF5-3479EBFDA700}"/>
                  </a:ext>
                </a:extLst>
              </p:cNvPr>
              <p:cNvSpPr txBox="1"/>
              <p:nvPr/>
            </p:nvSpPr>
            <p:spPr>
              <a:xfrm>
                <a:off x="3872820" y="3890576"/>
                <a:ext cx="351411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Press `SHIFT` to flash invincibly in the forward direction!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06CFC56-CFC5-353A-75B3-6A2B7C03453F}"/>
                  </a:ext>
                </a:extLst>
              </p:cNvPr>
              <p:cNvSpPr txBox="1"/>
              <p:nvPr/>
            </p:nvSpPr>
            <p:spPr>
              <a:xfrm>
                <a:off x="3887092" y="3429000"/>
                <a:ext cx="378000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向前进方向无敌闪现</a:t>
                </a:r>
                <a:r>
                  <a:rPr lang="zh-CN" altLang="en-US" dirty="0"/>
                  <a:t>！</a:t>
                </a:r>
                <a:endParaRPr lang="en-US" dirty="0"/>
              </a:p>
            </p:txBody>
          </p:sp>
        </p:grp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07285F3-4B76-78E2-D7C9-903BF5B639CC}"/>
                </a:ext>
              </a:extLst>
            </p:cNvPr>
            <p:cNvSpPr/>
            <p:nvPr/>
          </p:nvSpPr>
          <p:spPr>
            <a:xfrm>
              <a:off x="3950237" y="4896831"/>
              <a:ext cx="337225" cy="337225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02A49594-78A4-1E39-654E-150C5DF940F7}"/>
                    </a:ext>
                  </a:extLst>
                </p14:cNvPr>
                <p14:cNvContentPartPr/>
                <p14:nvPr/>
              </p14:nvContentPartPr>
              <p14:xfrm>
                <a:off x="7224181" y="4927943"/>
                <a:ext cx="174600" cy="75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02A49594-78A4-1E39-654E-150C5DF940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9861" y="4923623"/>
                  <a:ext cx="1832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B6AEAEE-E00C-F287-F4D1-1B6A55599108}"/>
                    </a:ext>
                  </a:extLst>
                </p14:cNvPr>
                <p14:cNvContentPartPr/>
                <p14:nvPr/>
              </p14:nvContentPartPr>
              <p14:xfrm>
                <a:off x="7289341" y="5038823"/>
                <a:ext cx="94320" cy="28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B6AEAEE-E00C-F287-F4D1-1B6A555991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5021" y="5034983"/>
                  <a:ext cx="102960" cy="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DB79137B-FB58-CA05-4972-EE1561BC55ED}"/>
                    </a:ext>
                  </a:extLst>
                </p14:cNvPr>
                <p14:cNvContentPartPr/>
                <p14:nvPr/>
              </p14:nvContentPartPr>
              <p14:xfrm>
                <a:off x="7302301" y="5116583"/>
                <a:ext cx="79920" cy="43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DB79137B-FB58-CA05-4972-EE1561BC55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97981" y="5112263"/>
                  <a:ext cx="885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5E0B2795-4F8E-896A-870D-0022C2B70AD7}"/>
                    </a:ext>
                  </a:extLst>
                </p14:cNvPr>
                <p14:cNvContentPartPr/>
                <p14:nvPr/>
              </p14:nvContentPartPr>
              <p14:xfrm>
                <a:off x="7178821" y="5181383"/>
                <a:ext cx="245880" cy="136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5E0B2795-4F8E-896A-870D-0022C2B70A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74501" y="5177063"/>
                  <a:ext cx="254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37BC704B-4B5E-6613-D3E3-479670DCD181}"/>
                    </a:ext>
                  </a:extLst>
                </p14:cNvPr>
                <p14:cNvContentPartPr/>
                <p14:nvPr/>
              </p14:nvContentPartPr>
              <p14:xfrm>
                <a:off x="4065901" y="4959263"/>
                <a:ext cx="86040" cy="12420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37BC704B-4B5E-6613-D3E3-479670DCD1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61563" y="4954930"/>
                  <a:ext cx="94716" cy="132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E8573524-DA69-84AD-8EE6-49EAC4C3AAA4}"/>
                    </a:ext>
                  </a:extLst>
                </p14:cNvPr>
                <p14:cNvContentPartPr/>
                <p14:nvPr/>
              </p14:nvContentPartPr>
              <p14:xfrm>
                <a:off x="4091821" y="5120903"/>
                <a:ext cx="31320" cy="316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E8573524-DA69-84AD-8EE6-49EAC4C3AA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87501" y="5116583"/>
                  <a:ext cx="399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725B65A5-E980-96AB-338C-7D8D9E40A888}"/>
                  </a:ext>
                </a:extLst>
              </p14:cNvPr>
              <p14:cNvContentPartPr/>
              <p14:nvPr/>
            </p14:nvContentPartPr>
            <p14:xfrm>
              <a:off x="5157788" y="4081275"/>
              <a:ext cx="360" cy="36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725B65A5-E980-96AB-338C-7D8D9E40A8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48788" y="40726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71D3914B-CB72-0276-C321-F9C58EA80DC7}"/>
              </a:ext>
            </a:extLst>
          </p:cNvPr>
          <p:cNvGrpSpPr/>
          <p:nvPr/>
        </p:nvGrpSpPr>
        <p:grpSpPr>
          <a:xfrm>
            <a:off x="6096000" y="606357"/>
            <a:ext cx="5363183" cy="5363183"/>
            <a:chOff x="6096000" y="606357"/>
            <a:chExt cx="5363183" cy="536318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35F4BC6-AAEF-84A6-6CAC-FC223179D896}"/>
                </a:ext>
              </a:extLst>
            </p:cNvPr>
            <p:cNvGrpSpPr/>
            <p:nvPr/>
          </p:nvGrpSpPr>
          <p:grpSpPr>
            <a:xfrm>
              <a:off x="6096000" y="606357"/>
              <a:ext cx="5363183" cy="5363183"/>
              <a:chOff x="2957209" y="606357"/>
              <a:chExt cx="5363183" cy="536318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FA75814-A051-94BB-D10D-DA24F3D2DD1E}"/>
                  </a:ext>
                </a:extLst>
              </p:cNvPr>
              <p:cNvSpPr/>
              <p:nvPr/>
            </p:nvSpPr>
            <p:spPr>
              <a:xfrm>
                <a:off x="2957209" y="606357"/>
                <a:ext cx="5363183" cy="5363183"/>
              </a:xfrm>
              <a:custGeom>
                <a:avLst/>
                <a:gdLst>
                  <a:gd name="connsiteX0" fmla="*/ 0 w 5363183"/>
                  <a:gd name="connsiteY0" fmla="*/ 0 h 5363183"/>
                  <a:gd name="connsiteX1" fmla="*/ 488646 w 5363183"/>
                  <a:gd name="connsiteY1" fmla="*/ 0 h 5363183"/>
                  <a:gd name="connsiteX2" fmla="*/ 1191818 w 5363183"/>
                  <a:gd name="connsiteY2" fmla="*/ 0 h 5363183"/>
                  <a:gd name="connsiteX3" fmla="*/ 1680464 w 5363183"/>
                  <a:gd name="connsiteY3" fmla="*/ 0 h 5363183"/>
                  <a:gd name="connsiteX4" fmla="*/ 2115478 w 5363183"/>
                  <a:gd name="connsiteY4" fmla="*/ 0 h 5363183"/>
                  <a:gd name="connsiteX5" fmla="*/ 2765019 w 5363183"/>
                  <a:gd name="connsiteY5" fmla="*/ 0 h 5363183"/>
                  <a:gd name="connsiteX6" fmla="*/ 3253664 w 5363183"/>
                  <a:gd name="connsiteY6" fmla="*/ 0 h 5363183"/>
                  <a:gd name="connsiteX7" fmla="*/ 3956837 w 5363183"/>
                  <a:gd name="connsiteY7" fmla="*/ 0 h 5363183"/>
                  <a:gd name="connsiteX8" fmla="*/ 4552746 w 5363183"/>
                  <a:gd name="connsiteY8" fmla="*/ 0 h 5363183"/>
                  <a:gd name="connsiteX9" fmla="*/ 5363183 w 5363183"/>
                  <a:gd name="connsiteY9" fmla="*/ 0 h 5363183"/>
                  <a:gd name="connsiteX10" fmla="*/ 5363183 w 5363183"/>
                  <a:gd name="connsiteY10" fmla="*/ 435014 h 5363183"/>
                  <a:gd name="connsiteX11" fmla="*/ 5363183 w 5363183"/>
                  <a:gd name="connsiteY11" fmla="*/ 870027 h 5363183"/>
                  <a:gd name="connsiteX12" fmla="*/ 5363183 w 5363183"/>
                  <a:gd name="connsiteY12" fmla="*/ 1412305 h 5363183"/>
                  <a:gd name="connsiteX13" fmla="*/ 5363183 w 5363183"/>
                  <a:gd name="connsiteY13" fmla="*/ 1847319 h 5363183"/>
                  <a:gd name="connsiteX14" fmla="*/ 5363183 w 5363183"/>
                  <a:gd name="connsiteY14" fmla="*/ 2335964 h 5363183"/>
                  <a:gd name="connsiteX15" fmla="*/ 5363183 w 5363183"/>
                  <a:gd name="connsiteY15" fmla="*/ 3039137 h 5363183"/>
                  <a:gd name="connsiteX16" fmla="*/ 5363183 w 5363183"/>
                  <a:gd name="connsiteY16" fmla="*/ 3581414 h 5363183"/>
                  <a:gd name="connsiteX17" fmla="*/ 5363183 w 5363183"/>
                  <a:gd name="connsiteY17" fmla="*/ 4016428 h 5363183"/>
                  <a:gd name="connsiteX18" fmla="*/ 5363183 w 5363183"/>
                  <a:gd name="connsiteY18" fmla="*/ 4665969 h 5363183"/>
                  <a:gd name="connsiteX19" fmla="*/ 5363183 w 5363183"/>
                  <a:gd name="connsiteY19" fmla="*/ 5363183 h 5363183"/>
                  <a:gd name="connsiteX20" fmla="*/ 4767274 w 5363183"/>
                  <a:gd name="connsiteY20" fmla="*/ 5363183 h 5363183"/>
                  <a:gd name="connsiteX21" fmla="*/ 4332260 w 5363183"/>
                  <a:gd name="connsiteY21" fmla="*/ 5363183 h 5363183"/>
                  <a:gd name="connsiteX22" fmla="*/ 3897246 w 5363183"/>
                  <a:gd name="connsiteY22" fmla="*/ 5363183 h 5363183"/>
                  <a:gd name="connsiteX23" fmla="*/ 3408601 w 5363183"/>
                  <a:gd name="connsiteY23" fmla="*/ 5363183 h 5363183"/>
                  <a:gd name="connsiteX24" fmla="*/ 2759060 w 5363183"/>
                  <a:gd name="connsiteY24" fmla="*/ 5363183 h 5363183"/>
                  <a:gd name="connsiteX25" fmla="*/ 2163150 w 5363183"/>
                  <a:gd name="connsiteY25" fmla="*/ 5363183 h 5363183"/>
                  <a:gd name="connsiteX26" fmla="*/ 1513609 w 5363183"/>
                  <a:gd name="connsiteY26" fmla="*/ 5363183 h 5363183"/>
                  <a:gd name="connsiteX27" fmla="*/ 864068 w 5363183"/>
                  <a:gd name="connsiteY27" fmla="*/ 5363183 h 5363183"/>
                  <a:gd name="connsiteX28" fmla="*/ 0 w 5363183"/>
                  <a:gd name="connsiteY28" fmla="*/ 5363183 h 5363183"/>
                  <a:gd name="connsiteX29" fmla="*/ 0 w 5363183"/>
                  <a:gd name="connsiteY29" fmla="*/ 4874537 h 5363183"/>
                  <a:gd name="connsiteX30" fmla="*/ 0 w 5363183"/>
                  <a:gd name="connsiteY30" fmla="*/ 4332260 h 5363183"/>
                  <a:gd name="connsiteX31" fmla="*/ 0 w 5363183"/>
                  <a:gd name="connsiteY31" fmla="*/ 3629087 h 5363183"/>
                  <a:gd name="connsiteX32" fmla="*/ 0 w 5363183"/>
                  <a:gd name="connsiteY32" fmla="*/ 3033178 h 5363183"/>
                  <a:gd name="connsiteX33" fmla="*/ 0 w 5363183"/>
                  <a:gd name="connsiteY33" fmla="*/ 2490901 h 5363183"/>
                  <a:gd name="connsiteX34" fmla="*/ 0 w 5363183"/>
                  <a:gd name="connsiteY34" fmla="*/ 1894991 h 5363183"/>
                  <a:gd name="connsiteX35" fmla="*/ 0 w 5363183"/>
                  <a:gd name="connsiteY35" fmla="*/ 1299082 h 5363183"/>
                  <a:gd name="connsiteX36" fmla="*/ 0 w 5363183"/>
                  <a:gd name="connsiteY36" fmla="*/ 595909 h 5363183"/>
                  <a:gd name="connsiteX37" fmla="*/ 0 w 5363183"/>
                  <a:gd name="connsiteY37" fmla="*/ 0 h 536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363183" h="5363183" extrusionOk="0">
                    <a:moveTo>
                      <a:pt x="0" y="0"/>
                    </a:moveTo>
                    <a:cubicBezTo>
                      <a:pt x="205700" y="-7682"/>
                      <a:pt x="354852" y="2180"/>
                      <a:pt x="488646" y="0"/>
                    </a:cubicBezTo>
                    <a:cubicBezTo>
                      <a:pt x="622440" y="-2180"/>
                      <a:pt x="1036797" y="75372"/>
                      <a:pt x="1191818" y="0"/>
                    </a:cubicBezTo>
                    <a:cubicBezTo>
                      <a:pt x="1346839" y="-75372"/>
                      <a:pt x="1463392" y="56826"/>
                      <a:pt x="1680464" y="0"/>
                    </a:cubicBezTo>
                    <a:cubicBezTo>
                      <a:pt x="1897536" y="-56826"/>
                      <a:pt x="2022698" y="49974"/>
                      <a:pt x="2115478" y="0"/>
                    </a:cubicBezTo>
                    <a:cubicBezTo>
                      <a:pt x="2208258" y="-49974"/>
                      <a:pt x="2456592" y="64029"/>
                      <a:pt x="2765019" y="0"/>
                    </a:cubicBezTo>
                    <a:cubicBezTo>
                      <a:pt x="3073446" y="-64029"/>
                      <a:pt x="3124272" y="15210"/>
                      <a:pt x="3253664" y="0"/>
                    </a:cubicBezTo>
                    <a:cubicBezTo>
                      <a:pt x="3383057" y="-15210"/>
                      <a:pt x="3620500" y="44292"/>
                      <a:pt x="3956837" y="0"/>
                    </a:cubicBezTo>
                    <a:cubicBezTo>
                      <a:pt x="4293174" y="-44292"/>
                      <a:pt x="4376242" y="10418"/>
                      <a:pt x="4552746" y="0"/>
                    </a:cubicBezTo>
                    <a:cubicBezTo>
                      <a:pt x="4729250" y="-10418"/>
                      <a:pt x="4970356" y="33634"/>
                      <a:pt x="5363183" y="0"/>
                    </a:cubicBezTo>
                    <a:cubicBezTo>
                      <a:pt x="5396339" y="113106"/>
                      <a:pt x="5341914" y="345754"/>
                      <a:pt x="5363183" y="435014"/>
                    </a:cubicBezTo>
                    <a:cubicBezTo>
                      <a:pt x="5384452" y="524274"/>
                      <a:pt x="5348812" y="671910"/>
                      <a:pt x="5363183" y="870027"/>
                    </a:cubicBezTo>
                    <a:cubicBezTo>
                      <a:pt x="5377554" y="1068144"/>
                      <a:pt x="5346233" y="1233109"/>
                      <a:pt x="5363183" y="1412305"/>
                    </a:cubicBezTo>
                    <a:cubicBezTo>
                      <a:pt x="5380133" y="1591501"/>
                      <a:pt x="5346130" y="1722680"/>
                      <a:pt x="5363183" y="1847319"/>
                    </a:cubicBezTo>
                    <a:cubicBezTo>
                      <a:pt x="5380236" y="1971958"/>
                      <a:pt x="5356688" y="2233202"/>
                      <a:pt x="5363183" y="2335964"/>
                    </a:cubicBezTo>
                    <a:cubicBezTo>
                      <a:pt x="5369678" y="2438726"/>
                      <a:pt x="5331956" y="2836678"/>
                      <a:pt x="5363183" y="3039137"/>
                    </a:cubicBezTo>
                    <a:cubicBezTo>
                      <a:pt x="5394410" y="3241596"/>
                      <a:pt x="5356384" y="3449710"/>
                      <a:pt x="5363183" y="3581414"/>
                    </a:cubicBezTo>
                    <a:cubicBezTo>
                      <a:pt x="5369982" y="3713118"/>
                      <a:pt x="5318964" y="3859575"/>
                      <a:pt x="5363183" y="4016428"/>
                    </a:cubicBezTo>
                    <a:cubicBezTo>
                      <a:pt x="5407402" y="4173281"/>
                      <a:pt x="5343149" y="4448257"/>
                      <a:pt x="5363183" y="4665969"/>
                    </a:cubicBezTo>
                    <a:cubicBezTo>
                      <a:pt x="5383217" y="4883681"/>
                      <a:pt x="5334686" y="5102871"/>
                      <a:pt x="5363183" y="5363183"/>
                    </a:cubicBezTo>
                    <a:cubicBezTo>
                      <a:pt x="5152392" y="5398922"/>
                      <a:pt x="4996665" y="5339320"/>
                      <a:pt x="4767274" y="5363183"/>
                    </a:cubicBezTo>
                    <a:cubicBezTo>
                      <a:pt x="4537883" y="5387046"/>
                      <a:pt x="4457982" y="5340353"/>
                      <a:pt x="4332260" y="5363183"/>
                    </a:cubicBezTo>
                    <a:cubicBezTo>
                      <a:pt x="4206538" y="5386013"/>
                      <a:pt x="3999752" y="5323155"/>
                      <a:pt x="3897246" y="5363183"/>
                    </a:cubicBezTo>
                    <a:cubicBezTo>
                      <a:pt x="3794740" y="5403211"/>
                      <a:pt x="3648466" y="5353599"/>
                      <a:pt x="3408601" y="5363183"/>
                    </a:cubicBezTo>
                    <a:cubicBezTo>
                      <a:pt x="3168737" y="5372767"/>
                      <a:pt x="3012858" y="5301306"/>
                      <a:pt x="2759060" y="5363183"/>
                    </a:cubicBezTo>
                    <a:cubicBezTo>
                      <a:pt x="2505262" y="5425060"/>
                      <a:pt x="2347219" y="5324963"/>
                      <a:pt x="2163150" y="5363183"/>
                    </a:cubicBezTo>
                    <a:cubicBezTo>
                      <a:pt x="1979081" y="5401403"/>
                      <a:pt x="1763910" y="5328190"/>
                      <a:pt x="1513609" y="5363183"/>
                    </a:cubicBezTo>
                    <a:cubicBezTo>
                      <a:pt x="1263308" y="5398176"/>
                      <a:pt x="1039081" y="5325670"/>
                      <a:pt x="864068" y="5363183"/>
                    </a:cubicBezTo>
                    <a:cubicBezTo>
                      <a:pt x="689055" y="5400696"/>
                      <a:pt x="353957" y="5280475"/>
                      <a:pt x="0" y="5363183"/>
                    </a:cubicBezTo>
                    <a:cubicBezTo>
                      <a:pt x="-20396" y="5203996"/>
                      <a:pt x="44093" y="5007372"/>
                      <a:pt x="0" y="4874537"/>
                    </a:cubicBezTo>
                    <a:cubicBezTo>
                      <a:pt x="-44093" y="4741702"/>
                      <a:pt x="31230" y="4525792"/>
                      <a:pt x="0" y="4332260"/>
                    </a:cubicBezTo>
                    <a:cubicBezTo>
                      <a:pt x="-31230" y="4138728"/>
                      <a:pt x="63893" y="3791318"/>
                      <a:pt x="0" y="3629087"/>
                    </a:cubicBezTo>
                    <a:cubicBezTo>
                      <a:pt x="-63893" y="3466856"/>
                      <a:pt x="20367" y="3263111"/>
                      <a:pt x="0" y="3033178"/>
                    </a:cubicBezTo>
                    <a:cubicBezTo>
                      <a:pt x="-20367" y="2803245"/>
                      <a:pt x="38889" y="2743759"/>
                      <a:pt x="0" y="2490901"/>
                    </a:cubicBezTo>
                    <a:cubicBezTo>
                      <a:pt x="-38889" y="2238043"/>
                      <a:pt x="23416" y="2150904"/>
                      <a:pt x="0" y="1894991"/>
                    </a:cubicBezTo>
                    <a:cubicBezTo>
                      <a:pt x="-23416" y="1639078"/>
                      <a:pt x="19392" y="1422508"/>
                      <a:pt x="0" y="1299082"/>
                    </a:cubicBezTo>
                    <a:cubicBezTo>
                      <a:pt x="-19392" y="1175656"/>
                      <a:pt x="44386" y="876327"/>
                      <a:pt x="0" y="595909"/>
                    </a:cubicBezTo>
                    <a:cubicBezTo>
                      <a:pt x="-44386" y="315491"/>
                      <a:pt x="57249" y="21690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0273780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2750188-A563-0BD0-FA05-8011DA746A40}"/>
                  </a:ext>
                </a:extLst>
              </p:cNvPr>
              <p:cNvSpPr txBox="1"/>
              <p:nvPr/>
            </p:nvSpPr>
            <p:spPr>
              <a:xfrm>
                <a:off x="4188730" y="2291202"/>
                <a:ext cx="302206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“小丑至今还分不清刹车和油门”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F8E65D1-591B-ACFF-5345-CE1123E86BFC}"/>
                  </a:ext>
                </a:extLst>
              </p:cNvPr>
              <p:cNvSpPr txBox="1"/>
              <p:nvPr/>
            </p:nvSpPr>
            <p:spPr>
              <a:xfrm>
                <a:off x="3694240" y="2752379"/>
                <a:ext cx="401103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"The clown still can't tell the difference between </a:t>
                </a:r>
              </a:p>
              <a:p>
                <a:pPr algn="ctr"/>
                <a:r>
                  <a:rPr lang="en-US" altLang="zh-CN" sz="1400" dirty="0"/>
                  <a:t>the brake and the gas pedal!"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7343178-964B-BD51-1F29-28926CD8D615}"/>
                  </a:ext>
                </a:extLst>
              </p:cNvPr>
              <p:cNvSpPr/>
              <p:nvPr/>
            </p:nvSpPr>
            <p:spPr>
              <a:xfrm>
                <a:off x="3950238" y="4931019"/>
                <a:ext cx="337225" cy="337225"/>
              </a:xfrm>
              <a:custGeom>
                <a:avLst/>
                <a:gdLst>
                  <a:gd name="connsiteX0" fmla="*/ 0 w 337225"/>
                  <a:gd name="connsiteY0" fmla="*/ 168613 h 337225"/>
                  <a:gd name="connsiteX1" fmla="*/ 168613 w 337225"/>
                  <a:gd name="connsiteY1" fmla="*/ 0 h 337225"/>
                  <a:gd name="connsiteX2" fmla="*/ 337226 w 337225"/>
                  <a:gd name="connsiteY2" fmla="*/ 168613 h 337225"/>
                  <a:gd name="connsiteX3" fmla="*/ 168613 w 337225"/>
                  <a:gd name="connsiteY3" fmla="*/ 337226 h 337225"/>
                  <a:gd name="connsiteX4" fmla="*/ 0 w 337225"/>
                  <a:gd name="connsiteY4" fmla="*/ 168613 h 33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225" h="337225" extrusionOk="0">
                    <a:moveTo>
                      <a:pt x="0" y="168613"/>
                    </a:moveTo>
                    <a:cubicBezTo>
                      <a:pt x="-7185" y="67042"/>
                      <a:pt x="89162" y="-4964"/>
                      <a:pt x="168613" y="0"/>
                    </a:cubicBezTo>
                    <a:cubicBezTo>
                      <a:pt x="257753" y="2237"/>
                      <a:pt x="344050" y="73455"/>
                      <a:pt x="337226" y="168613"/>
                    </a:cubicBezTo>
                    <a:cubicBezTo>
                      <a:pt x="333975" y="255253"/>
                      <a:pt x="258242" y="348094"/>
                      <a:pt x="168613" y="337226"/>
                    </a:cubicBezTo>
                    <a:cubicBezTo>
                      <a:pt x="83046" y="326804"/>
                      <a:pt x="3715" y="261429"/>
                      <a:pt x="0" y="168613"/>
                    </a:cubicBezTo>
                    <a:close/>
                  </a:path>
                </a:pathLst>
              </a:custGeom>
              <a:noFill/>
              <a:ln>
                <a:noFill/>
                <a:prstDash val="sysDash"/>
                <a:extLst>
                  <a:ext uri="{C807C97D-BFC1-408E-A445-0C87EB9F89A2}">
                    <ask:lineSketchStyleProps xmlns:ask="http://schemas.microsoft.com/office/drawing/2018/sketchyshapes" sd="8792487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0834AF2-35F6-9D15-78CF-A4CA2B6AEB26}"/>
                  </a:ext>
                </a:extLst>
              </p:cNvPr>
              <p:cNvSpPr txBox="1"/>
              <p:nvPr/>
            </p:nvSpPr>
            <p:spPr>
              <a:xfrm>
                <a:off x="3398345" y="3914875"/>
                <a:ext cx="451405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Press `SHIFT` to :</a:t>
                </a:r>
                <a:r>
                  <a:rPr lang="zh-CN" altLang="en-US" dirty="0"/>
                  <a:t> </a:t>
                </a:r>
                <a:r>
                  <a:rPr lang="en-US" dirty="0"/>
                  <a:t>Speed up and </a:t>
                </a:r>
                <a:r>
                  <a:rPr lang="en-US" altLang="zh-CN" dirty="0"/>
                  <a:t>reduce</a:t>
                </a:r>
                <a:r>
                  <a:rPr lang="en-US" dirty="0"/>
                  <a:t> </a:t>
                </a:r>
                <a:r>
                  <a:rPr lang="en-US" altLang="zh-CN" dirty="0"/>
                  <a:t>injuries</a:t>
                </a:r>
                <a:r>
                  <a:rPr lang="en-US" dirty="0"/>
                  <a:t>, or slow down and be invincible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99DB38B-0D5D-6894-46EC-D39488C510EF}"/>
                  </a:ext>
                </a:extLst>
              </p:cNvPr>
              <p:cNvSpPr txBox="1"/>
              <p:nvPr/>
            </p:nvSpPr>
            <p:spPr>
              <a:xfrm>
                <a:off x="3887092" y="3429000"/>
                <a:ext cx="378000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加速免伤却碰壁 亦或 减速却无敌</a:t>
                </a:r>
                <a:endParaRPr lang="en-US" dirty="0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431067DF-F1E0-BC5C-3F5C-31F11DBC7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4387" y="822409"/>
              <a:ext cx="1143000" cy="1143000"/>
            </a:xfrm>
            <a:prstGeom prst="rect">
              <a:avLst/>
            </a:prstGeom>
          </p:spPr>
        </p:pic>
        <p:pic>
          <p:nvPicPr>
            <p:cNvPr id="69" name="图片 68" descr="图片包含 形状&#10;&#10;描述已自动生成">
              <a:extLst>
                <a:ext uri="{FF2B5EF4-FFF2-40B4-BE49-F238E27FC236}">
                  <a16:creationId xmlns:a16="http://schemas.microsoft.com/office/drawing/2014/main" id="{B02A8942-8575-FE9A-896F-140FA81F24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6418" b="73134" l="866" r="84416">
                          <a14:foregroundMark x1="80519" y1="38806" x2="24242" y2="40299"/>
                          <a14:foregroundMark x1="74892" y1="50746" x2="44589" y2="55224"/>
                          <a14:foregroundMark x1="77056" y1="49254" x2="74892" y2="20896"/>
                          <a14:foregroundMark x1="80087" y1="25373" x2="79654" y2="62687"/>
                          <a14:foregroundMark x1="74892" y1="70149" x2="84416" y2="46269"/>
                          <a14:foregroundMark x1="21212" y1="23881" x2="18615" y2="38806"/>
                          <a14:foregroundMark x1="22511" y1="40299" x2="16450" y2="58209"/>
                          <a14:foregroundMark x1="19481" y1="34328" x2="11688" y2="34328"/>
                          <a14:foregroundMark x1="17316" y1="26866" x2="9957" y2="29851"/>
                          <a14:foregroundMark x1="19481" y1="59701" x2="9957" y2="64179"/>
                          <a14:foregroundMark x1="15584" y1="64179" x2="10823" y2="70149"/>
                          <a14:foregroundMark x1="14719" y1="37313" x2="5628" y2="38806"/>
                          <a14:foregroundMark x1="12987" y1="20896" x2="5628" y2="19403"/>
                          <a14:foregroundMark x1="9957" y1="23881" x2="4329" y2="26866"/>
                          <a14:foregroundMark x1="83983" y1="20896" x2="83983" y2="20896"/>
                          <a14:foregroundMark x1="6926" y1="55224" x2="866" y2="58209"/>
                          <a14:foregroundMark x1="5628" y1="40299" x2="2165" y2="38806"/>
                          <a14:foregroundMark x1="6926" y1="31343" x2="2597" y2="25373"/>
                          <a14:foregroundMark x1="11688" y1="59701" x2="6494" y2="67164"/>
                          <a14:foregroundMark x1="10390" y1="20896" x2="5628" y2="16418"/>
                          <a14:foregroundMark x1="9524" y1="73134" x2="4329" y2="73134"/>
                          <a14:foregroundMark x1="6061" y1="20896" x2="3896" y2="194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6" r="12432" b="22685"/>
            <a:stretch/>
          </p:blipFill>
          <p:spPr>
            <a:xfrm>
              <a:off x="6637968" y="5126831"/>
              <a:ext cx="1706419" cy="378619"/>
            </a:xfrm>
            <a:prstGeom prst="rect">
              <a:avLst/>
            </a:prstGeom>
          </p:spPr>
        </p:pic>
        <p:pic>
          <p:nvPicPr>
            <p:cNvPr id="71" name="图片 70" descr="图片包含 游戏机, 刷子&#10;&#10;描述已自动生成">
              <a:extLst>
                <a:ext uri="{FF2B5EF4-FFF2-40B4-BE49-F238E27FC236}">
                  <a16:creationId xmlns:a16="http://schemas.microsoft.com/office/drawing/2014/main" id="{84736289-2715-B0A1-E390-BB39FEA32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29293" b="65657" l="11631" r="83186">
                          <a14:foregroundMark x1="81416" y1="49495" x2="18584" y2="52525"/>
                          <a14:foregroundMark x1="57396" y1="64646" x2="71429" y2="65657"/>
                          <a14:foregroundMark x1="71429" y1="65657" x2="75980" y2="64646"/>
                          <a14:foregroundMark x1="82427" y1="41414" x2="82680" y2="31313"/>
                          <a14:foregroundMark x1="82048" y1="39394" x2="82048" y2="59596"/>
                          <a14:foregroundMark x1="21745" y1="44444" x2="17320" y2="42424"/>
                          <a14:foregroundMark x1="21745" y1="51515" x2="16688" y2="55556"/>
                          <a14:foregroundMark x1="19469" y1="39394" x2="13906" y2="39394"/>
                          <a14:foregroundMark x1="19090" y1="58586" x2="14412" y2="58586"/>
                          <a14:foregroundMark x1="16182" y1="48485" x2="11884" y2="51515"/>
                          <a14:foregroundMark x1="17952" y1="38384" x2="13654" y2="32323"/>
                          <a14:foregroundMark x1="17067" y1="61616" x2="14286" y2="64646"/>
                          <a14:foregroundMark x1="18710" y1="65657" x2="15044" y2="65657"/>
                          <a14:foregroundMark x1="82427" y1="55556" x2="82427" y2="55556"/>
                          <a14:foregroundMark x1="12895" y1="57576" x2="12895" y2="57576"/>
                          <a14:foregroundMark x1="12642" y1="37374" x2="12642" y2="37374"/>
                          <a14:foregroundMark x1="13274" y1="30303" x2="13274" y2="30303"/>
                          <a14:foregroundMark x1="12389" y1="55556" x2="12642" y2="61616"/>
                          <a14:foregroundMark x1="13527" y1="63636" x2="13527" y2="63636"/>
                          <a14:foregroundMark x1="83059" y1="32323" x2="83059" y2="32323"/>
                          <a14:foregroundMark x1="81795" y1="35354" x2="82933" y2="33333"/>
                          <a14:foregroundMark x1="13274" y1="35354" x2="12389" y2="34343"/>
                          <a14:foregroundMark x1="12642" y1="36364" x2="11631" y2="45455"/>
                          <a14:foregroundMark x1="83186" y1="53535" x2="83186" y2="535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3" t="24849" r="16291" b="29109"/>
            <a:stretch/>
          </p:blipFill>
          <p:spPr>
            <a:xfrm>
              <a:off x="6324600" y="4536907"/>
              <a:ext cx="4946022" cy="38832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7F2D5D32-075B-6294-50C3-52E086140CBE}"/>
                    </a:ext>
                  </a:extLst>
                </p14:cNvPr>
                <p14:cNvContentPartPr/>
                <p14:nvPr/>
              </p14:nvContentPartPr>
              <p14:xfrm>
                <a:off x="6819221" y="5112908"/>
                <a:ext cx="33840" cy="21600"/>
              </p14:xfrm>
            </p:contentPart>
          </mc:Choice>
          <mc:Fallback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7F2D5D32-075B-6294-50C3-52E086140CB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10221" y="5103908"/>
                  <a:ext cx="51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92088EFB-378C-3731-5A2E-6B562E8D283B}"/>
                    </a:ext>
                  </a:extLst>
                </p14:cNvPr>
                <p14:cNvContentPartPr/>
                <p14:nvPr/>
              </p14:nvContentPartPr>
              <p14:xfrm>
                <a:off x="6829301" y="5116868"/>
                <a:ext cx="96840" cy="20160"/>
              </p14:xfrm>
            </p:contentPart>
          </mc:Choice>
          <mc:Fallback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92088EFB-378C-3731-5A2E-6B562E8D28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20334" y="5107868"/>
                  <a:ext cx="114415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CBA1AFA4-FD3B-2BD7-C19D-E4F9BA53BDB0}"/>
                    </a:ext>
                  </a:extLst>
                </p14:cNvPr>
                <p14:cNvContentPartPr/>
                <p14:nvPr/>
              </p14:nvContentPartPr>
              <p14:xfrm>
                <a:off x="8318261" y="5279168"/>
                <a:ext cx="14040" cy="178920"/>
              </p14:xfrm>
            </p:contentPart>
          </mc:Choice>
          <mc:Fallback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CBA1AFA4-FD3B-2BD7-C19D-E4F9BA53BD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12141" y="5273048"/>
                  <a:ext cx="26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AB4D0910-DEC4-3E4F-96EC-CF9040145FCA}"/>
                    </a:ext>
                  </a:extLst>
                </p14:cNvPr>
                <p14:cNvContentPartPr/>
                <p14:nvPr/>
              </p14:nvContentPartPr>
              <p14:xfrm>
                <a:off x="8162741" y="5505608"/>
                <a:ext cx="50400" cy="19080"/>
              </p14:xfrm>
            </p:contentPart>
          </mc:Choice>
          <mc:Fallback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AB4D0910-DEC4-3E4F-96EC-CF9040145FC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56577" y="5499488"/>
                  <a:ext cx="62728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163328D0-4AEE-F1DB-CAF5-E18D310BBB19}"/>
                    </a:ext>
                  </a:extLst>
                </p14:cNvPr>
                <p14:cNvContentPartPr/>
                <p14:nvPr/>
              </p14:nvContentPartPr>
              <p14:xfrm>
                <a:off x="8191181" y="5492288"/>
                <a:ext cx="45000" cy="13320"/>
              </p14:xfrm>
            </p:contentPart>
          </mc:Choice>
          <mc:Fallback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163328D0-4AEE-F1DB-CAF5-E18D310BBB1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85012" y="5486168"/>
                  <a:ext cx="57339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542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32F4F5C2-55E2-EA0C-8D03-6BC8C5B903E8}"/>
              </a:ext>
            </a:extLst>
          </p:cNvPr>
          <p:cNvGrpSpPr/>
          <p:nvPr/>
        </p:nvGrpSpPr>
        <p:grpSpPr>
          <a:xfrm>
            <a:off x="6096000" y="606357"/>
            <a:ext cx="5363183" cy="5363183"/>
            <a:chOff x="6096000" y="606357"/>
            <a:chExt cx="5363183" cy="536318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EB26C6-219B-E0D8-2F97-EF7FE930E4D2}"/>
                </a:ext>
              </a:extLst>
            </p:cNvPr>
            <p:cNvSpPr/>
            <p:nvPr/>
          </p:nvSpPr>
          <p:spPr>
            <a:xfrm>
              <a:off x="6096000" y="606357"/>
              <a:ext cx="5363183" cy="5363183"/>
            </a:xfrm>
            <a:custGeom>
              <a:avLst/>
              <a:gdLst>
                <a:gd name="connsiteX0" fmla="*/ 0 w 5363183"/>
                <a:gd name="connsiteY0" fmla="*/ 0 h 5363183"/>
                <a:gd name="connsiteX1" fmla="*/ 488646 w 5363183"/>
                <a:gd name="connsiteY1" fmla="*/ 0 h 5363183"/>
                <a:gd name="connsiteX2" fmla="*/ 1191818 w 5363183"/>
                <a:gd name="connsiteY2" fmla="*/ 0 h 5363183"/>
                <a:gd name="connsiteX3" fmla="*/ 1680464 w 5363183"/>
                <a:gd name="connsiteY3" fmla="*/ 0 h 5363183"/>
                <a:gd name="connsiteX4" fmla="*/ 2115478 w 5363183"/>
                <a:gd name="connsiteY4" fmla="*/ 0 h 5363183"/>
                <a:gd name="connsiteX5" fmla="*/ 2765019 w 5363183"/>
                <a:gd name="connsiteY5" fmla="*/ 0 h 5363183"/>
                <a:gd name="connsiteX6" fmla="*/ 3253664 w 5363183"/>
                <a:gd name="connsiteY6" fmla="*/ 0 h 5363183"/>
                <a:gd name="connsiteX7" fmla="*/ 3956837 w 5363183"/>
                <a:gd name="connsiteY7" fmla="*/ 0 h 5363183"/>
                <a:gd name="connsiteX8" fmla="*/ 4552746 w 5363183"/>
                <a:gd name="connsiteY8" fmla="*/ 0 h 5363183"/>
                <a:gd name="connsiteX9" fmla="*/ 5363183 w 5363183"/>
                <a:gd name="connsiteY9" fmla="*/ 0 h 5363183"/>
                <a:gd name="connsiteX10" fmla="*/ 5363183 w 5363183"/>
                <a:gd name="connsiteY10" fmla="*/ 435014 h 5363183"/>
                <a:gd name="connsiteX11" fmla="*/ 5363183 w 5363183"/>
                <a:gd name="connsiteY11" fmla="*/ 870027 h 5363183"/>
                <a:gd name="connsiteX12" fmla="*/ 5363183 w 5363183"/>
                <a:gd name="connsiteY12" fmla="*/ 1412305 h 5363183"/>
                <a:gd name="connsiteX13" fmla="*/ 5363183 w 5363183"/>
                <a:gd name="connsiteY13" fmla="*/ 1847319 h 5363183"/>
                <a:gd name="connsiteX14" fmla="*/ 5363183 w 5363183"/>
                <a:gd name="connsiteY14" fmla="*/ 2335964 h 5363183"/>
                <a:gd name="connsiteX15" fmla="*/ 5363183 w 5363183"/>
                <a:gd name="connsiteY15" fmla="*/ 3039137 h 5363183"/>
                <a:gd name="connsiteX16" fmla="*/ 5363183 w 5363183"/>
                <a:gd name="connsiteY16" fmla="*/ 3581414 h 5363183"/>
                <a:gd name="connsiteX17" fmla="*/ 5363183 w 5363183"/>
                <a:gd name="connsiteY17" fmla="*/ 4016428 h 5363183"/>
                <a:gd name="connsiteX18" fmla="*/ 5363183 w 5363183"/>
                <a:gd name="connsiteY18" fmla="*/ 4665969 h 5363183"/>
                <a:gd name="connsiteX19" fmla="*/ 5363183 w 5363183"/>
                <a:gd name="connsiteY19" fmla="*/ 5363183 h 5363183"/>
                <a:gd name="connsiteX20" fmla="*/ 4767274 w 5363183"/>
                <a:gd name="connsiteY20" fmla="*/ 5363183 h 5363183"/>
                <a:gd name="connsiteX21" fmla="*/ 4332260 w 5363183"/>
                <a:gd name="connsiteY21" fmla="*/ 5363183 h 5363183"/>
                <a:gd name="connsiteX22" fmla="*/ 3897246 w 5363183"/>
                <a:gd name="connsiteY22" fmla="*/ 5363183 h 5363183"/>
                <a:gd name="connsiteX23" fmla="*/ 3408601 w 5363183"/>
                <a:gd name="connsiteY23" fmla="*/ 5363183 h 5363183"/>
                <a:gd name="connsiteX24" fmla="*/ 2759060 w 5363183"/>
                <a:gd name="connsiteY24" fmla="*/ 5363183 h 5363183"/>
                <a:gd name="connsiteX25" fmla="*/ 2163150 w 5363183"/>
                <a:gd name="connsiteY25" fmla="*/ 5363183 h 5363183"/>
                <a:gd name="connsiteX26" fmla="*/ 1513609 w 5363183"/>
                <a:gd name="connsiteY26" fmla="*/ 5363183 h 5363183"/>
                <a:gd name="connsiteX27" fmla="*/ 864068 w 5363183"/>
                <a:gd name="connsiteY27" fmla="*/ 5363183 h 5363183"/>
                <a:gd name="connsiteX28" fmla="*/ 0 w 5363183"/>
                <a:gd name="connsiteY28" fmla="*/ 5363183 h 5363183"/>
                <a:gd name="connsiteX29" fmla="*/ 0 w 5363183"/>
                <a:gd name="connsiteY29" fmla="*/ 4874537 h 5363183"/>
                <a:gd name="connsiteX30" fmla="*/ 0 w 5363183"/>
                <a:gd name="connsiteY30" fmla="*/ 4332260 h 5363183"/>
                <a:gd name="connsiteX31" fmla="*/ 0 w 5363183"/>
                <a:gd name="connsiteY31" fmla="*/ 3629087 h 5363183"/>
                <a:gd name="connsiteX32" fmla="*/ 0 w 5363183"/>
                <a:gd name="connsiteY32" fmla="*/ 3033178 h 5363183"/>
                <a:gd name="connsiteX33" fmla="*/ 0 w 5363183"/>
                <a:gd name="connsiteY33" fmla="*/ 2490901 h 5363183"/>
                <a:gd name="connsiteX34" fmla="*/ 0 w 5363183"/>
                <a:gd name="connsiteY34" fmla="*/ 1894991 h 5363183"/>
                <a:gd name="connsiteX35" fmla="*/ 0 w 5363183"/>
                <a:gd name="connsiteY35" fmla="*/ 1299082 h 5363183"/>
                <a:gd name="connsiteX36" fmla="*/ 0 w 5363183"/>
                <a:gd name="connsiteY36" fmla="*/ 595909 h 5363183"/>
                <a:gd name="connsiteX37" fmla="*/ 0 w 5363183"/>
                <a:gd name="connsiteY37" fmla="*/ 0 h 53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363183" h="5363183" extrusionOk="0">
                  <a:moveTo>
                    <a:pt x="0" y="0"/>
                  </a:moveTo>
                  <a:cubicBezTo>
                    <a:pt x="205700" y="-7682"/>
                    <a:pt x="354852" y="2180"/>
                    <a:pt x="488646" y="0"/>
                  </a:cubicBezTo>
                  <a:cubicBezTo>
                    <a:pt x="622440" y="-2180"/>
                    <a:pt x="1036797" y="75372"/>
                    <a:pt x="1191818" y="0"/>
                  </a:cubicBezTo>
                  <a:cubicBezTo>
                    <a:pt x="1346839" y="-75372"/>
                    <a:pt x="1463392" y="56826"/>
                    <a:pt x="1680464" y="0"/>
                  </a:cubicBezTo>
                  <a:cubicBezTo>
                    <a:pt x="1897536" y="-56826"/>
                    <a:pt x="2022698" y="49974"/>
                    <a:pt x="2115478" y="0"/>
                  </a:cubicBezTo>
                  <a:cubicBezTo>
                    <a:pt x="2208258" y="-49974"/>
                    <a:pt x="2456592" y="64029"/>
                    <a:pt x="2765019" y="0"/>
                  </a:cubicBezTo>
                  <a:cubicBezTo>
                    <a:pt x="3073446" y="-64029"/>
                    <a:pt x="3124272" y="15210"/>
                    <a:pt x="3253664" y="0"/>
                  </a:cubicBezTo>
                  <a:cubicBezTo>
                    <a:pt x="3383057" y="-15210"/>
                    <a:pt x="3620500" y="44292"/>
                    <a:pt x="3956837" y="0"/>
                  </a:cubicBezTo>
                  <a:cubicBezTo>
                    <a:pt x="4293174" y="-44292"/>
                    <a:pt x="4376242" y="10418"/>
                    <a:pt x="4552746" y="0"/>
                  </a:cubicBezTo>
                  <a:cubicBezTo>
                    <a:pt x="4729250" y="-10418"/>
                    <a:pt x="4970356" y="33634"/>
                    <a:pt x="5363183" y="0"/>
                  </a:cubicBezTo>
                  <a:cubicBezTo>
                    <a:pt x="5396339" y="113106"/>
                    <a:pt x="5341914" y="345754"/>
                    <a:pt x="5363183" y="435014"/>
                  </a:cubicBezTo>
                  <a:cubicBezTo>
                    <a:pt x="5384452" y="524274"/>
                    <a:pt x="5348812" y="671910"/>
                    <a:pt x="5363183" y="870027"/>
                  </a:cubicBezTo>
                  <a:cubicBezTo>
                    <a:pt x="5377554" y="1068144"/>
                    <a:pt x="5346233" y="1233109"/>
                    <a:pt x="5363183" y="1412305"/>
                  </a:cubicBezTo>
                  <a:cubicBezTo>
                    <a:pt x="5380133" y="1591501"/>
                    <a:pt x="5346130" y="1722680"/>
                    <a:pt x="5363183" y="1847319"/>
                  </a:cubicBezTo>
                  <a:cubicBezTo>
                    <a:pt x="5380236" y="1971958"/>
                    <a:pt x="5356688" y="2233202"/>
                    <a:pt x="5363183" y="2335964"/>
                  </a:cubicBezTo>
                  <a:cubicBezTo>
                    <a:pt x="5369678" y="2438726"/>
                    <a:pt x="5331956" y="2836678"/>
                    <a:pt x="5363183" y="3039137"/>
                  </a:cubicBezTo>
                  <a:cubicBezTo>
                    <a:pt x="5394410" y="3241596"/>
                    <a:pt x="5356384" y="3449710"/>
                    <a:pt x="5363183" y="3581414"/>
                  </a:cubicBezTo>
                  <a:cubicBezTo>
                    <a:pt x="5369982" y="3713118"/>
                    <a:pt x="5318964" y="3859575"/>
                    <a:pt x="5363183" y="4016428"/>
                  </a:cubicBezTo>
                  <a:cubicBezTo>
                    <a:pt x="5407402" y="4173281"/>
                    <a:pt x="5343149" y="4448257"/>
                    <a:pt x="5363183" y="4665969"/>
                  </a:cubicBezTo>
                  <a:cubicBezTo>
                    <a:pt x="5383217" y="4883681"/>
                    <a:pt x="5334686" y="5102871"/>
                    <a:pt x="5363183" y="5363183"/>
                  </a:cubicBezTo>
                  <a:cubicBezTo>
                    <a:pt x="5152392" y="5398922"/>
                    <a:pt x="4996665" y="5339320"/>
                    <a:pt x="4767274" y="5363183"/>
                  </a:cubicBezTo>
                  <a:cubicBezTo>
                    <a:pt x="4537883" y="5387046"/>
                    <a:pt x="4457982" y="5340353"/>
                    <a:pt x="4332260" y="5363183"/>
                  </a:cubicBezTo>
                  <a:cubicBezTo>
                    <a:pt x="4206538" y="5386013"/>
                    <a:pt x="3999752" y="5323155"/>
                    <a:pt x="3897246" y="5363183"/>
                  </a:cubicBezTo>
                  <a:cubicBezTo>
                    <a:pt x="3794740" y="5403211"/>
                    <a:pt x="3648466" y="5353599"/>
                    <a:pt x="3408601" y="5363183"/>
                  </a:cubicBezTo>
                  <a:cubicBezTo>
                    <a:pt x="3168737" y="5372767"/>
                    <a:pt x="3012858" y="5301306"/>
                    <a:pt x="2759060" y="5363183"/>
                  </a:cubicBezTo>
                  <a:cubicBezTo>
                    <a:pt x="2505262" y="5425060"/>
                    <a:pt x="2347219" y="5324963"/>
                    <a:pt x="2163150" y="5363183"/>
                  </a:cubicBezTo>
                  <a:cubicBezTo>
                    <a:pt x="1979081" y="5401403"/>
                    <a:pt x="1763910" y="5328190"/>
                    <a:pt x="1513609" y="5363183"/>
                  </a:cubicBezTo>
                  <a:cubicBezTo>
                    <a:pt x="1263308" y="5398176"/>
                    <a:pt x="1039081" y="5325670"/>
                    <a:pt x="864068" y="5363183"/>
                  </a:cubicBezTo>
                  <a:cubicBezTo>
                    <a:pt x="689055" y="5400696"/>
                    <a:pt x="353957" y="5280475"/>
                    <a:pt x="0" y="5363183"/>
                  </a:cubicBezTo>
                  <a:cubicBezTo>
                    <a:pt x="-20396" y="5203996"/>
                    <a:pt x="44093" y="5007372"/>
                    <a:pt x="0" y="4874537"/>
                  </a:cubicBezTo>
                  <a:cubicBezTo>
                    <a:pt x="-44093" y="4741702"/>
                    <a:pt x="31230" y="4525792"/>
                    <a:pt x="0" y="4332260"/>
                  </a:cubicBezTo>
                  <a:cubicBezTo>
                    <a:pt x="-31230" y="4138728"/>
                    <a:pt x="63893" y="3791318"/>
                    <a:pt x="0" y="3629087"/>
                  </a:cubicBezTo>
                  <a:cubicBezTo>
                    <a:pt x="-63893" y="3466856"/>
                    <a:pt x="20367" y="3263111"/>
                    <a:pt x="0" y="3033178"/>
                  </a:cubicBezTo>
                  <a:cubicBezTo>
                    <a:pt x="-20367" y="2803245"/>
                    <a:pt x="38889" y="2743759"/>
                    <a:pt x="0" y="2490901"/>
                  </a:cubicBezTo>
                  <a:cubicBezTo>
                    <a:pt x="-38889" y="2238043"/>
                    <a:pt x="23416" y="2150904"/>
                    <a:pt x="0" y="1894991"/>
                  </a:cubicBezTo>
                  <a:cubicBezTo>
                    <a:pt x="-23416" y="1639078"/>
                    <a:pt x="19392" y="1422508"/>
                    <a:pt x="0" y="1299082"/>
                  </a:cubicBezTo>
                  <a:cubicBezTo>
                    <a:pt x="-19392" y="1175656"/>
                    <a:pt x="44386" y="876327"/>
                    <a:pt x="0" y="595909"/>
                  </a:cubicBezTo>
                  <a:cubicBezTo>
                    <a:pt x="-44386" y="315491"/>
                    <a:pt x="57249" y="21690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402737806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图片 5" descr="卡通人物&#10;&#10;描述已自动生成">
              <a:extLst>
                <a:ext uri="{FF2B5EF4-FFF2-40B4-BE49-F238E27FC236}">
                  <a16:creationId xmlns:a16="http://schemas.microsoft.com/office/drawing/2014/main" id="{C5DAEB6B-D162-26EC-0D0A-B38BFF41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6091" y="888460"/>
              <a:ext cx="1143000" cy="1143000"/>
            </a:xfrm>
            <a:prstGeom prst="rect">
              <a:avLst/>
            </a:prstGeom>
          </p:spPr>
        </p:pic>
        <p:pic>
          <p:nvPicPr>
            <p:cNvPr id="8" name="图片 7" descr="图标&#10;&#10;描述已自动生成">
              <a:extLst>
                <a:ext uri="{FF2B5EF4-FFF2-40B4-BE49-F238E27FC236}">
                  <a16:creationId xmlns:a16="http://schemas.microsoft.com/office/drawing/2014/main" id="{B707CC35-0CFC-D30E-7D59-477822A8A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242" y="4894216"/>
              <a:ext cx="607677" cy="607677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6395B6D-5F7F-3BFE-1A50-973FA77554A4}"/>
                </a:ext>
              </a:extLst>
            </p:cNvPr>
            <p:cNvSpPr/>
            <p:nvPr/>
          </p:nvSpPr>
          <p:spPr>
            <a:xfrm>
              <a:off x="8249633" y="5016137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8A2223A-1494-A2FE-8B48-99027A5BF37B}"/>
                </a:ext>
              </a:extLst>
            </p:cNvPr>
            <p:cNvSpPr/>
            <p:nvPr/>
          </p:nvSpPr>
          <p:spPr>
            <a:xfrm>
              <a:off x="8180991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AA6D2F5-6B5A-638F-CA6B-D9BCD965160C}"/>
                </a:ext>
              </a:extLst>
            </p:cNvPr>
            <p:cNvSpPr/>
            <p:nvPr/>
          </p:nvSpPr>
          <p:spPr>
            <a:xfrm>
              <a:off x="8248205" y="5325429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0FF4A7D-1B6E-038D-451E-19AB0CF14D02}"/>
                </a:ext>
              </a:extLst>
            </p:cNvPr>
            <p:cNvSpPr/>
            <p:nvPr/>
          </p:nvSpPr>
          <p:spPr>
            <a:xfrm>
              <a:off x="8106254" y="4968239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DCC4092-C0BD-216B-D0BE-52A5D1DBCBE3}"/>
                </a:ext>
              </a:extLst>
            </p:cNvPr>
            <p:cNvSpPr/>
            <p:nvPr/>
          </p:nvSpPr>
          <p:spPr>
            <a:xfrm>
              <a:off x="7977930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675B7D1-65DA-8CB8-BC14-CE3FCFFA644E}"/>
                </a:ext>
              </a:extLst>
            </p:cNvPr>
            <p:cNvSpPr/>
            <p:nvPr/>
          </p:nvSpPr>
          <p:spPr>
            <a:xfrm>
              <a:off x="8077363" y="5406098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8E3B2E9-89F4-94DB-3177-ED02C5F5B134}"/>
                </a:ext>
              </a:extLst>
            </p:cNvPr>
            <p:cNvSpPr/>
            <p:nvPr/>
          </p:nvSpPr>
          <p:spPr>
            <a:xfrm>
              <a:off x="9334757" y="5016136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3118FC-EE9A-2E7B-2EED-0674CE35236E}"/>
                </a:ext>
              </a:extLst>
            </p:cNvPr>
            <p:cNvSpPr/>
            <p:nvPr/>
          </p:nvSpPr>
          <p:spPr>
            <a:xfrm>
              <a:off x="9577713" y="4968238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D7620F9-16D6-5F83-260E-629802A571D5}"/>
                </a:ext>
              </a:extLst>
            </p:cNvPr>
            <p:cNvSpPr/>
            <p:nvPr/>
          </p:nvSpPr>
          <p:spPr>
            <a:xfrm>
              <a:off x="9409494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C82EC4-8CBC-D789-7AFE-E8927579E7DC}"/>
                </a:ext>
              </a:extLst>
            </p:cNvPr>
            <p:cNvSpPr/>
            <p:nvPr/>
          </p:nvSpPr>
          <p:spPr>
            <a:xfrm>
              <a:off x="9324954" y="5325429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B9771B7-9B21-1127-C93A-483A506C16BD}"/>
                </a:ext>
              </a:extLst>
            </p:cNvPr>
            <p:cNvSpPr/>
            <p:nvPr/>
          </p:nvSpPr>
          <p:spPr>
            <a:xfrm>
              <a:off x="9664798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F933CD8-834E-081D-28F5-6C3D0339E298}"/>
                </a:ext>
              </a:extLst>
            </p:cNvPr>
            <p:cNvSpPr/>
            <p:nvPr/>
          </p:nvSpPr>
          <p:spPr>
            <a:xfrm>
              <a:off x="9577713" y="5406098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AC2C534-56E8-08B2-7965-CCAF51F2680C}"/>
                </a:ext>
              </a:extLst>
            </p:cNvPr>
            <p:cNvSpPr/>
            <p:nvPr/>
          </p:nvSpPr>
          <p:spPr>
            <a:xfrm>
              <a:off x="8180991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048C402-6B7F-0467-7EF0-A4696BB02550}"/>
                </a:ext>
              </a:extLst>
            </p:cNvPr>
            <p:cNvSpPr/>
            <p:nvPr/>
          </p:nvSpPr>
          <p:spPr>
            <a:xfrm>
              <a:off x="7977930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02E1978-1EFD-2B8A-9674-2C1DADAB0B1E}"/>
                </a:ext>
              </a:extLst>
            </p:cNvPr>
            <p:cNvSpPr/>
            <p:nvPr/>
          </p:nvSpPr>
          <p:spPr>
            <a:xfrm>
              <a:off x="9409494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96937B0-566A-B392-980C-B1DA524369FB}"/>
                </a:ext>
              </a:extLst>
            </p:cNvPr>
            <p:cNvSpPr/>
            <p:nvPr/>
          </p:nvSpPr>
          <p:spPr>
            <a:xfrm>
              <a:off x="9664798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F9CE5F83-A26E-1F89-2989-F14E5F35C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82031" y="5010832"/>
              <a:ext cx="328558" cy="328558"/>
            </a:xfrm>
            <a:prstGeom prst="rect">
              <a:avLst/>
            </a:prstGeom>
          </p:spPr>
        </p:pic>
        <p:pic>
          <p:nvPicPr>
            <p:cNvPr id="28" name="图片 27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14435307-0520-7D6E-1CBA-3BBD525C5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6464" y="5247122"/>
              <a:ext cx="328559" cy="270009"/>
            </a:xfrm>
            <a:prstGeom prst="rect">
              <a:avLst/>
            </a:prstGeom>
          </p:spPr>
        </p:pic>
        <p:pic>
          <p:nvPicPr>
            <p:cNvPr id="29" name="图片 28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11D4AEEC-BC3E-3FCA-1641-886DD762D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0417" y="4918564"/>
              <a:ext cx="328558" cy="328558"/>
            </a:xfrm>
            <a:prstGeom prst="rect">
              <a:avLst/>
            </a:prstGeom>
          </p:spPr>
        </p:pic>
        <p:pic>
          <p:nvPicPr>
            <p:cNvPr id="30" name="图片 29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9705E470-1715-25E5-1BC9-C18C44CE0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1831" y="5209047"/>
              <a:ext cx="328558" cy="328558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73359FC-F258-0DC1-72BB-51EE3643448A}"/>
                </a:ext>
              </a:extLst>
            </p:cNvPr>
            <p:cNvSpPr txBox="1"/>
            <p:nvPr/>
          </p:nvSpPr>
          <p:spPr>
            <a:xfrm>
              <a:off x="7126256" y="2355262"/>
              <a:ext cx="31745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的，跟他们爆了 ”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D918166-8CDE-1B57-ECFA-BEAFB62ED884}"/>
                </a:ext>
              </a:extLst>
            </p:cNvPr>
            <p:cNvSpPr txBox="1"/>
            <p:nvPr/>
          </p:nvSpPr>
          <p:spPr>
            <a:xfrm>
              <a:off x="7211414" y="2732879"/>
              <a:ext cx="30220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"Damn them all, let's go down together."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617DF5-8438-604C-12DA-398D0BAE8B02}"/>
                </a:ext>
              </a:extLst>
            </p:cNvPr>
            <p:cNvSpPr txBox="1"/>
            <p:nvPr/>
          </p:nvSpPr>
          <p:spPr>
            <a:xfrm>
              <a:off x="6956464" y="3840298"/>
              <a:ext cx="351411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Press `SHIFT` , d</a:t>
              </a:r>
              <a:r>
                <a:rPr lang="en-US" altLang="zh-CN" dirty="0"/>
                <a:t>ouble damage dealt and received in anger!</a:t>
              </a:r>
              <a:endParaRPr 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B247B44-8BDE-EBF8-8AA2-9962DB8EF0BC}"/>
                </a:ext>
              </a:extLst>
            </p:cNvPr>
            <p:cNvSpPr txBox="1"/>
            <p:nvPr/>
          </p:nvSpPr>
          <p:spPr>
            <a:xfrm>
              <a:off x="6920277" y="3325977"/>
              <a:ext cx="3780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愤怒！伤害和受伤翻倍</a:t>
              </a:r>
              <a:endParaRPr 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31FC02-5B55-4C85-01A0-23A2C9EBCAA4}"/>
              </a:ext>
            </a:extLst>
          </p:cNvPr>
          <p:cNvGrpSpPr/>
          <p:nvPr/>
        </p:nvGrpSpPr>
        <p:grpSpPr>
          <a:xfrm>
            <a:off x="217689" y="574507"/>
            <a:ext cx="5363183" cy="5363183"/>
            <a:chOff x="321764" y="606357"/>
            <a:chExt cx="5363183" cy="536318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9F77D87-4D3E-9647-045D-32E68535A670}"/>
                </a:ext>
              </a:extLst>
            </p:cNvPr>
            <p:cNvGrpSpPr/>
            <p:nvPr/>
          </p:nvGrpSpPr>
          <p:grpSpPr>
            <a:xfrm>
              <a:off x="321764" y="606357"/>
              <a:ext cx="5363183" cy="5363183"/>
              <a:chOff x="2957209" y="606357"/>
              <a:chExt cx="5363183" cy="5363183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99032E8-EAE4-E903-11A5-19030F7A7D8E}"/>
                  </a:ext>
                </a:extLst>
              </p:cNvPr>
              <p:cNvSpPr/>
              <p:nvPr/>
            </p:nvSpPr>
            <p:spPr>
              <a:xfrm>
                <a:off x="2957209" y="606357"/>
                <a:ext cx="5363183" cy="5363183"/>
              </a:xfrm>
              <a:custGeom>
                <a:avLst/>
                <a:gdLst>
                  <a:gd name="connsiteX0" fmla="*/ 0 w 5363183"/>
                  <a:gd name="connsiteY0" fmla="*/ 0 h 5363183"/>
                  <a:gd name="connsiteX1" fmla="*/ 488646 w 5363183"/>
                  <a:gd name="connsiteY1" fmla="*/ 0 h 5363183"/>
                  <a:gd name="connsiteX2" fmla="*/ 1191818 w 5363183"/>
                  <a:gd name="connsiteY2" fmla="*/ 0 h 5363183"/>
                  <a:gd name="connsiteX3" fmla="*/ 1680464 w 5363183"/>
                  <a:gd name="connsiteY3" fmla="*/ 0 h 5363183"/>
                  <a:gd name="connsiteX4" fmla="*/ 2115478 w 5363183"/>
                  <a:gd name="connsiteY4" fmla="*/ 0 h 5363183"/>
                  <a:gd name="connsiteX5" fmla="*/ 2765019 w 5363183"/>
                  <a:gd name="connsiteY5" fmla="*/ 0 h 5363183"/>
                  <a:gd name="connsiteX6" fmla="*/ 3253664 w 5363183"/>
                  <a:gd name="connsiteY6" fmla="*/ 0 h 5363183"/>
                  <a:gd name="connsiteX7" fmla="*/ 3956837 w 5363183"/>
                  <a:gd name="connsiteY7" fmla="*/ 0 h 5363183"/>
                  <a:gd name="connsiteX8" fmla="*/ 4552746 w 5363183"/>
                  <a:gd name="connsiteY8" fmla="*/ 0 h 5363183"/>
                  <a:gd name="connsiteX9" fmla="*/ 5363183 w 5363183"/>
                  <a:gd name="connsiteY9" fmla="*/ 0 h 5363183"/>
                  <a:gd name="connsiteX10" fmla="*/ 5363183 w 5363183"/>
                  <a:gd name="connsiteY10" fmla="*/ 435014 h 5363183"/>
                  <a:gd name="connsiteX11" fmla="*/ 5363183 w 5363183"/>
                  <a:gd name="connsiteY11" fmla="*/ 870027 h 5363183"/>
                  <a:gd name="connsiteX12" fmla="*/ 5363183 w 5363183"/>
                  <a:gd name="connsiteY12" fmla="*/ 1412305 h 5363183"/>
                  <a:gd name="connsiteX13" fmla="*/ 5363183 w 5363183"/>
                  <a:gd name="connsiteY13" fmla="*/ 1847319 h 5363183"/>
                  <a:gd name="connsiteX14" fmla="*/ 5363183 w 5363183"/>
                  <a:gd name="connsiteY14" fmla="*/ 2335964 h 5363183"/>
                  <a:gd name="connsiteX15" fmla="*/ 5363183 w 5363183"/>
                  <a:gd name="connsiteY15" fmla="*/ 3039137 h 5363183"/>
                  <a:gd name="connsiteX16" fmla="*/ 5363183 w 5363183"/>
                  <a:gd name="connsiteY16" fmla="*/ 3581414 h 5363183"/>
                  <a:gd name="connsiteX17" fmla="*/ 5363183 w 5363183"/>
                  <a:gd name="connsiteY17" fmla="*/ 4016428 h 5363183"/>
                  <a:gd name="connsiteX18" fmla="*/ 5363183 w 5363183"/>
                  <a:gd name="connsiteY18" fmla="*/ 4665969 h 5363183"/>
                  <a:gd name="connsiteX19" fmla="*/ 5363183 w 5363183"/>
                  <a:gd name="connsiteY19" fmla="*/ 5363183 h 5363183"/>
                  <a:gd name="connsiteX20" fmla="*/ 4767274 w 5363183"/>
                  <a:gd name="connsiteY20" fmla="*/ 5363183 h 5363183"/>
                  <a:gd name="connsiteX21" fmla="*/ 4332260 w 5363183"/>
                  <a:gd name="connsiteY21" fmla="*/ 5363183 h 5363183"/>
                  <a:gd name="connsiteX22" fmla="*/ 3897246 w 5363183"/>
                  <a:gd name="connsiteY22" fmla="*/ 5363183 h 5363183"/>
                  <a:gd name="connsiteX23" fmla="*/ 3408601 w 5363183"/>
                  <a:gd name="connsiteY23" fmla="*/ 5363183 h 5363183"/>
                  <a:gd name="connsiteX24" fmla="*/ 2759060 w 5363183"/>
                  <a:gd name="connsiteY24" fmla="*/ 5363183 h 5363183"/>
                  <a:gd name="connsiteX25" fmla="*/ 2163150 w 5363183"/>
                  <a:gd name="connsiteY25" fmla="*/ 5363183 h 5363183"/>
                  <a:gd name="connsiteX26" fmla="*/ 1513609 w 5363183"/>
                  <a:gd name="connsiteY26" fmla="*/ 5363183 h 5363183"/>
                  <a:gd name="connsiteX27" fmla="*/ 864068 w 5363183"/>
                  <a:gd name="connsiteY27" fmla="*/ 5363183 h 5363183"/>
                  <a:gd name="connsiteX28" fmla="*/ 0 w 5363183"/>
                  <a:gd name="connsiteY28" fmla="*/ 5363183 h 5363183"/>
                  <a:gd name="connsiteX29" fmla="*/ 0 w 5363183"/>
                  <a:gd name="connsiteY29" fmla="*/ 4874537 h 5363183"/>
                  <a:gd name="connsiteX30" fmla="*/ 0 w 5363183"/>
                  <a:gd name="connsiteY30" fmla="*/ 4332260 h 5363183"/>
                  <a:gd name="connsiteX31" fmla="*/ 0 w 5363183"/>
                  <a:gd name="connsiteY31" fmla="*/ 3629087 h 5363183"/>
                  <a:gd name="connsiteX32" fmla="*/ 0 w 5363183"/>
                  <a:gd name="connsiteY32" fmla="*/ 3033178 h 5363183"/>
                  <a:gd name="connsiteX33" fmla="*/ 0 w 5363183"/>
                  <a:gd name="connsiteY33" fmla="*/ 2490901 h 5363183"/>
                  <a:gd name="connsiteX34" fmla="*/ 0 w 5363183"/>
                  <a:gd name="connsiteY34" fmla="*/ 1894991 h 5363183"/>
                  <a:gd name="connsiteX35" fmla="*/ 0 w 5363183"/>
                  <a:gd name="connsiteY35" fmla="*/ 1299082 h 5363183"/>
                  <a:gd name="connsiteX36" fmla="*/ 0 w 5363183"/>
                  <a:gd name="connsiteY36" fmla="*/ 595909 h 5363183"/>
                  <a:gd name="connsiteX37" fmla="*/ 0 w 5363183"/>
                  <a:gd name="connsiteY37" fmla="*/ 0 h 536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363183" h="5363183" extrusionOk="0">
                    <a:moveTo>
                      <a:pt x="0" y="0"/>
                    </a:moveTo>
                    <a:cubicBezTo>
                      <a:pt x="205700" y="-7682"/>
                      <a:pt x="354852" y="2180"/>
                      <a:pt x="488646" y="0"/>
                    </a:cubicBezTo>
                    <a:cubicBezTo>
                      <a:pt x="622440" y="-2180"/>
                      <a:pt x="1036797" y="75372"/>
                      <a:pt x="1191818" y="0"/>
                    </a:cubicBezTo>
                    <a:cubicBezTo>
                      <a:pt x="1346839" y="-75372"/>
                      <a:pt x="1463392" y="56826"/>
                      <a:pt x="1680464" y="0"/>
                    </a:cubicBezTo>
                    <a:cubicBezTo>
                      <a:pt x="1897536" y="-56826"/>
                      <a:pt x="2022698" y="49974"/>
                      <a:pt x="2115478" y="0"/>
                    </a:cubicBezTo>
                    <a:cubicBezTo>
                      <a:pt x="2208258" y="-49974"/>
                      <a:pt x="2456592" y="64029"/>
                      <a:pt x="2765019" y="0"/>
                    </a:cubicBezTo>
                    <a:cubicBezTo>
                      <a:pt x="3073446" y="-64029"/>
                      <a:pt x="3124272" y="15210"/>
                      <a:pt x="3253664" y="0"/>
                    </a:cubicBezTo>
                    <a:cubicBezTo>
                      <a:pt x="3383057" y="-15210"/>
                      <a:pt x="3620500" y="44292"/>
                      <a:pt x="3956837" y="0"/>
                    </a:cubicBezTo>
                    <a:cubicBezTo>
                      <a:pt x="4293174" y="-44292"/>
                      <a:pt x="4376242" y="10418"/>
                      <a:pt x="4552746" y="0"/>
                    </a:cubicBezTo>
                    <a:cubicBezTo>
                      <a:pt x="4729250" y="-10418"/>
                      <a:pt x="4970356" y="33634"/>
                      <a:pt x="5363183" y="0"/>
                    </a:cubicBezTo>
                    <a:cubicBezTo>
                      <a:pt x="5396339" y="113106"/>
                      <a:pt x="5341914" y="345754"/>
                      <a:pt x="5363183" y="435014"/>
                    </a:cubicBezTo>
                    <a:cubicBezTo>
                      <a:pt x="5384452" y="524274"/>
                      <a:pt x="5348812" y="671910"/>
                      <a:pt x="5363183" y="870027"/>
                    </a:cubicBezTo>
                    <a:cubicBezTo>
                      <a:pt x="5377554" y="1068144"/>
                      <a:pt x="5346233" y="1233109"/>
                      <a:pt x="5363183" y="1412305"/>
                    </a:cubicBezTo>
                    <a:cubicBezTo>
                      <a:pt x="5380133" y="1591501"/>
                      <a:pt x="5346130" y="1722680"/>
                      <a:pt x="5363183" y="1847319"/>
                    </a:cubicBezTo>
                    <a:cubicBezTo>
                      <a:pt x="5380236" y="1971958"/>
                      <a:pt x="5356688" y="2233202"/>
                      <a:pt x="5363183" y="2335964"/>
                    </a:cubicBezTo>
                    <a:cubicBezTo>
                      <a:pt x="5369678" y="2438726"/>
                      <a:pt x="5331956" y="2836678"/>
                      <a:pt x="5363183" y="3039137"/>
                    </a:cubicBezTo>
                    <a:cubicBezTo>
                      <a:pt x="5394410" y="3241596"/>
                      <a:pt x="5356384" y="3449710"/>
                      <a:pt x="5363183" y="3581414"/>
                    </a:cubicBezTo>
                    <a:cubicBezTo>
                      <a:pt x="5369982" y="3713118"/>
                      <a:pt x="5318964" y="3859575"/>
                      <a:pt x="5363183" y="4016428"/>
                    </a:cubicBezTo>
                    <a:cubicBezTo>
                      <a:pt x="5407402" y="4173281"/>
                      <a:pt x="5343149" y="4448257"/>
                      <a:pt x="5363183" y="4665969"/>
                    </a:cubicBezTo>
                    <a:cubicBezTo>
                      <a:pt x="5383217" y="4883681"/>
                      <a:pt x="5334686" y="5102871"/>
                      <a:pt x="5363183" y="5363183"/>
                    </a:cubicBezTo>
                    <a:cubicBezTo>
                      <a:pt x="5152392" y="5398922"/>
                      <a:pt x="4996665" y="5339320"/>
                      <a:pt x="4767274" y="5363183"/>
                    </a:cubicBezTo>
                    <a:cubicBezTo>
                      <a:pt x="4537883" y="5387046"/>
                      <a:pt x="4457982" y="5340353"/>
                      <a:pt x="4332260" y="5363183"/>
                    </a:cubicBezTo>
                    <a:cubicBezTo>
                      <a:pt x="4206538" y="5386013"/>
                      <a:pt x="3999752" y="5323155"/>
                      <a:pt x="3897246" y="5363183"/>
                    </a:cubicBezTo>
                    <a:cubicBezTo>
                      <a:pt x="3794740" y="5403211"/>
                      <a:pt x="3648466" y="5353599"/>
                      <a:pt x="3408601" y="5363183"/>
                    </a:cubicBezTo>
                    <a:cubicBezTo>
                      <a:pt x="3168737" y="5372767"/>
                      <a:pt x="3012858" y="5301306"/>
                      <a:pt x="2759060" y="5363183"/>
                    </a:cubicBezTo>
                    <a:cubicBezTo>
                      <a:pt x="2505262" y="5425060"/>
                      <a:pt x="2347219" y="5324963"/>
                      <a:pt x="2163150" y="5363183"/>
                    </a:cubicBezTo>
                    <a:cubicBezTo>
                      <a:pt x="1979081" y="5401403"/>
                      <a:pt x="1763910" y="5328190"/>
                      <a:pt x="1513609" y="5363183"/>
                    </a:cubicBezTo>
                    <a:cubicBezTo>
                      <a:pt x="1263308" y="5398176"/>
                      <a:pt x="1039081" y="5325670"/>
                      <a:pt x="864068" y="5363183"/>
                    </a:cubicBezTo>
                    <a:cubicBezTo>
                      <a:pt x="689055" y="5400696"/>
                      <a:pt x="353957" y="5280475"/>
                      <a:pt x="0" y="5363183"/>
                    </a:cubicBezTo>
                    <a:cubicBezTo>
                      <a:pt x="-20396" y="5203996"/>
                      <a:pt x="44093" y="5007372"/>
                      <a:pt x="0" y="4874537"/>
                    </a:cubicBezTo>
                    <a:cubicBezTo>
                      <a:pt x="-44093" y="4741702"/>
                      <a:pt x="31230" y="4525792"/>
                      <a:pt x="0" y="4332260"/>
                    </a:cubicBezTo>
                    <a:cubicBezTo>
                      <a:pt x="-31230" y="4138728"/>
                      <a:pt x="63893" y="3791318"/>
                      <a:pt x="0" y="3629087"/>
                    </a:cubicBezTo>
                    <a:cubicBezTo>
                      <a:pt x="-63893" y="3466856"/>
                      <a:pt x="20367" y="3263111"/>
                      <a:pt x="0" y="3033178"/>
                    </a:cubicBezTo>
                    <a:cubicBezTo>
                      <a:pt x="-20367" y="2803245"/>
                      <a:pt x="38889" y="2743759"/>
                      <a:pt x="0" y="2490901"/>
                    </a:cubicBezTo>
                    <a:cubicBezTo>
                      <a:pt x="-38889" y="2238043"/>
                      <a:pt x="23416" y="2150904"/>
                      <a:pt x="0" y="1894991"/>
                    </a:cubicBezTo>
                    <a:cubicBezTo>
                      <a:pt x="-23416" y="1639078"/>
                      <a:pt x="19392" y="1422508"/>
                      <a:pt x="0" y="1299082"/>
                    </a:cubicBezTo>
                    <a:cubicBezTo>
                      <a:pt x="-19392" y="1175656"/>
                      <a:pt x="44386" y="876327"/>
                      <a:pt x="0" y="595909"/>
                    </a:cubicBezTo>
                    <a:cubicBezTo>
                      <a:pt x="-44386" y="315491"/>
                      <a:pt x="57249" y="21690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0273780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1DCC1E7-B063-2B70-BADF-F89797A9B050}"/>
                  </a:ext>
                </a:extLst>
              </p:cNvPr>
              <p:cNvSpPr txBox="1"/>
              <p:nvPr/>
            </p:nvSpPr>
            <p:spPr>
              <a:xfrm>
                <a:off x="3295383" y="1682226"/>
                <a:ext cx="4686834" cy="13696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永无止境的模式，随着关卡逐渐升级，你将面对越来越多的😡👿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怎么办？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别急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过关后的神秘商店应该会告诉你解决之道（不能零元购🤣）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AFB6B05-449C-412E-423C-4A1B281A02B1}"/>
                  </a:ext>
                </a:extLst>
              </p:cNvPr>
              <p:cNvSpPr txBox="1"/>
              <p:nvPr/>
            </p:nvSpPr>
            <p:spPr>
              <a:xfrm>
                <a:off x="4042612" y="982729"/>
                <a:ext cx="317453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Segoe Script" panose="030B0504020000000003" pitchFamily="66" charset="0"/>
                    <a:ea typeface="微软雅黑" panose="020B0503020204020204" pitchFamily="34" charset="-122"/>
                  </a:rPr>
                  <a:t>Normal Mode</a:t>
                </a:r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A2C72B0E-DDCB-C630-38E5-0FB7E6B59607}"/>
                  </a:ext>
                </a:extLst>
              </p:cNvPr>
              <p:cNvGrpSpPr/>
              <p:nvPr/>
            </p:nvGrpSpPr>
            <p:grpSpPr>
              <a:xfrm>
                <a:off x="3649720" y="4550398"/>
                <a:ext cx="637743" cy="717846"/>
                <a:chOff x="3649722" y="3894369"/>
                <a:chExt cx="637743" cy="717846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BCD98F71-120D-A84C-4E3A-E15CFD8B683A}"/>
                    </a:ext>
                  </a:extLst>
                </p:cNvPr>
                <p:cNvSpPr/>
                <p:nvPr/>
              </p:nvSpPr>
              <p:spPr>
                <a:xfrm>
                  <a:off x="3950240" y="4274990"/>
                  <a:ext cx="337225" cy="337225"/>
                </a:xfrm>
                <a:custGeom>
                  <a:avLst/>
                  <a:gdLst>
                    <a:gd name="connsiteX0" fmla="*/ 0 w 337225"/>
                    <a:gd name="connsiteY0" fmla="*/ 168613 h 337225"/>
                    <a:gd name="connsiteX1" fmla="*/ 168613 w 337225"/>
                    <a:gd name="connsiteY1" fmla="*/ 0 h 337225"/>
                    <a:gd name="connsiteX2" fmla="*/ 337226 w 337225"/>
                    <a:gd name="connsiteY2" fmla="*/ 168613 h 337225"/>
                    <a:gd name="connsiteX3" fmla="*/ 168613 w 337225"/>
                    <a:gd name="connsiteY3" fmla="*/ 337226 h 337225"/>
                    <a:gd name="connsiteX4" fmla="*/ 0 w 337225"/>
                    <a:gd name="connsiteY4" fmla="*/ 168613 h 33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25" h="337225" extrusionOk="0">
                      <a:moveTo>
                        <a:pt x="0" y="168613"/>
                      </a:moveTo>
                      <a:cubicBezTo>
                        <a:pt x="-7185" y="67042"/>
                        <a:pt x="89162" y="-4964"/>
                        <a:pt x="168613" y="0"/>
                      </a:cubicBezTo>
                      <a:cubicBezTo>
                        <a:pt x="257753" y="2237"/>
                        <a:pt x="344050" y="73455"/>
                        <a:pt x="337226" y="168613"/>
                      </a:cubicBezTo>
                      <a:cubicBezTo>
                        <a:pt x="333975" y="255253"/>
                        <a:pt x="258242" y="348094"/>
                        <a:pt x="168613" y="337226"/>
                      </a:cubicBezTo>
                      <a:cubicBezTo>
                        <a:pt x="83046" y="326804"/>
                        <a:pt x="3715" y="261429"/>
                        <a:pt x="0" y="168613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  <a:extLst>
                    <a:ext uri="{C807C97D-BFC1-408E-A445-0C87EB9F89A2}">
                      <ask:lineSketchStyleProps xmlns:ask="http://schemas.microsoft.com/office/drawing/2018/sketchyshapes" sd="8792487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FFCE86F2-F61F-2EA3-2119-1198C463F93E}"/>
                    </a:ext>
                  </a:extLst>
                </p:cNvPr>
                <p:cNvSpPr txBox="1"/>
                <p:nvPr/>
              </p:nvSpPr>
              <p:spPr>
                <a:xfrm rot="373236">
                  <a:off x="3649722" y="3894369"/>
                  <a:ext cx="184731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FF75C87-EC1C-9F26-18D2-EC6D685F9E91}"/>
                </a:ext>
              </a:extLst>
            </p:cNvPr>
            <p:cNvSpPr txBox="1"/>
            <p:nvPr/>
          </p:nvSpPr>
          <p:spPr>
            <a:xfrm>
              <a:off x="813015" y="2920916"/>
              <a:ext cx="4254491" cy="172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/>
                <a:t>In the endless mode, as levels ramp up, get ready to face more and more 😡👿. 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/>
                <a:t>Worried? 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/>
                <a:t>Don't fret! 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/>
                <a:t>Once you conquer, our mysterious shop will reveal the secrets to tackle them (and no, you can't get </a:t>
              </a:r>
              <a:r>
                <a:rPr lang="en-US" altLang="zh-CN" sz="1200" dirty="0"/>
                <a:t>items</a:t>
              </a:r>
              <a:r>
                <a:rPr lang="en-US" sz="1200" dirty="0"/>
                <a:t> for free 🤣)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C5A172-DFD3-4052-62F0-FB7B61BF2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26" y="4703333"/>
              <a:ext cx="944882" cy="944882"/>
            </a:xfrm>
            <a:prstGeom prst="rect">
              <a:avLst/>
            </a:prstGeom>
          </p:spPr>
        </p:pic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D5D62C6-448A-318D-E7A5-FDE4A82EE6B2}"/>
                </a:ext>
              </a:extLst>
            </p:cNvPr>
            <p:cNvGrpSpPr/>
            <p:nvPr/>
          </p:nvGrpSpPr>
          <p:grpSpPr>
            <a:xfrm>
              <a:off x="492541" y="4654703"/>
              <a:ext cx="289080" cy="271800"/>
              <a:chOff x="492541" y="4654703"/>
              <a:chExt cx="289080" cy="271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1" name="墨迹 40">
                    <a:extLst>
                      <a:ext uri="{FF2B5EF4-FFF2-40B4-BE49-F238E27FC236}">
                        <a16:creationId xmlns:a16="http://schemas.microsoft.com/office/drawing/2014/main" id="{E7B232AF-181C-FFE5-64AE-31AEACEFB8D2}"/>
                      </a:ext>
                    </a:extLst>
                  </p14:cNvPr>
                  <p14:cNvContentPartPr/>
                  <p14:nvPr/>
                </p14:nvContentPartPr>
                <p14:xfrm>
                  <a:off x="492541" y="4682063"/>
                  <a:ext cx="14400" cy="239400"/>
                </p14:xfrm>
              </p:contentPart>
            </mc:Choice>
            <mc:Fallback xmlns="">
              <p:pic>
                <p:nvPicPr>
                  <p:cNvPr id="64" name="墨迹 63">
                    <a:extLst>
                      <a:ext uri="{FF2B5EF4-FFF2-40B4-BE49-F238E27FC236}">
                        <a16:creationId xmlns:a16="http://schemas.microsoft.com/office/drawing/2014/main" id="{D48A07A0-9357-5878-59A1-BB91B18E374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86421" y="4675943"/>
                    <a:ext cx="2664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2" name="墨迹 41">
                    <a:extLst>
                      <a:ext uri="{FF2B5EF4-FFF2-40B4-BE49-F238E27FC236}">
                        <a16:creationId xmlns:a16="http://schemas.microsoft.com/office/drawing/2014/main" id="{9E4B7AC7-0BE7-D186-42EB-428F27846D46}"/>
                      </a:ext>
                    </a:extLst>
                  </p14:cNvPr>
                  <p14:cNvContentPartPr/>
                  <p14:nvPr/>
                </p14:nvContentPartPr>
                <p14:xfrm>
                  <a:off x="544381" y="4654703"/>
                  <a:ext cx="67320" cy="123840"/>
                </p14:xfrm>
              </p:contentPart>
            </mc:Choice>
            <mc:Fallback xmlns="">
              <p:pic>
                <p:nvPicPr>
                  <p:cNvPr id="65" name="墨迹 64">
                    <a:extLst>
                      <a:ext uri="{FF2B5EF4-FFF2-40B4-BE49-F238E27FC236}">
                        <a16:creationId xmlns:a16="http://schemas.microsoft.com/office/drawing/2014/main" id="{86B92506-EF05-37F3-86EE-AC25E5EE6A9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8261" y="4648583"/>
                    <a:ext cx="7956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3" name="墨迹 42">
                    <a:extLst>
                      <a:ext uri="{FF2B5EF4-FFF2-40B4-BE49-F238E27FC236}">
                        <a16:creationId xmlns:a16="http://schemas.microsoft.com/office/drawing/2014/main" id="{D636ABE3-C1DE-BE0D-5618-4E6C881CB156}"/>
                      </a:ext>
                    </a:extLst>
                  </p14:cNvPr>
                  <p14:cNvContentPartPr/>
                  <p14:nvPr/>
                </p14:nvContentPartPr>
                <p14:xfrm>
                  <a:off x="589741" y="4887263"/>
                  <a:ext cx="14040" cy="22320"/>
                </p14:xfrm>
              </p:contentPart>
            </mc:Choice>
            <mc:Fallback xmlns="">
              <p:pic>
                <p:nvPicPr>
                  <p:cNvPr id="67" name="墨迹 66">
                    <a:extLst>
                      <a:ext uri="{FF2B5EF4-FFF2-40B4-BE49-F238E27FC236}">
                        <a16:creationId xmlns:a16="http://schemas.microsoft.com/office/drawing/2014/main" id="{C8161492-F571-61EC-C0F1-672D297EF95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83621" y="4881143"/>
                    <a:ext cx="2628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4" name="墨迹 43">
                    <a:extLst>
                      <a:ext uri="{FF2B5EF4-FFF2-40B4-BE49-F238E27FC236}">
                        <a16:creationId xmlns:a16="http://schemas.microsoft.com/office/drawing/2014/main" id="{503B250C-CCDF-D356-3B6F-BB623CF9B11D}"/>
                      </a:ext>
                    </a:extLst>
                  </p14:cNvPr>
                  <p14:cNvContentPartPr/>
                  <p14:nvPr/>
                </p14:nvContentPartPr>
                <p14:xfrm>
                  <a:off x="668941" y="4669463"/>
                  <a:ext cx="102960" cy="234360"/>
                </p14:xfrm>
              </p:contentPart>
            </mc:Choice>
            <mc:Fallback xmlns="">
              <p:pic>
                <p:nvPicPr>
                  <p:cNvPr id="68" name="墨迹 67">
                    <a:extLst>
                      <a:ext uri="{FF2B5EF4-FFF2-40B4-BE49-F238E27FC236}">
                        <a16:creationId xmlns:a16="http://schemas.microsoft.com/office/drawing/2014/main" id="{123D10B3-3315-00C8-058E-29B2DBB48B7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62821" y="4663343"/>
                    <a:ext cx="11520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5" name="墨迹 44">
                    <a:extLst>
                      <a:ext uri="{FF2B5EF4-FFF2-40B4-BE49-F238E27FC236}">
                        <a16:creationId xmlns:a16="http://schemas.microsoft.com/office/drawing/2014/main" id="{D6C3E85D-4DD7-F737-4B32-FEDC490466B0}"/>
                      </a:ext>
                    </a:extLst>
                  </p14:cNvPr>
                  <p14:cNvContentPartPr/>
                  <p14:nvPr/>
                </p14:nvContentPartPr>
                <p14:xfrm>
                  <a:off x="765061" y="4922183"/>
                  <a:ext cx="16560" cy="4320"/>
                </p14:xfrm>
              </p:contentPart>
            </mc:Choice>
            <mc:Fallback xmlns="">
              <p:pic>
                <p:nvPicPr>
                  <p:cNvPr id="69" name="墨迹 68">
                    <a:extLst>
                      <a:ext uri="{FF2B5EF4-FFF2-40B4-BE49-F238E27FC236}">
                        <a16:creationId xmlns:a16="http://schemas.microsoft.com/office/drawing/2014/main" id="{4EC938C0-E441-CBCA-E9C3-CE34B18BEF8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58941" y="4916063"/>
                    <a:ext cx="28800" cy="16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0A44CC9-C90C-050B-6BE5-021A727071C1}"/>
                </a:ext>
              </a:extLst>
            </p:cNvPr>
            <p:cNvGrpSpPr/>
            <p:nvPr/>
          </p:nvGrpSpPr>
          <p:grpSpPr>
            <a:xfrm>
              <a:off x="907981" y="4682063"/>
              <a:ext cx="84240" cy="94320"/>
              <a:chOff x="907981" y="4682063"/>
              <a:chExt cx="84240" cy="9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9" name="墨迹 38">
                    <a:extLst>
                      <a:ext uri="{FF2B5EF4-FFF2-40B4-BE49-F238E27FC236}">
                        <a16:creationId xmlns:a16="http://schemas.microsoft.com/office/drawing/2014/main" id="{3385B7CE-118A-FC52-3E09-FBE6A97CC0F9}"/>
                      </a:ext>
                    </a:extLst>
                  </p14:cNvPr>
                  <p14:cNvContentPartPr/>
                  <p14:nvPr/>
                </p14:nvContentPartPr>
                <p14:xfrm>
                  <a:off x="907981" y="4682063"/>
                  <a:ext cx="6840" cy="77400"/>
                </p14:xfrm>
              </p:contentPart>
            </mc:Choice>
            <mc:Fallback xmlns="">
              <p:pic>
                <p:nvPicPr>
                  <p:cNvPr id="71" name="墨迹 70">
                    <a:extLst>
                      <a:ext uri="{FF2B5EF4-FFF2-40B4-BE49-F238E27FC236}">
                        <a16:creationId xmlns:a16="http://schemas.microsoft.com/office/drawing/2014/main" id="{219F9E3B-5AA8-7354-7481-0ECA9FE6188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01861" y="4675943"/>
                    <a:ext cx="1908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0" name="墨迹 39">
                    <a:extLst>
                      <a:ext uri="{FF2B5EF4-FFF2-40B4-BE49-F238E27FC236}">
                        <a16:creationId xmlns:a16="http://schemas.microsoft.com/office/drawing/2014/main" id="{414B7032-F063-1A07-B039-88833B9D16FB}"/>
                      </a:ext>
                    </a:extLst>
                  </p14:cNvPr>
                  <p14:cNvContentPartPr/>
                  <p14:nvPr/>
                </p14:nvContentPartPr>
                <p14:xfrm>
                  <a:off x="989341" y="4695023"/>
                  <a:ext cx="2880" cy="81360"/>
                </p14:xfrm>
              </p:contentPart>
            </mc:Choice>
            <mc:Fallback xmlns="">
              <p:pic>
                <p:nvPicPr>
                  <p:cNvPr id="72" name="墨迹 71">
                    <a:extLst>
                      <a:ext uri="{FF2B5EF4-FFF2-40B4-BE49-F238E27FC236}">
                        <a16:creationId xmlns:a16="http://schemas.microsoft.com/office/drawing/2014/main" id="{66591952-3338-4ABC-47A0-445A631A231C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983221" y="4688903"/>
                    <a:ext cx="15120" cy="93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7CBBE78-5ABF-A365-F81B-E1741D22D0D3}"/>
                </a:ext>
              </a:extLst>
            </p:cNvPr>
            <p:cNvGrpSpPr/>
            <p:nvPr/>
          </p:nvGrpSpPr>
          <p:grpSpPr>
            <a:xfrm>
              <a:off x="1888261" y="4688543"/>
              <a:ext cx="76680" cy="127080"/>
              <a:chOff x="1888261" y="4688543"/>
              <a:chExt cx="76680" cy="12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7" name="墨迹 36">
                    <a:extLst>
                      <a:ext uri="{FF2B5EF4-FFF2-40B4-BE49-F238E27FC236}">
                        <a16:creationId xmlns:a16="http://schemas.microsoft.com/office/drawing/2014/main" id="{C4EAB008-159D-B075-622A-81664D3FC939}"/>
                      </a:ext>
                    </a:extLst>
                  </p14:cNvPr>
                  <p14:cNvContentPartPr/>
                  <p14:nvPr/>
                </p14:nvContentPartPr>
                <p14:xfrm>
                  <a:off x="1888261" y="4688543"/>
                  <a:ext cx="25200" cy="98280"/>
                </p14:xfrm>
              </p:contentPart>
            </mc:Choice>
            <mc:Fallback xmlns="">
              <p:pic>
                <p:nvPicPr>
                  <p:cNvPr id="73" name="墨迹 72">
                    <a:extLst>
                      <a:ext uri="{FF2B5EF4-FFF2-40B4-BE49-F238E27FC236}">
                        <a16:creationId xmlns:a16="http://schemas.microsoft.com/office/drawing/2014/main" id="{2DE8F9E7-3778-7757-D64A-0EB1F297985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882141" y="4682423"/>
                    <a:ext cx="3744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38" name="墨迹 37">
                    <a:extLst>
                      <a:ext uri="{FF2B5EF4-FFF2-40B4-BE49-F238E27FC236}">
                        <a16:creationId xmlns:a16="http://schemas.microsoft.com/office/drawing/2014/main" id="{C9C09BF8-C987-CE46-0071-8E0F440BDAD7}"/>
                      </a:ext>
                    </a:extLst>
                  </p14:cNvPr>
                  <p14:cNvContentPartPr/>
                  <p14:nvPr/>
                </p14:nvContentPartPr>
                <p14:xfrm>
                  <a:off x="1962061" y="4714463"/>
                  <a:ext cx="2880" cy="101160"/>
                </p14:xfrm>
              </p:contentPart>
            </mc:Choice>
            <mc:Fallback xmlns="">
              <p:pic>
                <p:nvPicPr>
                  <p:cNvPr id="74" name="墨迹 73">
                    <a:extLst>
                      <a:ext uri="{FF2B5EF4-FFF2-40B4-BE49-F238E27FC236}">
                        <a16:creationId xmlns:a16="http://schemas.microsoft.com/office/drawing/2014/main" id="{4F273F64-DDCB-F9E7-B0F5-B7ACD95818E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955941" y="4708343"/>
                    <a:ext cx="15120" cy="113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F84F90E-FA13-DB3D-B789-04FF43F26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352" y="4702167"/>
              <a:ext cx="2538412" cy="105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66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267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Segoe Script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Haoyuan Li</dc:creator>
  <cp:lastModifiedBy>Haoyuan Li</cp:lastModifiedBy>
  <cp:revision>14</cp:revision>
  <dcterms:created xsi:type="dcterms:W3CDTF">2024-06-17T04:38:02Z</dcterms:created>
  <dcterms:modified xsi:type="dcterms:W3CDTF">2024-06-17T12:25:01Z</dcterms:modified>
</cp:coreProperties>
</file>