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72" r:id="rId4"/>
    <p:sldId id="275" r:id="rId5"/>
    <p:sldId id="269" r:id="rId6"/>
    <p:sldId id="277" r:id="rId7"/>
    <p:sldId id="279" r:id="rId8"/>
    <p:sldId id="286" r:id="rId9"/>
    <p:sldId id="292" r:id="rId10"/>
    <p:sldId id="264" r:id="rId11"/>
    <p:sldId id="291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9A5729-B542-4A29-86A7-D8D8594D7B2C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A5239E8-1746-4234-B7D3-CE26C52216D2}">
      <dgm:prSet phldrT="[Text]" custT="1"/>
      <dgm:spPr/>
      <dgm:t>
        <a:bodyPr/>
        <a:lstStyle/>
        <a:p>
          <a:r>
            <a:rPr lang="en-US" sz="2800" b="1" dirty="0">
              <a:latin typeface="Times New Roman" panose="02020603050405020304" pitchFamily="18" charset="0"/>
              <a:cs typeface="Times New Roman" panose="02020603050405020304" pitchFamily="18" charset="0"/>
            </a:rPr>
            <a:t>Presented By</a:t>
          </a:r>
        </a:p>
      </dgm:t>
    </dgm:pt>
    <dgm:pt modelId="{239399AE-2E50-427C-BE33-904FC944451D}" type="parTrans" cxnId="{42AB58AF-50BF-49A5-AB13-F16973B97878}">
      <dgm:prSet/>
      <dgm:spPr/>
      <dgm:t>
        <a:bodyPr/>
        <a:lstStyle/>
        <a:p>
          <a:endParaRPr lang="en-US"/>
        </a:p>
      </dgm:t>
    </dgm:pt>
    <dgm:pt modelId="{71ECD531-EE26-451B-AF4B-A3545608DE6E}" type="sibTrans" cxnId="{42AB58AF-50BF-49A5-AB13-F16973B97878}">
      <dgm:prSet/>
      <dgm:spPr/>
      <dgm:t>
        <a:bodyPr/>
        <a:lstStyle/>
        <a:p>
          <a:endParaRPr lang="en-US"/>
        </a:p>
      </dgm:t>
    </dgm:pt>
    <dgm:pt modelId="{63063749-F5C5-45E0-80F3-1ACEAF4F827D}">
      <dgm:prSet phldrT="[Text]" custT="1"/>
      <dgm:spPr/>
      <dgm:t>
        <a:bodyPr/>
        <a:lstStyle/>
        <a:p>
          <a:pPr algn="l"/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Md.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Rafsan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Jaany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FE081FC-8292-47F4-A8A6-A8C7929E3E58}" type="parTrans" cxnId="{09EE913B-CA4E-4009-BFF5-DF47B8C90792}">
      <dgm:prSet/>
      <dgm:spPr/>
      <dgm:t>
        <a:bodyPr/>
        <a:lstStyle/>
        <a:p>
          <a:endParaRPr lang="en-US"/>
        </a:p>
      </dgm:t>
    </dgm:pt>
    <dgm:pt modelId="{D3649921-345E-4F26-A87F-AF71BFF3D69D}" type="sibTrans" cxnId="{09EE913B-CA4E-4009-BFF5-DF47B8C90792}">
      <dgm:prSet/>
      <dgm:spPr/>
      <dgm:t>
        <a:bodyPr/>
        <a:lstStyle/>
        <a:p>
          <a:endParaRPr lang="en-US"/>
        </a:p>
      </dgm:t>
    </dgm:pt>
    <dgm:pt modelId="{07007B9C-F3B7-4C88-9B11-8E40C0580433}">
      <dgm:prSet phldrT="[Text]" custT="1"/>
      <dgm:spPr/>
      <dgm:t>
        <a:bodyPr/>
        <a:lstStyle/>
        <a:p>
          <a:r>
            <a:rPr lang="en-US" sz="2800" b="1" dirty="0"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rPr>
            <a:t>Supervised B</a:t>
          </a:r>
          <a:r>
            <a:rPr lang="en-US" sz="2800" b="0" dirty="0"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rPr>
            <a:t>y</a:t>
          </a:r>
          <a:r>
            <a:rPr lang="en-US" sz="2800" b="1" dirty="0"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rPr>
            <a:t>:</a:t>
          </a:r>
          <a:endParaRPr lang="en-US" sz="2800" dirty="0">
            <a:latin typeface="Times New Roman" panose="02020603050405020304" pitchFamily="18" charset="0"/>
            <a:ea typeface="Malgun Gothic" panose="020B0503020000020004" pitchFamily="34" charset="-127"/>
            <a:cs typeface="Times New Roman" panose="02020603050405020304" pitchFamily="18" charset="0"/>
          </a:endParaRPr>
        </a:p>
      </dgm:t>
    </dgm:pt>
    <dgm:pt modelId="{2A9874A0-8DB8-42A5-AC06-03FFD4ECC64C}" type="parTrans" cxnId="{C89528EE-0E64-4A6F-A516-E77232FF2391}">
      <dgm:prSet/>
      <dgm:spPr/>
      <dgm:t>
        <a:bodyPr/>
        <a:lstStyle/>
        <a:p>
          <a:endParaRPr lang="en-US"/>
        </a:p>
      </dgm:t>
    </dgm:pt>
    <dgm:pt modelId="{F1186147-A482-4649-97F8-B0569D21EA89}" type="sibTrans" cxnId="{C89528EE-0E64-4A6F-A516-E77232FF2391}">
      <dgm:prSet/>
      <dgm:spPr/>
      <dgm:t>
        <a:bodyPr/>
        <a:lstStyle/>
        <a:p>
          <a:endParaRPr lang="en-US"/>
        </a:p>
      </dgm:t>
    </dgm:pt>
    <dgm:pt modelId="{BED0E495-D1FA-4F44-813F-61D1161B6724}">
      <dgm:prSet phldrT="[Text]" custT="1"/>
      <dgm:spPr/>
      <dgm:t>
        <a:bodyPr/>
        <a:lstStyle/>
        <a:p>
          <a:pPr algn="l"/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Jasmin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Akter</a:t>
          </a:r>
          <a:endParaRPr lang="en-US" sz="2000" dirty="0"/>
        </a:p>
      </dgm:t>
    </dgm:pt>
    <dgm:pt modelId="{EDCC3E61-4BF1-437D-A674-1AC8B6821288}" type="parTrans" cxnId="{58D94C22-BA31-4A65-A823-A40A057ED5BB}">
      <dgm:prSet/>
      <dgm:spPr/>
      <dgm:t>
        <a:bodyPr/>
        <a:lstStyle/>
        <a:p>
          <a:endParaRPr lang="en-US"/>
        </a:p>
      </dgm:t>
    </dgm:pt>
    <dgm:pt modelId="{D22C8624-31A7-4231-A031-1EBE27B74918}" type="sibTrans" cxnId="{58D94C22-BA31-4A65-A823-A40A057ED5BB}">
      <dgm:prSet/>
      <dgm:spPr/>
      <dgm:t>
        <a:bodyPr/>
        <a:lstStyle/>
        <a:p>
          <a:endParaRPr lang="en-US"/>
        </a:p>
      </dgm:t>
    </dgm:pt>
    <dgm:pt modelId="{EF476997-BFC1-4EC4-9460-72A223FC83D9}">
      <dgm:prSet custT="1"/>
      <dgm:spPr/>
      <dgm:t>
        <a:bodyPr/>
        <a:lstStyle/>
        <a:p>
          <a:pPr algn="l"/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Md. Raihan Ali</a:t>
          </a:r>
        </a:p>
      </dgm:t>
    </dgm:pt>
    <dgm:pt modelId="{9694E78B-F2EC-45BC-973D-8CBFAD349A4D}" type="parTrans" cxnId="{C054796E-4E04-48FB-86A8-4EAB51D18FA7}">
      <dgm:prSet/>
      <dgm:spPr/>
      <dgm:t>
        <a:bodyPr/>
        <a:lstStyle/>
        <a:p>
          <a:endParaRPr lang="en-US"/>
        </a:p>
      </dgm:t>
    </dgm:pt>
    <dgm:pt modelId="{926B6388-CFA0-4BF9-981C-A3815FED2D95}" type="sibTrans" cxnId="{C054796E-4E04-48FB-86A8-4EAB51D18FA7}">
      <dgm:prSet/>
      <dgm:spPr/>
      <dgm:t>
        <a:bodyPr/>
        <a:lstStyle/>
        <a:p>
          <a:endParaRPr lang="en-US"/>
        </a:p>
      </dgm:t>
    </dgm:pt>
    <dgm:pt modelId="{D8E912BE-ABB5-4653-A48D-89CC9E4731A0}">
      <dgm:prSet custT="1"/>
      <dgm:spPr/>
      <dgm:t>
        <a:bodyPr/>
        <a:lstStyle/>
        <a:p>
          <a:pPr algn="l"/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Md.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Razib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Mondol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68B25F8-D4D7-4DA4-9068-A2EDCC987A48}" type="parTrans" cxnId="{0E72128E-6500-4AA1-AD5A-1DA222DCE513}">
      <dgm:prSet/>
      <dgm:spPr/>
      <dgm:t>
        <a:bodyPr/>
        <a:lstStyle/>
        <a:p>
          <a:endParaRPr lang="en-US"/>
        </a:p>
      </dgm:t>
    </dgm:pt>
    <dgm:pt modelId="{D82BEE0F-C7C4-4F1F-A55F-D0B10E9ABA39}" type="sibTrans" cxnId="{0E72128E-6500-4AA1-AD5A-1DA222DCE513}">
      <dgm:prSet/>
      <dgm:spPr/>
      <dgm:t>
        <a:bodyPr/>
        <a:lstStyle/>
        <a:p>
          <a:endParaRPr lang="en-US"/>
        </a:p>
      </dgm:t>
    </dgm:pt>
    <dgm:pt modelId="{88F35828-FD62-4D07-8681-A24D3BFEAA9E}">
      <dgm:prSet custT="1"/>
      <dgm:spPr/>
      <dgm:t>
        <a:bodyPr/>
        <a:lstStyle/>
        <a:p>
          <a:pPr algn="l"/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B822332-7DA9-4C03-ACF9-40865D4B4DDD}" type="parTrans" cxnId="{EB3FAB8D-F124-4AA3-9419-02BB4E1FABC2}">
      <dgm:prSet/>
      <dgm:spPr/>
      <dgm:t>
        <a:bodyPr/>
        <a:lstStyle/>
        <a:p>
          <a:endParaRPr lang="en-US"/>
        </a:p>
      </dgm:t>
    </dgm:pt>
    <dgm:pt modelId="{4A2B2C24-FBEC-4CD2-9570-BA93097F60DD}" type="sibTrans" cxnId="{EB3FAB8D-F124-4AA3-9419-02BB4E1FABC2}">
      <dgm:prSet/>
      <dgm:spPr/>
      <dgm:t>
        <a:bodyPr/>
        <a:lstStyle/>
        <a:p>
          <a:endParaRPr lang="en-US"/>
        </a:p>
      </dgm:t>
    </dgm:pt>
    <dgm:pt modelId="{5730102F-0BBC-43E5-909D-DF2E6EDB157F}">
      <dgm:prSet phldrT="[Text]" custT="1"/>
      <dgm:spPr/>
      <dgm:t>
        <a:bodyPr/>
        <a:lstStyle/>
        <a:p>
          <a:pPr algn="l"/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Id: 180222018</a:t>
          </a:r>
        </a:p>
      </dgm:t>
    </dgm:pt>
    <dgm:pt modelId="{AFD76ECD-B399-45D7-866B-7CD06FF9552E}" type="parTrans" cxnId="{99666218-2B25-499A-BE5B-7414B7C54A5C}">
      <dgm:prSet/>
      <dgm:spPr/>
      <dgm:t>
        <a:bodyPr/>
        <a:lstStyle/>
        <a:p>
          <a:endParaRPr lang="en-US"/>
        </a:p>
      </dgm:t>
    </dgm:pt>
    <dgm:pt modelId="{97D43992-7D8B-4F64-9E8D-50FA6D710431}" type="sibTrans" cxnId="{99666218-2B25-499A-BE5B-7414B7C54A5C}">
      <dgm:prSet/>
      <dgm:spPr/>
      <dgm:t>
        <a:bodyPr/>
        <a:lstStyle/>
        <a:p>
          <a:endParaRPr lang="en-US"/>
        </a:p>
      </dgm:t>
    </dgm:pt>
    <dgm:pt modelId="{C59F5CBD-00D9-4CD2-9290-7583F901C83E}">
      <dgm:prSet custT="1"/>
      <dgm:spPr/>
      <dgm:t>
        <a:bodyPr/>
        <a:lstStyle/>
        <a:p>
          <a:pPr algn="l"/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Id: 180222024</a:t>
          </a:r>
        </a:p>
      </dgm:t>
    </dgm:pt>
    <dgm:pt modelId="{DDBBF1B0-8CD6-4C87-9968-98D22DC9BF26}" type="parTrans" cxnId="{5D2BA8F2-BD4D-4C74-BB4E-45536493E346}">
      <dgm:prSet/>
      <dgm:spPr/>
      <dgm:t>
        <a:bodyPr/>
        <a:lstStyle/>
        <a:p>
          <a:endParaRPr lang="en-US"/>
        </a:p>
      </dgm:t>
    </dgm:pt>
    <dgm:pt modelId="{E75D6061-A687-4039-A734-8F84A8D2B4C3}" type="sibTrans" cxnId="{5D2BA8F2-BD4D-4C74-BB4E-45536493E346}">
      <dgm:prSet/>
      <dgm:spPr/>
      <dgm:t>
        <a:bodyPr/>
        <a:lstStyle/>
        <a:p>
          <a:endParaRPr lang="en-US"/>
        </a:p>
      </dgm:t>
    </dgm:pt>
    <dgm:pt modelId="{CC0F0841-7BE6-4649-8305-BC65A6D5D6D9}">
      <dgm:prSet custT="1"/>
      <dgm:spPr/>
      <dgm:t>
        <a:bodyPr/>
        <a:lstStyle/>
        <a:p>
          <a:pPr algn="l"/>
          <a:r>
            <a:rPr lang="sv-SE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Id: 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180222025</a:t>
          </a:r>
        </a:p>
      </dgm:t>
    </dgm:pt>
    <dgm:pt modelId="{E09289E6-861B-4A7F-AADB-F03A75725F74}" type="parTrans" cxnId="{124FDDA3-120B-4706-A85A-1485A3037692}">
      <dgm:prSet/>
      <dgm:spPr/>
      <dgm:t>
        <a:bodyPr/>
        <a:lstStyle/>
        <a:p>
          <a:endParaRPr lang="en-US"/>
        </a:p>
      </dgm:t>
    </dgm:pt>
    <dgm:pt modelId="{5D7DE968-A8A4-4BC7-9FC6-76EFC4C1BC0E}" type="sibTrans" cxnId="{124FDDA3-120B-4706-A85A-1485A3037692}">
      <dgm:prSet/>
      <dgm:spPr/>
      <dgm:t>
        <a:bodyPr/>
        <a:lstStyle/>
        <a:p>
          <a:endParaRPr lang="en-US"/>
        </a:p>
      </dgm:t>
    </dgm:pt>
    <dgm:pt modelId="{21033C75-EFCE-4CE6-9BC6-DA626A22FDBD}">
      <dgm:prSet phldrT="[Text]" custT="1"/>
      <dgm:spPr/>
      <dgm:t>
        <a:bodyPr/>
        <a:lstStyle/>
        <a:p>
          <a:pPr algn="l"/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C62A684-0939-480F-B5F2-D9649F8F24FA}" type="parTrans" cxnId="{7666FBF6-455E-4ADD-AA8C-40BAF6F561BA}">
      <dgm:prSet/>
      <dgm:spPr/>
      <dgm:t>
        <a:bodyPr/>
        <a:lstStyle/>
        <a:p>
          <a:endParaRPr lang="en-US"/>
        </a:p>
      </dgm:t>
    </dgm:pt>
    <dgm:pt modelId="{7069BA88-3EB6-48F6-A6CB-6013749F7553}" type="sibTrans" cxnId="{7666FBF6-455E-4ADD-AA8C-40BAF6F561BA}">
      <dgm:prSet/>
      <dgm:spPr/>
      <dgm:t>
        <a:bodyPr/>
        <a:lstStyle/>
        <a:p>
          <a:endParaRPr lang="en-US"/>
        </a:p>
      </dgm:t>
    </dgm:pt>
    <dgm:pt modelId="{1634271E-DC84-4D34-9E2B-DA1A2FCA5F17}">
      <dgm:prSet custT="1"/>
      <dgm:spPr/>
      <dgm:t>
        <a:bodyPr/>
        <a:lstStyle/>
        <a:p>
          <a:pPr algn="l"/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2BA16E6-B3DA-435E-A2D4-095170F035BF}" type="parTrans" cxnId="{98838890-8E55-414B-B3C5-217B51F85D4C}">
      <dgm:prSet/>
      <dgm:spPr/>
      <dgm:t>
        <a:bodyPr/>
        <a:lstStyle/>
        <a:p>
          <a:endParaRPr lang="en-US"/>
        </a:p>
      </dgm:t>
    </dgm:pt>
    <dgm:pt modelId="{6FB8B6C1-3A94-4102-897A-9880E5D02603}" type="sibTrans" cxnId="{98838890-8E55-414B-B3C5-217B51F85D4C}">
      <dgm:prSet/>
      <dgm:spPr/>
      <dgm:t>
        <a:bodyPr/>
        <a:lstStyle/>
        <a:p>
          <a:endParaRPr lang="en-US"/>
        </a:p>
      </dgm:t>
    </dgm:pt>
    <dgm:pt modelId="{4AF5C276-E029-4F48-AC9C-069485D9F4EE}">
      <dgm:prSet custT="1"/>
      <dgm:spPr/>
      <dgm:t>
        <a:bodyPr/>
        <a:lstStyle/>
        <a:p>
          <a:pPr algn="l"/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3C43B8C-CE8C-4732-B06C-EF6B148FA8F8}" type="parTrans" cxnId="{49D1D1F9-CF51-4183-9D68-E83EC0788A4F}">
      <dgm:prSet/>
      <dgm:spPr/>
      <dgm:t>
        <a:bodyPr/>
        <a:lstStyle/>
        <a:p>
          <a:endParaRPr lang="en-US"/>
        </a:p>
      </dgm:t>
    </dgm:pt>
    <dgm:pt modelId="{B541800B-4B68-4AF8-8CC7-23FE9928E248}" type="sibTrans" cxnId="{49D1D1F9-CF51-4183-9D68-E83EC0788A4F}">
      <dgm:prSet/>
      <dgm:spPr/>
      <dgm:t>
        <a:bodyPr/>
        <a:lstStyle/>
        <a:p>
          <a:endParaRPr lang="en-US"/>
        </a:p>
      </dgm:t>
    </dgm:pt>
    <dgm:pt modelId="{75730AD4-F358-41E5-8E8F-64A82B8B44C7}">
      <dgm:prSet custT="1"/>
      <dgm:spPr/>
      <dgm:t>
        <a:bodyPr/>
        <a:lstStyle/>
        <a:p>
          <a:pPr algn="l"/>
          <a:r>
            <a:rPr lang="en-US" sz="2000">
              <a:latin typeface="Times New Roman" panose="02020603050405020304" pitchFamily="18" charset="0"/>
              <a:cs typeface="Times New Roman" panose="02020603050405020304" pitchFamily="18" charset="0"/>
            </a:rPr>
            <a:t>Lecturer, Dept. of CSE, 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976C4E0-D475-40CA-BD0C-601988324559}" type="parTrans" cxnId="{0D2A514B-823D-442B-8226-D25FEBB49057}">
      <dgm:prSet/>
      <dgm:spPr/>
      <dgm:t>
        <a:bodyPr/>
        <a:lstStyle/>
        <a:p>
          <a:endParaRPr lang="en-US"/>
        </a:p>
      </dgm:t>
    </dgm:pt>
    <dgm:pt modelId="{F892985D-0E6C-41C6-8389-17B9D92682DE}" type="sibTrans" cxnId="{0D2A514B-823D-442B-8226-D25FEBB49057}">
      <dgm:prSet/>
      <dgm:spPr/>
      <dgm:t>
        <a:bodyPr/>
        <a:lstStyle/>
        <a:p>
          <a:endParaRPr lang="en-US"/>
        </a:p>
      </dgm:t>
    </dgm:pt>
    <dgm:pt modelId="{F409C882-C28A-41C3-9037-EA33F835159F}">
      <dgm:prSet custT="1"/>
      <dgm:spPr/>
      <dgm:t>
        <a:bodyPr/>
        <a:lstStyle/>
        <a:p>
          <a:pPr algn="l"/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European University of Bangladesh</a:t>
          </a:r>
        </a:p>
      </dgm:t>
    </dgm:pt>
    <dgm:pt modelId="{57906097-5FA9-4909-952D-B7A865F1AD0B}" type="parTrans" cxnId="{28D05A1B-2074-4202-8A52-3F9CC00EFA17}">
      <dgm:prSet/>
      <dgm:spPr/>
      <dgm:t>
        <a:bodyPr/>
        <a:lstStyle/>
        <a:p>
          <a:endParaRPr lang="en-US"/>
        </a:p>
      </dgm:t>
    </dgm:pt>
    <dgm:pt modelId="{6A2EC1E5-75AA-4E99-B09B-C7FDB9870D04}" type="sibTrans" cxnId="{28D05A1B-2074-4202-8A52-3F9CC00EFA17}">
      <dgm:prSet/>
      <dgm:spPr/>
      <dgm:t>
        <a:bodyPr/>
        <a:lstStyle/>
        <a:p>
          <a:endParaRPr lang="en-US"/>
        </a:p>
      </dgm:t>
    </dgm:pt>
    <dgm:pt modelId="{6E2DFB1C-D49A-425F-8D7F-C40C1461FCCD}" type="pres">
      <dgm:prSet presAssocID="{DC9A5729-B542-4A29-86A7-D8D8594D7B2C}" presName="Name0" presStyleCnt="0">
        <dgm:presLayoutVars>
          <dgm:dir/>
          <dgm:animLvl val="lvl"/>
          <dgm:resizeHandles val="exact"/>
        </dgm:presLayoutVars>
      </dgm:prSet>
      <dgm:spPr/>
    </dgm:pt>
    <dgm:pt modelId="{044EB64C-3C0B-4B7E-B69A-A2B460464A87}" type="pres">
      <dgm:prSet presAssocID="{FA5239E8-1746-4234-B7D3-CE26C52216D2}" presName="composite" presStyleCnt="0"/>
      <dgm:spPr/>
    </dgm:pt>
    <dgm:pt modelId="{847472EB-49F9-4905-A6CC-6867797C9384}" type="pres">
      <dgm:prSet presAssocID="{FA5239E8-1746-4234-B7D3-CE26C52216D2}" presName="parTx" presStyleLbl="alignNode1" presStyleIdx="0" presStyleCnt="2" custScaleY="100000" custLinFactNeighborX="-1" custLinFactNeighborY="-96088">
        <dgm:presLayoutVars>
          <dgm:chMax val="0"/>
          <dgm:chPref val="0"/>
          <dgm:bulletEnabled val="1"/>
        </dgm:presLayoutVars>
      </dgm:prSet>
      <dgm:spPr/>
    </dgm:pt>
    <dgm:pt modelId="{F010203A-3D2C-4501-B908-A7D315AA6352}" type="pres">
      <dgm:prSet presAssocID="{FA5239E8-1746-4234-B7D3-CE26C52216D2}" presName="desTx" presStyleLbl="alignAccFollowNode1" presStyleIdx="0" presStyleCnt="2">
        <dgm:presLayoutVars>
          <dgm:bulletEnabled val="1"/>
        </dgm:presLayoutVars>
      </dgm:prSet>
      <dgm:spPr/>
    </dgm:pt>
    <dgm:pt modelId="{9D103B40-B12E-4BE3-9E38-0A6CF84F0BD9}" type="pres">
      <dgm:prSet presAssocID="{71ECD531-EE26-451B-AF4B-A3545608DE6E}" presName="space" presStyleCnt="0"/>
      <dgm:spPr/>
    </dgm:pt>
    <dgm:pt modelId="{57BEB436-510F-4380-A338-BD5DD9611894}" type="pres">
      <dgm:prSet presAssocID="{07007B9C-F3B7-4C88-9B11-8E40C0580433}" presName="composite" presStyleCnt="0"/>
      <dgm:spPr/>
    </dgm:pt>
    <dgm:pt modelId="{BE9C29DA-4BE1-4EE9-8205-2AC1F420B446}" type="pres">
      <dgm:prSet presAssocID="{07007B9C-F3B7-4C88-9B11-8E40C0580433}" presName="parTx" presStyleLbl="alignNode1" presStyleIdx="1" presStyleCnt="2" custLinFactNeighborX="3289" custLinFactNeighborY="-9585">
        <dgm:presLayoutVars>
          <dgm:chMax val="0"/>
          <dgm:chPref val="0"/>
          <dgm:bulletEnabled val="1"/>
        </dgm:presLayoutVars>
      </dgm:prSet>
      <dgm:spPr/>
    </dgm:pt>
    <dgm:pt modelId="{E3289EDF-1F8A-4891-B033-0881652D0C35}" type="pres">
      <dgm:prSet presAssocID="{07007B9C-F3B7-4C88-9B11-8E40C0580433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C3918C02-ACDC-4A9D-BB95-5F89DB356C53}" type="presOf" srcId="{C59F5CBD-00D9-4CD2-9290-7583F901C83E}" destId="{F010203A-3D2C-4501-B908-A7D315AA6352}" srcOrd="0" destOrd="4" presId="urn:microsoft.com/office/officeart/2005/8/layout/hList1"/>
    <dgm:cxn modelId="{7809E90A-D99A-456C-B4C6-A1A45D8D3F53}" type="presOf" srcId="{F409C882-C28A-41C3-9037-EA33F835159F}" destId="{E3289EDF-1F8A-4891-B033-0881652D0C35}" srcOrd="0" destOrd="3" presId="urn:microsoft.com/office/officeart/2005/8/layout/hList1"/>
    <dgm:cxn modelId="{87F3650E-6222-4ED6-B326-F8D8F10E77F5}" type="presOf" srcId="{07007B9C-F3B7-4C88-9B11-8E40C0580433}" destId="{BE9C29DA-4BE1-4EE9-8205-2AC1F420B446}" srcOrd="0" destOrd="0" presId="urn:microsoft.com/office/officeart/2005/8/layout/hList1"/>
    <dgm:cxn modelId="{99666218-2B25-499A-BE5B-7414B7C54A5C}" srcId="{FA5239E8-1746-4234-B7D3-CE26C52216D2}" destId="{5730102F-0BBC-43E5-909D-DF2E6EDB157F}" srcOrd="1" destOrd="0" parTransId="{AFD76ECD-B399-45D7-866B-7CD06FF9552E}" sibTransId="{97D43992-7D8B-4F64-9E8D-50FA6D710431}"/>
    <dgm:cxn modelId="{28D05A1B-2074-4202-8A52-3F9CC00EFA17}" srcId="{07007B9C-F3B7-4C88-9B11-8E40C0580433}" destId="{F409C882-C28A-41C3-9037-EA33F835159F}" srcOrd="3" destOrd="0" parTransId="{57906097-5FA9-4909-952D-B7A865F1AD0B}" sibTransId="{6A2EC1E5-75AA-4E99-B09B-C7FDB9870D04}"/>
    <dgm:cxn modelId="{58D94C22-BA31-4A65-A823-A40A057ED5BB}" srcId="{07007B9C-F3B7-4C88-9B11-8E40C0580433}" destId="{BED0E495-D1FA-4F44-813F-61D1161B6724}" srcOrd="0" destOrd="0" parTransId="{EDCC3E61-4BF1-437D-A674-1AC8B6821288}" sibTransId="{D22C8624-31A7-4231-A031-1EBE27B74918}"/>
    <dgm:cxn modelId="{E3ACCC26-ED2E-42B6-8270-DAA29FABF503}" type="presOf" srcId="{63063749-F5C5-45E0-80F3-1ACEAF4F827D}" destId="{F010203A-3D2C-4501-B908-A7D315AA6352}" srcOrd="0" destOrd="0" presId="urn:microsoft.com/office/officeart/2005/8/layout/hList1"/>
    <dgm:cxn modelId="{0610A335-2537-4502-8EFF-9914CD89E129}" type="presOf" srcId="{BED0E495-D1FA-4F44-813F-61D1161B6724}" destId="{E3289EDF-1F8A-4891-B033-0881652D0C35}" srcOrd="0" destOrd="0" presId="urn:microsoft.com/office/officeart/2005/8/layout/hList1"/>
    <dgm:cxn modelId="{0A5AE037-E965-4C6C-8D92-CC2D76CC1440}" type="presOf" srcId="{75730AD4-F358-41E5-8E8F-64A82B8B44C7}" destId="{E3289EDF-1F8A-4891-B033-0881652D0C35}" srcOrd="0" destOrd="2" presId="urn:microsoft.com/office/officeart/2005/8/layout/hList1"/>
    <dgm:cxn modelId="{09EE913B-CA4E-4009-BFF5-DF47B8C90792}" srcId="{FA5239E8-1746-4234-B7D3-CE26C52216D2}" destId="{63063749-F5C5-45E0-80F3-1ACEAF4F827D}" srcOrd="0" destOrd="0" parTransId="{AFE081FC-8292-47F4-A8A6-A8C7929E3E58}" sibTransId="{D3649921-345E-4F26-A87F-AF71BFF3D69D}"/>
    <dgm:cxn modelId="{0D2A514B-823D-442B-8226-D25FEBB49057}" srcId="{07007B9C-F3B7-4C88-9B11-8E40C0580433}" destId="{75730AD4-F358-41E5-8E8F-64A82B8B44C7}" srcOrd="2" destOrd="0" parTransId="{1976C4E0-D475-40CA-BD0C-601988324559}" sibTransId="{F892985D-0E6C-41C6-8389-17B9D92682DE}"/>
    <dgm:cxn modelId="{C054796E-4E04-48FB-86A8-4EAB51D18FA7}" srcId="{FA5239E8-1746-4234-B7D3-CE26C52216D2}" destId="{EF476997-BFC1-4EC4-9460-72A223FC83D9}" srcOrd="3" destOrd="0" parTransId="{9694E78B-F2EC-45BC-973D-8CBFAD349A4D}" sibTransId="{926B6388-CFA0-4BF9-981C-A3815FED2D95}"/>
    <dgm:cxn modelId="{4885F475-1DC8-4579-AF03-4384E442EE94}" type="presOf" srcId="{CC0F0841-7BE6-4649-8305-BC65A6D5D6D9}" destId="{F010203A-3D2C-4501-B908-A7D315AA6352}" srcOrd="0" destOrd="7" presId="urn:microsoft.com/office/officeart/2005/8/layout/hList1"/>
    <dgm:cxn modelId="{E0F69685-9491-472C-B515-6945F9730C2F}" type="presOf" srcId="{DC9A5729-B542-4A29-86A7-D8D8594D7B2C}" destId="{6E2DFB1C-D49A-425F-8D7F-C40C1461FCCD}" srcOrd="0" destOrd="0" presId="urn:microsoft.com/office/officeart/2005/8/layout/hList1"/>
    <dgm:cxn modelId="{A15E1F87-3C6C-41FD-99AE-6206760DF769}" type="presOf" srcId="{21033C75-EFCE-4CE6-9BC6-DA626A22FDBD}" destId="{F010203A-3D2C-4501-B908-A7D315AA6352}" srcOrd="0" destOrd="2" presId="urn:microsoft.com/office/officeart/2005/8/layout/hList1"/>
    <dgm:cxn modelId="{EB3FAB8D-F124-4AA3-9419-02BB4E1FABC2}" srcId="{FA5239E8-1746-4234-B7D3-CE26C52216D2}" destId="{88F35828-FD62-4D07-8681-A24D3BFEAA9E}" srcOrd="8" destOrd="0" parTransId="{2B822332-7DA9-4C03-ACF9-40865D4B4DDD}" sibTransId="{4A2B2C24-FBEC-4CD2-9570-BA93097F60DD}"/>
    <dgm:cxn modelId="{0E72128E-6500-4AA1-AD5A-1DA222DCE513}" srcId="{FA5239E8-1746-4234-B7D3-CE26C52216D2}" destId="{D8E912BE-ABB5-4653-A48D-89CC9E4731A0}" srcOrd="6" destOrd="0" parTransId="{468B25F8-D4D7-4DA4-9068-A2EDCC987A48}" sibTransId="{D82BEE0F-C7C4-4F1F-A55F-D0B10E9ABA39}"/>
    <dgm:cxn modelId="{98838890-8E55-414B-B3C5-217B51F85D4C}" srcId="{FA5239E8-1746-4234-B7D3-CE26C52216D2}" destId="{1634271E-DC84-4D34-9E2B-DA1A2FCA5F17}" srcOrd="5" destOrd="0" parTransId="{D2BA16E6-B3DA-435E-A2D4-095170F035BF}" sibTransId="{6FB8B6C1-3A94-4102-897A-9880E5D02603}"/>
    <dgm:cxn modelId="{DCB51C97-4DBE-47A7-BF57-83CC628EAE5B}" type="presOf" srcId="{5730102F-0BBC-43E5-909D-DF2E6EDB157F}" destId="{F010203A-3D2C-4501-B908-A7D315AA6352}" srcOrd="0" destOrd="1" presId="urn:microsoft.com/office/officeart/2005/8/layout/hList1"/>
    <dgm:cxn modelId="{81E9EAA2-214C-45B1-B5DD-3D335B4C82E9}" type="presOf" srcId="{1634271E-DC84-4D34-9E2B-DA1A2FCA5F17}" destId="{F010203A-3D2C-4501-B908-A7D315AA6352}" srcOrd="0" destOrd="5" presId="urn:microsoft.com/office/officeart/2005/8/layout/hList1"/>
    <dgm:cxn modelId="{124FDDA3-120B-4706-A85A-1485A3037692}" srcId="{FA5239E8-1746-4234-B7D3-CE26C52216D2}" destId="{CC0F0841-7BE6-4649-8305-BC65A6D5D6D9}" srcOrd="7" destOrd="0" parTransId="{E09289E6-861B-4A7F-AADB-F03A75725F74}" sibTransId="{5D7DE968-A8A4-4BC7-9FC6-76EFC4C1BC0E}"/>
    <dgm:cxn modelId="{981BA8A7-5857-4D61-B853-84A695A56F22}" type="presOf" srcId="{4AF5C276-E029-4F48-AC9C-069485D9F4EE}" destId="{E3289EDF-1F8A-4891-B033-0881652D0C35}" srcOrd="0" destOrd="1" presId="urn:microsoft.com/office/officeart/2005/8/layout/hList1"/>
    <dgm:cxn modelId="{4348FCAC-B9EA-4E0D-8EBD-6183426BB49A}" type="presOf" srcId="{88F35828-FD62-4D07-8681-A24D3BFEAA9E}" destId="{F010203A-3D2C-4501-B908-A7D315AA6352}" srcOrd="0" destOrd="8" presId="urn:microsoft.com/office/officeart/2005/8/layout/hList1"/>
    <dgm:cxn modelId="{42AB58AF-50BF-49A5-AB13-F16973B97878}" srcId="{DC9A5729-B542-4A29-86A7-D8D8594D7B2C}" destId="{FA5239E8-1746-4234-B7D3-CE26C52216D2}" srcOrd="0" destOrd="0" parTransId="{239399AE-2E50-427C-BE33-904FC944451D}" sibTransId="{71ECD531-EE26-451B-AF4B-A3545608DE6E}"/>
    <dgm:cxn modelId="{7360D3C8-A2F2-40AF-AF18-0C9318B62778}" type="presOf" srcId="{D8E912BE-ABB5-4653-A48D-89CC9E4731A0}" destId="{F010203A-3D2C-4501-B908-A7D315AA6352}" srcOrd="0" destOrd="6" presId="urn:microsoft.com/office/officeart/2005/8/layout/hList1"/>
    <dgm:cxn modelId="{A920CFE7-A31F-4898-9205-ECE2FECC020C}" type="presOf" srcId="{EF476997-BFC1-4EC4-9460-72A223FC83D9}" destId="{F010203A-3D2C-4501-B908-A7D315AA6352}" srcOrd="0" destOrd="3" presId="urn:microsoft.com/office/officeart/2005/8/layout/hList1"/>
    <dgm:cxn modelId="{5A15CBED-7894-4FCF-BDED-1FB012F5F5A5}" type="presOf" srcId="{FA5239E8-1746-4234-B7D3-CE26C52216D2}" destId="{847472EB-49F9-4905-A6CC-6867797C9384}" srcOrd="0" destOrd="0" presId="urn:microsoft.com/office/officeart/2005/8/layout/hList1"/>
    <dgm:cxn modelId="{C89528EE-0E64-4A6F-A516-E77232FF2391}" srcId="{DC9A5729-B542-4A29-86A7-D8D8594D7B2C}" destId="{07007B9C-F3B7-4C88-9B11-8E40C0580433}" srcOrd="1" destOrd="0" parTransId="{2A9874A0-8DB8-42A5-AC06-03FFD4ECC64C}" sibTransId="{F1186147-A482-4649-97F8-B0569D21EA89}"/>
    <dgm:cxn modelId="{5D2BA8F2-BD4D-4C74-BB4E-45536493E346}" srcId="{FA5239E8-1746-4234-B7D3-CE26C52216D2}" destId="{C59F5CBD-00D9-4CD2-9290-7583F901C83E}" srcOrd="4" destOrd="0" parTransId="{DDBBF1B0-8CD6-4C87-9968-98D22DC9BF26}" sibTransId="{E75D6061-A687-4039-A734-8F84A8D2B4C3}"/>
    <dgm:cxn modelId="{7666FBF6-455E-4ADD-AA8C-40BAF6F561BA}" srcId="{FA5239E8-1746-4234-B7D3-CE26C52216D2}" destId="{21033C75-EFCE-4CE6-9BC6-DA626A22FDBD}" srcOrd="2" destOrd="0" parTransId="{9C62A684-0939-480F-B5F2-D9649F8F24FA}" sibTransId="{7069BA88-3EB6-48F6-A6CB-6013749F7553}"/>
    <dgm:cxn modelId="{49D1D1F9-CF51-4183-9D68-E83EC0788A4F}" srcId="{07007B9C-F3B7-4C88-9B11-8E40C0580433}" destId="{4AF5C276-E029-4F48-AC9C-069485D9F4EE}" srcOrd="1" destOrd="0" parTransId="{53C43B8C-CE8C-4732-B06C-EF6B148FA8F8}" sibTransId="{B541800B-4B68-4AF8-8CC7-23FE9928E248}"/>
    <dgm:cxn modelId="{ADB27073-AD6F-4B42-9326-B00366B39C74}" type="presParOf" srcId="{6E2DFB1C-D49A-425F-8D7F-C40C1461FCCD}" destId="{044EB64C-3C0B-4B7E-B69A-A2B460464A87}" srcOrd="0" destOrd="0" presId="urn:microsoft.com/office/officeart/2005/8/layout/hList1"/>
    <dgm:cxn modelId="{B36603E3-9F03-4725-B7E6-15B7983D1EC4}" type="presParOf" srcId="{044EB64C-3C0B-4B7E-B69A-A2B460464A87}" destId="{847472EB-49F9-4905-A6CC-6867797C9384}" srcOrd="0" destOrd="0" presId="urn:microsoft.com/office/officeart/2005/8/layout/hList1"/>
    <dgm:cxn modelId="{EFD87A2D-01E8-489D-8281-53D08AF818EA}" type="presParOf" srcId="{044EB64C-3C0B-4B7E-B69A-A2B460464A87}" destId="{F010203A-3D2C-4501-B908-A7D315AA6352}" srcOrd="1" destOrd="0" presId="urn:microsoft.com/office/officeart/2005/8/layout/hList1"/>
    <dgm:cxn modelId="{9B2FA4B2-A3DB-43E9-BAD1-C7A94D34EAA9}" type="presParOf" srcId="{6E2DFB1C-D49A-425F-8D7F-C40C1461FCCD}" destId="{9D103B40-B12E-4BE3-9E38-0A6CF84F0BD9}" srcOrd="1" destOrd="0" presId="urn:microsoft.com/office/officeart/2005/8/layout/hList1"/>
    <dgm:cxn modelId="{076CAFD1-F8B6-4747-B001-7E7AE9EE92EC}" type="presParOf" srcId="{6E2DFB1C-D49A-425F-8D7F-C40C1461FCCD}" destId="{57BEB436-510F-4380-A338-BD5DD9611894}" srcOrd="2" destOrd="0" presId="urn:microsoft.com/office/officeart/2005/8/layout/hList1"/>
    <dgm:cxn modelId="{44DA1EF1-0DB8-48DC-9C07-0BE0351ED788}" type="presParOf" srcId="{57BEB436-510F-4380-A338-BD5DD9611894}" destId="{BE9C29DA-4BE1-4EE9-8205-2AC1F420B446}" srcOrd="0" destOrd="0" presId="urn:microsoft.com/office/officeart/2005/8/layout/hList1"/>
    <dgm:cxn modelId="{C9C1026A-8CA9-4285-BFC6-023F63062709}" type="presParOf" srcId="{57BEB436-510F-4380-A338-BD5DD9611894}" destId="{E3289EDF-1F8A-4891-B033-0881652D0C3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7472EB-49F9-4905-A6CC-6867797C9384}">
      <dsp:nvSpPr>
        <dsp:cNvPr id="0" name=""/>
        <dsp:cNvSpPr/>
      </dsp:nvSpPr>
      <dsp:spPr>
        <a:xfrm>
          <a:off x="1" y="0"/>
          <a:ext cx="3703141" cy="14812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Presented By</a:t>
          </a:r>
        </a:p>
      </dsp:txBody>
      <dsp:txXfrm>
        <a:off x="1" y="0"/>
        <a:ext cx="3703141" cy="1481256"/>
      </dsp:txXfrm>
    </dsp:sp>
    <dsp:sp modelId="{F010203A-3D2C-4501-B908-A7D315AA6352}">
      <dsp:nvSpPr>
        <dsp:cNvPr id="0" name=""/>
        <dsp:cNvSpPr/>
      </dsp:nvSpPr>
      <dsp:spPr>
        <a:xfrm>
          <a:off x="38" y="1523028"/>
          <a:ext cx="3703141" cy="2854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Md.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Rafsan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Jaany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Id: 180222018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Md. Raihan Ali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Id: 180222024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Md.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Razib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Mondol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v-SE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Id: 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180222025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8" y="1523028"/>
        <a:ext cx="3703141" cy="2854800"/>
      </dsp:txXfrm>
    </dsp:sp>
    <dsp:sp modelId="{BE9C29DA-4BE1-4EE9-8205-2AC1F420B446}">
      <dsp:nvSpPr>
        <dsp:cNvPr id="0" name=""/>
        <dsp:cNvSpPr/>
      </dsp:nvSpPr>
      <dsp:spPr>
        <a:xfrm>
          <a:off x="4221658" y="0"/>
          <a:ext cx="3703141" cy="14812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rPr>
            <a:t>Supervised B</a:t>
          </a:r>
          <a:r>
            <a:rPr lang="en-US" sz="2800" b="0" kern="1200" dirty="0"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rPr>
            <a:t>y</a:t>
          </a:r>
          <a:r>
            <a:rPr lang="en-US" sz="2800" b="1" kern="1200" dirty="0"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rPr>
            <a:t>:</a:t>
          </a:r>
          <a:endParaRPr lang="en-US" sz="2800" kern="1200" dirty="0">
            <a:latin typeface="Times New Roman" panose="02020603050405020304" pitchFamily="18" charset="0"/>
            <a:ea typeface="Malgun Gothic" panose="020B0503020000020004" pitchFamily="34" charset="-127"/>
            <a:cs typeface="Times New Roman" panose="02020603050405020304" pitchFamily="18" charset="0"/>
          </a:endParaRPr>
        </a:p>
      </dsp:txBody>
      <dsp:txXfrm>
        <a:off x="4221658" y="0"/>
        <a:ext cx="3703141" cy="1481256"/>
      </dsp:txXfrm>
    </dsp:sp>
    <dsp:sp modelId="{E3289EDF-1F8A-4891-B033-0881652D0C35}">
      <dsp:nvSpPr>
        <dsp:cNvPr id="0" name=""/>
        <dsp:cNvSpPr/>
      </dsp:nvSpPr>
      <dsp:spPr>
        <a:xfrm>
          <a:off x="4221619" y="1523028"/>
          <a:ext cx="3703141" cy="2854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Jasmin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Akter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Lecturer, Dept. of CSE, 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European University of Bangladesh</a:t>
          </a:r>
        </a:p>
      </dsp:txBody>
      <dsp:txXfrm>
        <a:off x="4221619" y="1523028"/>
        <a:ext cx="3703141" cy="2854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FC2EA-69B1-4914-8073-6B31831340D4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5367C-AAE2-469A-991B-5550A0037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978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FC2EA-69B1-4914-8073-6B31831340D4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5367C-AAE2-469A-991B-5550A0037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242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FC2EA-69B1-4914-8073-6B31831340D4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5367C-AAE2-469A-991B-5550A0037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866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FC2EA-69B1-4914-8073-6B31831340D4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5367C-AAE2-469A-991B-5550A0037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322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FC2EA-69B1-4914-8073-6B31831340D4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5367C-AAE2-469A-991B-5550A0037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669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FC2EA-69B1-4914-8073-6B31831340D4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5367C-AAE2-469A-991B-5550A0037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971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FC2EA-69B1-4914-8073-6B31831340D4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5367C-AAE2-469A-991B-5550A0037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248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FC2EA-69B1-4914-8073-6B31831340D4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5367C-AAE2-469A-991B-5550A0037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110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FC2EA-69B1-4914-8073-6B31831340D4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5367C-AAE2-469A-991B-5550A0037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595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FC2EA-69B1-4914-8073-6B31831340D4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5367C-AAE2-469A-991B-5550A0037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15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FC2EA-69B1-4914-8073-6B31831340D4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5367C-AAE2-469A-991B-5550A0037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938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FC2EA-69B1-4914-8073-6B31831340D4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5367C-AAE2-469A-991B-5550A0037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93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28600"/>
            <a:ext cx="7772400" cy="1774825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on:  </a:t>
            </a:r>
            <a:br>
              <a:rPr lang="bn-BD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Weather Hub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680963184"/>
              </p:ext>
            </p:extLst>
          </p:nvPr>
        </p:nvGraphicFramePr>
        <p:xfrm>
          <a:off x="533400" y="1828800"/>
          <a:ext cx="7924800" cy="441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3581400" y="6248400"/>
            <a:ext cx="297036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1800" dirty="0"/>
              <a:t>Thursday 4th November 2021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1143000"/>
          </a:xfrm>
        </p:spPr>
        <p:txBody>
          <a:bodyPr/>
          <a:lstStyle/>
          <a:p>
            <a:r>
              <a:rPr lang="en-US" sz="4000" dirty="0"/>
              <a:t>Date</a:t>
            </a:r>
            <a:r>
              <a:rPr lang="en-US" dirty="0"/>
              <a:t> of completion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5900" y="2514600"/>
            <a:ext cx="6172200" cy="29718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I will finished up to the detection and evaluation of my proposed work within October </a:t>
            </a:r>
            <a:r>
              <a:rPr lang="bn-BD" sz="2000" dirty="0"/>
              <a:t>14</a:t>
            </a:r>
            <a:r>
              <a:rPr lang="en-US" sz="2000" dirty="0"/>
              <a:t>, 2019.</a:t>
            </a:r>
          </a:p>
          <a:p>
            <a:pPr>
              <a:buNone/>
            </a:pPr>
            <a:r>
              <a:rPr lang="bn-BD" dirty="0"/>
              <a:t>   </a:t>
            </a:r>
            <a:r>
              <a:rPr lang="en-US" dirty="0"/>
              <a:t>  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2057400"/>
            <a:ext cx="8001000" cy="4191000"/>
          </a:xfrm>
        </p:spPr>
        <p:txBody>
          <a:bodyPr>
            <a:noAutofit/>
          </a:bodyPr>
          <a:lstStyle/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257800" algn="l"/>
              </a:tabLst>
            </a:pP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To become a developed country, the country must rely on technology. Using technology in 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environment &amp; geography will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make a nation one step ahead to become a developed nation. If everyone uses a smart online based weather app, they will be benefitted in many ways as mentioned in the purpose of this application.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6775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0"/>
            <a:ext cx="8229600" cy="1143000"/>
          </a:xfrm>
        </p:spPr>
        <p:txBody>
          <a:bodyPr>
            <a:noAutofit/>
          </a:bodyPr>
          <a:lstStyle/>
          <a:p>
            <a:r>
              <a:rPr lang="en-US" sz="8000" dirty="0"/>
              <a:t>Thank 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991"/>
            <a:ext cx="8229600" cy="11430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0800" y="1403992"/>
            <a:ext cx="6096000" cy="472217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 Works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 for The Work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works the system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 of completion 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838200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19401" y="2590800"/>
            <a:ext cx="5029200" cy="28194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Weather Forecast Android Application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Days Forecasting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Daily weather update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City wise weather information</a:t>
            </a:r>
          </a:p>
        </p:txBody>
      </p:sp>
    </p:spTree>
    <p:extLst>
      <p:ext uri="{BB962C8B-B14F-4D97-AF65-F5344CB8AC3E}">
        <p14:creationId xmlns:p14="http://schemas.microsoft.com/office/powerpoint/2010/main" val="2665907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33400"/>
            <a:ext cx="8229600" cy="639762"/>
          </a:xfrm>
        </p:spPr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799" y="1676400"/>
            <a:ext cx="6324601" cy="4267200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Title: </a:t>
            </a:r>
            <a:r>
              <a:rPr lang="bn-IN" sz="20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bn-IN" sz="18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“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আবহাওয়া</a:t>
            </a:r>
            <a:r>
              <a:rPr lang="bn-IN" sz="18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”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Type: </a:t>
            </a:r>
            <a:r>
              <a:rPr lang="en-US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Android Application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1570158-EC40-418E-AF2F-D126D8A26E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743514"/>
              </p:ext>
            </p:extLst>
          </p:nvPr>
        </p:nvGraphicFramePr>
        <p:xfrm>
          <a:off x="1371600" y="3068320"/>
          <a:ext cx="6781800" cy="2722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90900">
                  <a:extLst>
                    <a:ext uri="{9D8B030D-6E8A-4147-A177-3AD203B41FA5}">
                      <a16:colId xmlns:a16="http://schemas.microsoft.com/office/drawing/2014/main" val="4242147457"/>
                    </a:ext>
                  </a:extLst>
                </a:gridCol>
                <a:gridCol w="3390900">
                  <a:extLst>
                    <a:ext uri="{9D8B030D-6E8A-4147-A177-3AD203B41FA5}">
                      <a16:colId xmlns:a16="http://schemas.microsoft.com/office/drawing/2014/main" val="901600574"/>
                    </a:ext>
                  </a:extLst>
                </a:gridCol>
              </a:tblGrid>
              <a:tr h="8940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257800" algn="l"/>
                        </a:tabLst>
                      </a:pP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257800" algn="l"/>
                        </a:tabLs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Their Work Principle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257800" algn="l"/>
                        </a:tabLst>
                      </a:pP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257800" algn="l"/>
                        </a:tabLs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Our Work Principle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37803067"/>
                  </a:ext>
                </a:extLst>
              </a:tr>
              <a:tr h="18288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257800" algn="l"/>
                        </a:tabLst>
                      </a:pP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257800" algn="l"/>
                        </a:tabLs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Detect weather of today, tomorrow and four days of weather prediction.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257800" algn="l"/>
                        </a:tabLst>
                      </a:pP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257800" algn="l"/>
                        </a:tabLs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Detect weather of today and five days (</a:t>
                      </a: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three hours interval)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 of weather prediction.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727519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6947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629" y="228600"/>
            <a:ext cx="8229600" cy="1295400"/>
          </a:xfrm>
        </p:spPr>
        <p:txBody>
          <a:bodyPr>
            <a:normAutofit/>
          </a:bodyPr>
          <a:lstStyle/>
          <a:p>
            <a:r>
              <a:rPr lang="en-US" sz="4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2286000"/>
            <a:ext cx="7014949" cy="4343400"/>
          </a:xfrm>
        </p:spPr>
        <p:txBody>
          <a:bodyPr>
            <a:noAutofit/>
          </a:bodyPr>
          <a:lstStyle/>
          <a:p>
            <a:pPr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Rainfall Prediction.</a:t>
            </a:r>
            <a:endParaRPr lang="en-US" sz="1800" dirty="0">
              <a:latin typeface="Times New Roman" panose="02020603050405020304" pitchFamily="18" charset="0"/>
              <a:ea typeface="Arial" panose="020B0604020202020204" pitchFamily="34" charset="0"/>
            </a:endParaRPr>
          </a:p>
          <a:p>
            <a:pPr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Well organized weather forecast for Bangladesh.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No need to check google for weather over and over again.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238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30534"/>
            <a:ext cx="8229600" cy="792162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47800"/>
            <a:ext cx="7315200" cy="5029200"/>
          </a:xfrm>
        </p:spPr>
        <p:txBody>
          <a:bodyPr>
            <a:noAutofit/>
          </a:bodyPr>
          <a:lstStyle/>
          <a:p>
            <a:pPr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Helps people prepare if they need to take extra gear to prepare for the weather (i.e., umbrella, rain coat, sun screen).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Helps people plan outdoor activities (i.e., to see if rain/storms/cold weather will impact outdoor event)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Helps curious people to know what sort of weather can be expected (i.e., severe storms).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Helps businesses plan for transportation hazards that can result from the weather (i.e., fog, storms, clouds as it relates to driving and flying for example).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Helps people with health-related issues to plan the day (i.e., allergies, asthma, heat stress).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0209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55641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</a:t>
            </a:r>
            <a:endParaRPr lang="en-US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1D555D6B-3508-4A79-AF60-539FE63AAC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2267020"/>
              </p:ext>
            </p:extLst>
          </p:nvPr>
        </p:nvGraphicFramePr>
        <p:xfrm>
          <a:off x="358538" y="2438376"/>
          <a:ext cx="8426924" cy="29536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17527">
                  <a:extLst>
                    <a:ext uri="{9D8B030D-6E8A-4147-A177-3AD203B41FA5}">
                      <a16:colId xmlns:a16="http://schemas.microsoft.com/office/drawing/2014/main" val="3805156036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15556268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051796222"/>
                    </a:ext>
                  </a:extLst>
                </a:gridCol>
                <a:gridCol w="2913797">
                  <a:extLst>
                    <a:ext uri="{9D8B030D-6E8A-4147-A177-3AD203B41FA5}">
                      <a16:colId xmlns:a16="http://schemas.microsoft.com/office/drawing/2014/main" val="1549713784"/>
                    </a:ext>
                  </a:extLst>
                </a:gridCol>
              </a:tblGrid>
              <a:tr h="984592"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  <a:p>
                      <a:pPr algn="ctr"/>
                      <a:r>
                        <a:rPr lang="en-US" sz="2000" b="1" dirty="0"/>
                        <a:t>Platform/Framework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  <a:p>
                      <a:pPr algn="ctr"/>
                      <a:r>
                        <a:rPr lang="en-US" sz="2000" b="1" dirty="0"/>
                        <a:t>Backend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  <a:p>
                      <a:pPr algn="ctr"/>
                      <a:r>
                        <a:rPr lang="en-US" sz="2000" b="1" dirty="0"/>
                        <a:t>GUI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  <a:p>
                      <a:pPr algn="ctr"/>
                      <a:r>
                        <a:rPr lang="en-US" sz="2000" b="1" dirty="0"/>
                        <a:t>Database/API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2864327"/>
                  </a:ext>
                </a:extLst>
              </a:tr>
              <a:tr h="196903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Native Android with Android Studio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XML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 err="1"/>
                        <a:t>OpenWeather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931259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CDB9B2E2-6673-461F-8C3E-CE4A6AE35D8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4495800"/>
            <a:ext cx="664158" cy="66415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37E3727-936F-44E0-8852-54D067225C8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4346686"/>
            <a:ext cx="1041902" cy="7814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08A3A28-B217-4E82-8934-19F10FEDB38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4367032"/>
            <a:ext cx="821854" cy="8218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99FE66-E21D-46B4-95B8-4844D243C66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545" y="4311396"/>
            <a:ext cx="1831470" cy="78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477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599" y="-94653"/>
            <a:ext cx="7315201" cy="884238"/>
          </a:xfrm>
        </p:spPr>
        <p:txBody>
          <a:bodyPr>
            <a:noAutofit/>
          </a:bodyPr>
          <a:lstStyle/>
          <a:p>
            <a:pPr algn="l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the proposed system will work (Feature)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2E11E0-DEB3-4849-A045-DD1269DD17A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808" y="789585"/>
            <a:ext cx="2842863" cy="55089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6C23E5C-681C-4745-AC47-745F3A38FC2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8505" y="789585"/>
            <a:ext cx="2872432" cy="550895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4655F499-BF8D-415F-91B6-4313D22E55B9}"/>
              </a:ext>
            </a:extLst>
          </p:cNvPr>
          <p:cNvSpPr txBox="1">
            <a:spLocks/>
          </p:cNvSpPr>
          <p:nvPr/>
        </p:nvSpPr>
        <p:spPr>
          <a:xfrm>
            <a:off x="1443039" y="6068415"/>
            <a:ext cx="2438400" cy="8842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Weather of Dhaka City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A4E28A1-880E-4063-8EDD-3A73EC12058C}"/>
              </a:ext>
            </a:extLst>
          </p:cNvPr>
          <p:cNvSpPr txBox="1">
            <a:spLocks/>
          </p:cNvSpPr>
          <p:nvPr/>
        </p:nvSpPr>
        <p:spPr>
          <a:xfrm>
            <a:off x="5228444" y="6068415"/>
            <a:ext cx="2483469" cy="8842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Weather of Chittagong</a:t>
            </a:r>
          </a:p>
        </p:txBody>
      </p:sp>
    </p:spTree>
    <p:extLst>
      <p:ext uri="{BB962C8B-B14F-4D97-AF65-F5344CB8AC3E}">
        <p14:creationId xmlns:p14="http://schemas.microsoft.com/office/powerpoint/2010/main" val="2426483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FE05B-03BF-4C3B-BA8A-A33A02447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969" y="47198"/>
            <a:ext cx="8229600" cy="609600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(continue…)</a:t>
            </a:r>
            <a:endParaRPr lang="en-US" sz="32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458B944-4E9D-4DE9-90BA-B87A22E5D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1545" y="6300229"/>
            <a:ext cx="4394447" cy="425003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sz="2400" dirty="0"/>
              <a:t>5 Days Forecast with 3 hours Interval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201A552-8E8E-4CB4-94FB-C56E5CA7A6C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771992"/>
            <a:ext cx="2924721" cy="55444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41877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2470</TotalTime>
  <Words>405</Words>
  <Application>Microsoft Office PowerPoint</Application>
  <PresentationFormat>On-screen Show (4:3)</PresentationFormat>
  <Paragraphs>77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Nirmala UI</vt:lpstr>
      <vt:lpstr>Times New Roman</vt:lpstr>
      <vt:lpstr>Wingdings</vt:lpstr>
      <vt:lpstr>Office Theme</vt:lpstr>
      <vt:lpstr>Project on:   Weather Hub</vt:lpstr>
      <vt:lpstr>Outline</vt:lpstr>
      <vt:lpstr>Introduction</vt:lpstr>
      <vt:lpstr>Related Works</vt:lpstr>
      <vt:lpstr>Motivation</vt:lpstr>
      <vt:lpstr>Objective</vt:lpstr>
      <vt:lpstr>Approach</vt:lpstr>
      <vt:lpstr>How the proposed system will work (Feature)</vt:lpstr>
      <vt:lpstr>Feature (continue…)</vt:lpstr>
      <vt:lpstr>Date of completion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an intelligent disaster management system for Bangladesh using wireless sensor network</dc:title>
  <dc:creator>User</dc:creator>
  <cp:lastModifiedBy>Redwan Sharafat Kabir</cp:lastModifiedBy>
  <cp:revision>118</cp:revision>
  <dcterms:created xsi:type="dcterms:W3CDTF">2013-04-10T16:45:07Z</dcterms:created>
  <dcterms:modified xsi:type="dcterms:W3CDTF">2021-10-30T07:03:03Z</dcterms:modified>
</cp:coreProperties>
</file>