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2" r:id="rId4"/>
    <p:sldId id="275" r:id="rId5"/>
    <p:sldId id="269" r:id="rId6"/>
    <p:sldId id="277" r:id="rId7"/>
    <p:sldId id="279" r:id="rId8"/>
    <p:sldId id="286" r:id="rId9"/>
    <p:sldId id="292" r:id="rId10"/>
    <p:sldId id="264" r:id="rId11"/>
    <p:sldId id="291"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9A5729-B542-4A29-86A7-D8D8594D7B2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FA5239E8-1746-4234-B7D3-CE26C52216D2}">
      <dgm:prSet phldrT="[Text]" custT="1"/>
      <dgm:spPr/>
      <dgm:t>
        <a:bodyPr/>
        <a:lstStyle/>
        <a:p>
          <a:r>
            <a:rPr lang="en-US" sz="2800" b="1" dirty="0">
              <a:latin typeface="Times New Roman" panose="02020603050405020304" pitchFamily="18" charset="0"/>
              <a:cs typeface="Times New Roman" panose="02020603050405020304" pitchFamily="18" charset="0"/>
            </a:rPr>
            <a:t>Presented By</a:t>
          </a:r>
        </a:p>
      </dgm:t>
    </dgm:pt>
    <dgm:pt modelId="{239399AE-2E50-427C-BE33-904FC944451D}" type="parTrans" cxnId="{42AB58AF-50BF-49A5-AB13-F16973B97878}">
      <dgm:prSet/>
      <dgm:spPr/>
      <dgm:t>
        <a:bodyPr/>
        <a:lstStyle/>
        <a:p>
          <a:endParaRPr lang="en-US"/>
        </a:p>
      </dgm:t>
    </dgm:pt>
    <dgm:pt modelId="{71ECD531-EE26-451B-AF4B-A3545608DE6E}" type="sibTrans" cxnId="{42AB58AF-50BF-49A5-AB13-F16973B97878}">
      <dgm:prSet/>
      <dgm:spPr/>
      <dgm:t>
        <a:bodyPr/>
        <a:lstStyle/>
        <a:p>
          <a:endParaRPr lang="en-US"/>
        </a:p>
      </dgm:t>
    </dgm:pt>
    <dgm:pt modelId="{63063749-F5C5-45E0-80F3-1ACEAF4F827D}">
      <dgm:prSet phldrT="[Text]" custT="1"/>
      <dgm:spPr/>
      <dgm:t>
        <a:bodyPr/>
        <a:lstStyle/>
        <a:p>
          <a:pPr algn="l"/>
          <a:r>
            <a:rPr lang="en-US" sz="1800" b="0" dirty="0">
              <a:latin typeface="Times New Roman" panose="02020603050405020304" pitchFamily="18" charset="0"/>
              <a:cs typeface="Times New Roman" panose="02020603050405020304" pitchFamily="18" charset="0"/>
            </a:rPr>
            <a:t>Sourav Kundu </a:t>
          </a:r>
        </a:p>
      </dgm:t>
    </dgm:pt>
    <dgm:pt modelId="{AFE081FC-8292-47F4-A8A6-A8C7929E3E58}" type="parTrans" cxnId="{09EE913B-CA4E-4009-BFF5-DF47B8C90792}">
      <dgm:prSet/>
      <dgm:spPr/>
      <dgm:t>
        <a:bodyPr/>
        <a:lstStyle/>
        <a:p>
          <a:endParaRPr lang="en-US"/>
        </a:p>
      </dgm:t>
    </dgm:pt>
    <dgm:pt modelId="{D3649921-345E-4F26-A87F-AF71BFF3D69D}" type="sibTrans" cxnId="{09EE913B-CA4E-4009-BFF5-DF47B8C90792}">
      <dgm:prSet/>
      <dgm:spPr/>
      <dgm:t>
        <a:bodyPr/>
        <a:lstStyle/>
        <a:p>
          <a:endParaRPr lang="en-US"/>
        </a:p>
      </dgm:t>
    </dgm:pt>
    <dgm:pt modelId="{07007B9C-F3B7-4C88-9B11-8E40C0580433}">
      <dgm:prSet phldrT="[Text]" custT="1"/>
      <dgm:spPr/>
      <dgm:t>
        <a:bodyPr/>
        <a:lstStyle/>
        <a:p>
          <a:r>
            <a:rPr lang="en-US" sz="2800" b="1" dirty="0">
              <a:latin typeface="Times New Roman" panose="02020603050405020304" pitchFamily="18" charset="0"/>
              <a:ea typeface="Malgun Gothic" panose="020B0503020000020004" pitchFamily="34" charset="-127"/>
              <a:cs typeface="Times New Roman" panose="02020603050405020304" pitchFamily="18" charset="0"/>
            </a:rPr>
            <a:t>Supervised B</a:t>
          </a:r>
          <a:r>
            <a:rPr lang="en-US" sz="2800" b="0" dirty="0">
              <a:latin typeface="Times New Roman" panose="02020603050405020304" pitchFamily="18" charset="0"/>
              <a:ea typeface="Malgun Gothic" panose="020B0503020000020004" pitchFamily="34" charset="-127"/>
              <a:cs typeface="Times New Roman" panose="02020603050405020304" pitchFamily="18" charset="0"/>
            </a:rPr>
            <a:t>y</a:t>
          </a:r>
          <a:r>
            <a:rPr lang="en-US" sz="2800" b="1" dirty="0">
              <a:latin typeface="Times New Roman" panose="02020603050405020304" pitchFamily="18" charset="0"/>
              <a:ea typeface="Malgun Gothic" panose="020B0503020000020004" pitchFamily="34" charset="-127"/>
              <a:cs typeface="Times New Roman" panose="02020603050405020304" pitchFamily="18" charset="0"/>
            </a:rPr>
            <a:t>:</a:t>
          </a:r>
          <a:endParaRPr lang="en-US" sz="2800" dirty="0">
            <a:latin typeface="Times New Roman" panose="02020603050405020304" pitchFamily="18" charset="0"/>
            <a:ea typeface="Malgun Gothic" panose="020B0503020000020004" pitchFamily="34" charset="-127"/>
            <a:cs typeface="Times New Roman" panose="02020603050405020304" pitchFamily="18" charset="0"/>
          </a:endParaRPr>
        </a:p>
      </dgm:t>
    </dgm:pt>
    <dgm:pt modelId="{2A9874A0-8DB8-42A5-AC06-03FFD4ECC64C}" type="parTrans" cxnId="{C89528EE-0E64-4A6F-A516-E77232FF2391}">
      <dgm:prSet/>
      <dgm:spPr/>
      <dgm:t>
        <a:bodyPr/>
        <a:lstStyle/>
        <a:p>
          <a:endParaRPr lang="en-US"/>
        </a:p>
      </dgm:t>
    </dgm:pt>
    <dgm:pt modelId="{F1186147-A482-4649-97F8-B0569D21EA89}" type="sibTrans" cxnId="{C89528EE-0E64-4A6F-A516-E77232FF2391}">
      <dgm:prSet/>
      <dgm:spPr/>
      <dgm:t>
        <a:bodyPr/>
        <a:lstStyle/>
        <a:p>
          <a:endParaRPr lang="en-US"/>
        </a:p>
      </dgm:t>
    </dgm:pt>
    <dgm:pt modelId="{BED0E495-D1FA-4F44-813F-61D1161B6724}">
      <dgm:prSet phldrT="[Text]" custT="1"/>
      <dgm:spPr/>
      <dgm:t>
        <a:bodyPr/>
        <a:lstStyle/>
        <a:p>
          <a:pPr algn="l">
            <a:buFont typeface="Arial" panose="020B0604020202020204" pitchFamily="34" charset="0"/>
            <a:buChar char="•"/>
          </a:pPr>
          <a:r>
            <a:rPr lang="en-US" sz="2200" b="0" dirty="0" err="1">
              <a:latin typeface="Times New Roman" panose="02020603050405020304" pitchFamily="18" charset="0"/>
              <a:cs typeface="Times New Roman" panose="02020603050405020304" pitchFamily="18" charset="0"/>
            </a:rPr>
            <a:t>Shraboni</a:t>
          </a:r>
          <a:r>
            <a:rPr lang="en-US" sz="2200" b="0" dirty="0">
              <a:latin typeface="Times New Roman" panose="02020603050405020304" pitchFamily="18" charset="0"/>
              <a:cs typeface="Times New Roman" panose="02020603050405020304" pitchFamily="18" charset="0"/>
            </a:rPr>
            <a:t> </a:t>
          </a:r>
          <a:r>
            <a:rPr lang="en-US" sz="2200" b="0" dirty="0" err="1">
              <a:latin typeface="Times New Roman" panose="02020603050405020304" pitchFamily="18" charset="0"/>
              <a:cs typeface="Times New Roman" panose="02020603050405020304" pitchFamily="18" charset="0"/>
            </a:rPr>
            <a:t>Afroz</a:t>
          </a:r>
          <a:endParaRPr lang="en-US" sz="2200" b="0" dirty="0">
            <a:latin typeface="Times New Roman" panose="02020603050405020304" pitchFamily="18" charset="0"/>
            <a:cs typeface="Times New Roman" panose="02020603050405020304" pitchFamily="18" charset="0"/>
          </a:endParaRPr>
        </a:p>
      </dgm:t>
    </dgm:pt>
    <dgm:pt modelId="{EDCC3E61-4BF1-437D-A674-1AC8B6821288}" type="parTrans" cxnId="{58D94C22-BA31-4A65-A823-A40A057ED5BB}">
      <dgm:prSet/>
      <dgm:spPr/>
      <dgm:t>
        <a:bodyPr/>
        <a:lstStyle/>
        <a:p>
          <a:endParaRPr lang="en-US"/>
        </a:p>
      </dgm:t>
    </dgm:pt>
    <dgm:pt modelId="{D22C8624-31A7-4231-A031-1EBE27B74918}" type="sibTrans" cxnId="{58D94C22-BA31-4A65-A823-A40A057ED5BB}">
      <dgm:prSet/>
      <dgm:spPr/>
      <dgm:t>
        <a:bodyPr/>
        <a:lstStyle/>
        <a:p>
          <a:endParaRPr lang="en-US"/>
        </a:p>
      </dgm:t>
    </dgm:pt>
    <dgm:pt modelId="{EF476997-BFC1-4EC4-9460-72A223FC83D9}">
      <dgm:prSet custT="1"/>
      <dgm:spPr/>
      <dgm:t>
        <a:bodyPr/>
        <a:lstStyle/>
        <a:p>
          <a:pPr algn="l"/>
          <a:r>
            <a:rPr lang="en-US" sz="1800" b="0" dirty="0">
              <a:latin typeface="Times New Roman" panose="02020603050405020304" pitchFamily="18" charset="0"/>
              <a:cs typeface="Times New Roman" panose="02020603050405020304" pitchFamily="18" charset="0"/>
            </a:rPr>
            <a:t>Farid Hossain</a:t>
          </a:r>
        </a:p>
      </dgm:t>
    </dgm:pt>
    <dgm:pt modelId="{9694E78B-F2EC-45BC-973D-8CBFAD349A4D}" type="parTrans" cxnId="{C054796E-4E04-48FB-86A8-4EAB51D18FA7}">
      <dgm:prSet/>
      <dgm:spPr/>
      <dgm:t>
        <a:bodyPr/>
        <a:lstStyle/>
        <a:p>
          <a:endParaRPr lang="en-US"/>
        </a:p>
      </dgm:t>
    </dgm:pt>
    <dgm:pt modelId="{926B6388-CFA0-4BF9-981C-A3815FED2D95}" type="sibTrans" cxnId="{C054796E-4E04-48FB-86A8-4EAB51D18FA7}">
      <dgm:prSet/>
      <dgm:spPr/>
      <dgm:t>
        <a:bodyPr/>
        <a:lstStyle/>
        <a:p>
          <a:endParaRPr lang="en-US"/>
        </a:p>
      </dgm:t>
    </dgm:pt>
    <dgm:pt modelId="{D8E912BE-ABB5-4653-A48D-89CC9E4731A0}">
      <dgm:prSet custT="1"/>
      <dgm:spPr/>
      <dgm:t>
        <a:bodyPr/>
        <a:lstStyle/>
        <a:p>
          <a:pPr algn="l"/>
          <a:r>
            <a:rPr lang="en-US" sz="1800" b="0" dirty="0">
              <a:latin typeface="Times New Roman" panose="02020603050405020304" pitchFamily="18" charset="0"/>
              <a:cs typeface="Times New Roman" panose="02020603050405020304" pitchFamily="18" charset="0"/>
            </a:rPr>
            <a:t>Md Abid Hasan</a:t>
          </a:r>
        </a:p>
      </dgm:t>
    </dgm:pt>
    <dgm:pt modelId="{468B25F8-D4D7-4DA4-9068-A2EDCC987A48}" type="parTrans" cxnId="{0E72128E-6500-4AA1-AD5A-1DA222DCE513}">
      <dgm:prSet/>
      <dgm:spPr/>
      <dgm:t>
        <a:bodyPr/>
        <a:lstStyle/>
        <a:p>
          <a:endParaRPr lang="en-US"/>
        </a:p>
      </dgm:t>
    </dgm:pt>
    <dgm:pt modelId="{D82BEE0F-C7C4-4F1F-A55F-D0B10E9ABA39}" type="sibTrans" cxnId="{0E72128E-6500-4AA1-AD5A-1DA222DCE513}">
      <dgm:prSet/>
      <dgm:spPr/>
      <dgm:t>
        <a:bodyPr/>
        <a:lstStyle/>
        <a:p>
          <a:endParaRPr lang="en-US"/>
        </a:p>
      </dgm:t>
    </dgm:pt>
    <dgm:pt modelId="{5730102F-0BBC-43E5-909D-DF2E6EDB157F}">
      <dgm:prSet phldrT="[Text]" custT="1"/>
      <dgm:spPr/>
      <dgm:t>
        <a:bodyPr/>
        <a:lstStyle/>
        <a:p>
          <a:pPr algn="l"/>
          <a:r>
            <a:rPr lang="en-US" sz="1800" b="0" dirty="0">
              <a:latin typeface="Times New Roman" panose="02020603050405020304" pitchFamily="18" charset="0"/>
              <a:cs typeface="Times New Roman" panose="02020603050405020304" pitchFamily="18" charset="0"/>
            </a:rPr>
            <a:t>Id: 180222042</a:t>
          </a:r>
        </a:p>
      </dgm:t>
    </dgm:pt>
    <dgm:pt modelId="{AFD76ECD-B399-45D7-866B-7CD06FF9552E}" type="parTrans" cxnId="{99666218-2B25-499A-BE5B-7414B7C54A5C}">
      <dgm:prSet/>
      <dgm:spPr/>
      <dgm:t>
        <a:bodyPr/>
        <a:lstStyle/>
        <a:p>
          <a:endParaRPr lang="en-US"/>
        </a:p>
      </dgm:t>
    </dgm:pt>
    <dgm:pt modelId="{97D43992-7D8B-4F64-9E8D-50FA6D710431}" type="sibTrans" cxnId="{99666218-2B25-499A-BE5B-7414B7C54A5C}">
      <dgm:prSet/>
      <dgm:spPr/>
      <dgm:t>
        <a:bodyPr/>
        <a:lstStyle/>
        <a:p>
          <a:endParaRPr lang="en-US"/>
        </a:p>
      </dgm:t>
    </dgm:pt>
    <dgm:pt modelId="{C59F5CBD-00D9-4CD2-9290-7583F901C83E}">
      <dgm:prSet custT="1"/>
      <dgm:spPr/>
      <dgm:t>
        <a:bodyPr/>
        <a:lstStyle/>
        <a:p>
          <a:pPr algn="l"/>
          <a:r>
            <a:rPr lang="en-US" sz="1800" b="0" dirty="0">
              <a:latin typeface="Times New Roman" panose="02020603050405020304" pitchFamily="18" charset="0"/>
              <a:cs typeface="Times New Roman" panose="02020603050405020304" pitchFamily="18" charset="0"/>
            </a:rPr>
            <a:t>Id: 180222047</a:t>
          </a:r>
        </a:p>
      </dgm:t>
    </dgm:pt>
    <dgm:pt modelId="{DDBBF1B0-8CD6-4C87-9968-98D22DC9BF26}" type="parTrans" cxnId="{5D2BA8F2-BD4D-4C74-BB4E-45536493E346}">
      <dgm:prSet/>
      <dgm:spPr/>
      <dgm:t>
        <a:bodyPr/>
        <a:lstStyle/>
        <a:p>
          <a:endParaRPr lang="en-US"/>
        </a:p>
      </dgm:t>
    </dgm:pt>
    <dgm:pt modelId="{E75D6061-A687-4039-A734-8F84A8D2B4C3}" type="sibTrans" cxnId="{5D2BA8F2-BD4D-4C74-BB4E-45536493E346}">
      <dgm:prSet/>
      <dgm:spPr/>
      <dgm:t>
        <a:bodyPr/>
        <a:lstStyle/>
        <a:p>
          <a:endParaRPr lang="en-US"/>
        </a:p>
      </dgm:t>
    </dgm:pt>
    <dgm:pt modelId="{CC0F0841-7BE6-4649-8305-BC65A6D5D6D9}">
      <dgm:prSet custT="1"/>
      <dgm:spPr/>
      <dgm:t>
        <a:bodyPr/>
        <a:lstStyle/>
        <a:p>
          <a:pPr algn="l"/>
          <a:r>
            <a:rPr lang="sv-SE" sz="1800" b="0" dirty="0">
              <a:latin typeface="Times New Roman" panose="02020603050405020304" pitchFamily="18" charset="0"/>
              <a:cs typeface="Times New Roman" panose="02020603050405020304" pitchFamily="18" charset="0"/>
            </a:rPr>
            <a:t>Id: </a:t>
          </a:r>
          <a:r>
            <a:rPr lang="en-US" sz="1800" b="0" dirty="0">
              <a:latin typeface="Times New Roman" panose="02020603050405020304" pitchFamily="18" charset="0"/>
              <a:cs typeface="Times New Roman" panose="02020603050405020304" pitchFamily="18" charset="0"/>
            </a:rPr>
            <a:t>180222048</a:t>
          </a:r>
        </a:p>
      </dgm:t>
    </dgm:pt>
    <dgm:pt modelId="{E09289E6-861B-4A7F-AADB-F03A75725F74}" type="parTrans" cxnId="{124FDDA3-120B-4706-A85A-1485A3037692}">
      <dgm:prSet/>
      <dgm:spPr/>
      <dgm:t>
        <a:bodyPr/>
        <a:lstStyle/>
        <a:p>
          <a:endParaRPr lang="en-US"/>
        </a:p>
      </dgm:t>
    </dgm:pt>
    <dgm:pt modelId="{5D7DE968-A8A4-4BC7-9FC6-76EFC4C1BC0E}" type="sibTrans" cxnId="{124FDDA3-120B-4706-A85A-1485A3037692}">
      <dgm:prSet/>
      <dgm:spPr/>
      <dgm:t>
        <a:bodyPr/>
        <a:lstStyle/>
        <a:p>
          <a:endParaRPr lang="en-US"/>
        </a:p>
      </dgm:t>
    </dgm:pt>
    <dgm:pt modelId="{21033C75-EFCE-4CE6-9BC6-DA626A22FDBD}">
      <dgm:prSet phldrT="[Text]" custT="1"/>
      <dgm:spPr/>
      <dgm:t>
        <a:bodyPr/>
        <a:lstStyle/>
        <a:p>
          <a:pPr algn="l"/>
          <a:endParaRPr lang="en-US" sz="1800" b="0" dirty="0">
            <a:latin typeface="Times New Roman" panose="02020603050405020304" pitchFamily="18" charset="0"/>
            <a:cs typeface="Times New Roman" panose="02020603050405020304" pitchFamily="18" charset="0"/>
          </a:endParaRPr>
        </a:p>
      </dgm:t>
    </dgm:pt>
    <dgm:pt modelId="{9C62A684-0939-480F-B5F2-D9649F8F24FA}" type="parTrans" cxnId="{7666FBF6-455E-4ADD-AA8C-40BAF6F561BA}">
      <dgm:prSet/>
      <dgm:spPr/>
      <dgm:t>
        <a:bodyPr/>
        <a:lstStyle/>
        <a:p>
          <a:endParaRPr lang="en-US"/>
        </a:p>
      </dgm:t>
    </dgm:pt>
    <dgm:pt modelId="{7069BA88-3EB6-48F6-A6CB-6013749F7553}" type="sibTrans" cxnId="{7666FBF6-455E-4ADD-AA8C-40BAF6F561BA}">
      <dgm:prSet/>
      <dgm:spPr/>
      <dgm:t>
        <a:bodyPr/>
        <a:lstStyle/>
        <a:p>
          <a:endParaRPr lang="en-US"/>
        </a:p>
      </dgm:t>
    </dgm:pt>
    <dgm:pt modelId="{1634271E-DC84-4D34-9E2B-DA1A2FCA5F17}">
      <dgm:prSet custT="1"/>
      <dgm:spPr/>
      <dgm:t>
        <a:bodyPr/>
        <a:lstStyle/>
        <a:p>
          <a:pPr algn="l"/>
          <a:endParaRPr lang="en-US" sz="1800" b="0" dirty="0">
            <a:latin typeface="Times New Roman" panose="02020603050405020304" pitchFamily="18" charset="0"/>
            <a:cs typeface="Times New Roman" panose="02020603050405020304" pitchFamily="18" charset="0"/>
          </a:endParaRPr>
        </a:p>
      </dgm:t>
    </dgm:pt>
    <dgm:pt modelId="{D2BA16E6-B3DA-435E-A2D4-095170F035BF}" type="parTrans" cxnId="{98838890-8E55-414B-B3C5-217B51F85D4C}">
      <dgm:prSet/>
      <dgm:spPr/>
      <dgm:t>
        <a:bodyPr/>
        <a:lstStyle/>
        <a:p>
          <a:endParaRPr lang="en-US"/>
        </a:p>
      </dgm:t>
    </dgm:pt>
    <dgm:pt modelId="{6FB8B6C1-3A94-4102-897A-9880E5D02603}" type="sibTrans" cxnId="{98838890-8E55-414B-B3C5-217B51F85D4C}">
      <dgm:prSet/>
      <dgm:spPr/>
      <dgm:t>
        <a:bodyPr/>
        <a:lstStyle/>
        <a:p>
          <a:endParaRPr lang="en-US"/>
        </a:p>
      </dgm:t>
    </dgm:pt>
    <dgm:pt modelId="{4AF5C276-E029-4F48-AC9C-069485D9F4EE}">
      <dgm:prSet custT="1"/>
      <dgm:spPr/>
      <dgm:t>
        <a:bodyPr/>
        <a:lstStyle/>
        <a:p>
          <a:pPr algn="l"/>
          <a:endParaRPr lang="en-US" sz="2000" dirty="0">
            <a:latin typeface="Times New Roman" panose="02020603050405020304" pitchFamily="18" charset="0"/>
            <a:cs typeface="Times New Roman" panose="02020603050405020304" pitchFamily="18" charset="0"/>
          </a:endParaRPr>
        </a:p>
      </dgm:t>
    </dgm:pt>
    <dgm:pt modelId="{53C43B8C-CE8C-4732-B06C-EF6B148FA8F8}" type="parTrans" cxnId="{49D1D1F9-CF51-4183-9D68-E83EC0788A4F}">
      <dgm:prSet/>
      <dgm:spPr/>
      <dgm:t>
        <a:bodyPr/>
        <a:lstStyle/>
        <a:p>
          <a:endParaRPr lang="en-US"/>
        </a:p>
      </dgm:t>
    </dgm:pt>
    <dgm:pt modelId="{B541800B-4B68-4AF8-8CC7-23FE9928E248}" type="sibTrans" cxnId="{49D1D1F9-CF51-4183-9D68-E83EC0788A4F}">
      <dgm:prSet/>
      <dgm:spPr/>
      <dgm:t>
        <a:bodyPr/>
        <a:lstStyle/>
        <a:p>
          <a:endParaRPr lang="en-US"/>
        </a:p>
      </dgm:t>
    </dgm:pt>
    <dgm:pt modelId="{75730AD4-F358-41E5-8E8F-64A82B8B44C7}">
      <dgm:prSet custT="1"/>
      <dgm:spPr/>
      <dgm:t>
        <a:bodyPr/>
        <a:lstStyle/>
        <a:p>
          <a:pPr algn="l"/>
          <a:r>
            <a:rPr lang="en-US" sz="2000" dirty="0">
              <a:latin typeface="Times New Roman" panose="02020603050405020304" pitchFamily="18" charset="0"/>
              <a:cs typeface="Times New Roman" panose="02020603050405020304" pitchFamily="18" charset="0"/>
            </a:rPr>
            <a:t>Sr. Lecturer, Dept. of CSE, </a:t>
          </a:r>
        </a:p>
      </dgm:t>
    </dgm:pt>
    <dgm:pt modelId="{1976C4E0-D475-40CA-BD0C-601988324559}" type="parTrans" cxnId="{0D2A514B-823D-442B-8226-D25FEBB49057}">
      <dgm:prSet/>
      <dgm:spPr/>
      <dgm:t>
        <a:bodyPr/>
        <a:lstStyle/>
        <a:p>
          <a:endParaRPr lang="en-US"/>
        </a:p>
      </dgm:t>
    </dgm:pt>
    <dgm:pt modelId="{F892985D-0E6C-41C6-8389-17B9D92682DE}" type="sibTrans" cxnId="{0D2A514B-823D-442B-8226-D25FEBB49057}">
      <dgm:prSet/>
      <dgm:spPr/>
      <dgm:t>
        <a:bodyPr/>
        <a:lstStyle/>
        <a:p>
          <a:endParaRPr lang="en-US"/>
        </a:p>
      </dgm:t>
    </dgm:pt>
    <dgm:pt modelId="{F409C882-C28A-41C3-9037-EA33F835159F}">
      <dgm:prSet custT="1"/>
      <dgm:spPr/>
      <dgm:t>
        <a:bodyPr/>
        <a:lstStyle/>
        <a:p>
          <a:pPr algn="l"/>
          <a:r>
            <a:rPr lang="en-US" sz="2000" dirty="0">
              <a:latin typeface="Times New Roman" panose="02020603050405020304" pitchFamily="18" charset="0"/>
              <a:cs typeface="Times New Roman" panose="02020603050405020304" pitchFamily="18" charset="0"/>
            </a:rPr>
            <a:t>European University of Bangladesh</a:t>
          </a:r>
        </a:p>
      </dgm:t>
    </dgm:pt>
    <dgm:pt modelId="{57906097-5FA9-4909-952D-B7A865F1AD0B}" type="parTrans" cxnId="{28D05A1B-2074-4202-8A52-3F9CC00EFA17}">
      <dgm:prSet/>
      <dgm:spPr/>
      <dgm:t>
        <a:bodyPr/>
        <a:lstStyle/>
        <a:p>
          <a:endParaRPr lang="en-US"/>
        </a:p>
      </dgm:t>
    </dgm:pt>
    <dgm:pt modelId="{6A2EC1E5-75AA-4E99-B09B-C7FDB9870D04}" type="sibTrans" cxnId="{28D05A1B-2074-4202-8A52-3F9CC00EFA17}">
      <dgm:prSet/>
      <dgm:spPr/>
      <dgm:t>
        <a:bodyPr/>
        <a:lstStyle/>
        <a:p>
          <a:endParaRPr lang="en-US"/>
        </a:p>
      </dgm:t>
    </dgm:pt>
    <dgm:pt modelId="{6E2DFB1C-D49A-425F-8D7F-C40C1461FCCD}" type="pres">
      <dgm:prSet presAssocID="{DC9A5729-B542-4A29-86A7-D8D8594D7B2C}" presName="Name0" presStyleCnt="0">
        <dgm:presLayoutVars>
          <dgm:dir/>
          <dgm:animLvl val="lvl"/>
          <dgm:resizeHandles val="exact"/>
        </dgm:presLayoutVars>
      </dgm:prSet>
      <dgm:spPr/>
    </dgm:pt>
    <dgm:pt modelId="{044EB64C-3C0B-4B7E-B69A-A2B460464A87}" type="pres">
      <dgm:prSet presAssocID="{FA5239E8-1746-4234-B7D3-CE26C52216D2}" presName="composite" presStyleCnt="0"/>
      <dgm:spPr/>
    </dgm:pt>
    <dgm:pt modelId="{847472EB-49F9-4905-A6CC-6867797C9384}" type="pres">
      <dgm:prSet presAssocID="{FA5239E8-1746-4234-B7D3-CE26C52216D2}" presName="parTx" presStyleLbl="alignNode1" presStyleIdx="0" presStyleCnt="2" custScaleY="100000" custLinFactNeighborX="-1" custLinFactNeighborY="-96088">
        <dgm:presLayoutVars>
          <dgm:chMax val="0"/>
          <dgm:chPref val="0"/>
          <dgm:bulletEnabled val="1"/>
        </dgm:presLayoutVars>
      </dgm:prSet>
      <dgm:spPr/>
    </dgm:pt>
    <dgm:pt modelId="{F010203A-3D2C-4501-B908-A7D315AA6352}" type="pres">
      <dgm:prSet presAssocID="{FA5239E8-1746-4234-B7D3-CE26C52216D2}" presName="desTx" presStyleLbl="alignAccFollowNode1" presStyleIdx="0" presStyleCnt="2">
        <dgm:presLayoutVars>
          <dgm:bulletEnabled val="1"/>
        </dgm:presLayoutVars>
      </dgm:prSet>
      <dgm:spPr/>
    </dgm:pt>
    <dgm:pt modelId="{9D103B40-B12E-4BE3-9E38-0A6CF84F0BD9}" type="pres">
      <dgm:prSet presAssocID="{71ECD531-EE26-451B-AF4B-A3545608DE6E}" presName="space" presStyleCnt="0"/>
      <dgm:spPr/>
    </dgm:pt>
    <dgm:pt modelId="{57BEB436-510F-4380-A338-BD5DD9611894}" type="pres">
      <dgm:prSet presAssocID="{07007B9C-F3B7-4C88-9B11-8E40C0580433}" presName="composite" presStyleCnt="0"/>
      <dgm:spPr/>
    </dgm:pt>
    <dgm:pt modelId="{BE9C29DA-4BE1-4EE9-8205-2AC1F420B446}" type="pres">
      <dgm:prSet presAssocID="{07007B9C-F3B7-4C88-9B11-8E40C0580433}" presName="parTx" presStyleLbl="alignNode1" presStyleIdx="1" presStyleCnt="2" custLinFactNeighborX="3289" custLinFactNeighborY="-9585">
        <dgm:presLayoutVars>
          <dgm:chMax val="0"/>
          <dgm:chPref val="0"/>
          <dgm:bulletEnabled val="1"/>
        </dgm:presLayoutVars>
      </dgm:prSet>
      <dgm:spPr/>
    </dgm:pt>
    <dgm:pt modelId="{E3289EDF-1F8A-4891-B033-0881652D0C35}" type="pres">
      <dgm:prSet presAssocID="{07007B9C-F3B7-4C88-9B11-8E40C0580433}" presName="desTx" presStyleLbl="alignAccFollowNode1" presStyleIdx="1" presStyleCnt="2">
        <dgm:presLayoutVars>
          <dgm:bulletEnabled val="1"/>
        </dgm:presLayoutVars>
      </dgm:prSet>
      <dgm:spPr/>
    </dgm:pt>
  </dgm:ptLst>
  <dgm:cxnLst>
    <dgm:cxn modelId="{C3918C02-ACDC-4A9D-BB95-5F89DB356C53}" type="presOf" srcId="{C59F5CBD-00D9-4CD2-9290-7583F901C83E}" destId="{F010203A-3D2C-4501-B908-A7D315AA6352}" srcOrd="0" destOrd="4" presId="urn:microsoft.com/office/officeart/2005/8/layout/hList1"/>
    <dgm:cxn modelId="{7809E90A-D99A-456C-B4C6-A1A45D8D3F53}" type="presOf" srcId="{F409C882-C28A-41C3-9037-EA33F835159F}" destId="{E3289EDF-1F8A-4891-B033-0881652D0C35}" srcOrd="0" destOrd="3" presId="urn:microsoft.com/office/officeart/2005/8/layout/hList1"/>
    <dgm:cxn modelId="{87F3650E-6222-4ED6-B326-F8D8F10E77F5}" type="presOf" srcId="{07007B9C-F3B7-4C88-9B11-8E40C0580433}" destId="{BE9C29DA-4BE1-4EE9-8205-2AC1F420B446}" srcOrd="0" destOrd="0" presId="urn:microsoft.com/office/officeart/2005/8/layout/hList1"/>
    <dgm:cxn modelId="{99666218-2B25-499A-BE5B-7414B7C54A5C}" srcId="{FA5239E8-1746-4234-B7D3-CE26C52216D2}" destId="{5730102F-0BBC-43E5-909D-DF2E6EDB157F}" srcOrd="1" destOrd="0" parTransId="{AFD76ECD-B399-45D7-866B-7CD06FF9552E}" sibTransId="{97D43992-7D8B-4F64-9E8D-50FA6D710431}"/>
    <dgm:cxn modelId="{28D05A1B-2074-4202-8A52-3F9CC00EFA17}" srcId="{07007B9C-F3B7-4C88-9B11-8E40C0580433}" destId="{F409C882-C28A-41C3-9037-EA33F835159F}" srcOrd="3" destOrd="0" parTransId="{57906097-5FA9-4909-952D-B7A865F1AD0B}" sibTransId="{6A2EC1E5-75AA-4E99-B09B-C7FDB9870D04}"/>
    <dgm:cxn modelId="{58D94C22-BA31-4A65-A823-A40A057ED5BB}" srcId="{07007B9C-F3B7-4C88-9B11-8E40C0580433}" destId="{BED0E495-D1FA-4F44-813F-61D1161B6724}" srcOrd="0" destOrd="0" parTransId="{EDCC3E61-4BF1-437D-A674-1AC8B6821288}" sibTransId="{D22C8624-31A7-4231-A031-1EBE27B74918}"/>
    <dgm:cxn modelId="{E3ACCC26-ED2E-42B6-8270-DAA29FABF503}" type="presOf" srcId="{63063749-F5C5-45E0-80F3-1ACEAF4F827D}" destId="{F010203A-3D2C-4501-B908-A7D315AA6352}" srcOrd="0" destOrd="0" presId="urn:microsoft.com/office/officeart/2005/8/layout/hList1"/>
    <dgm:cxn modelId="{0610A335-2537-4502-8EFF-9914CD89E129}" type="presOf" srcId="{BED0E495-D1FA-4F44-813F-61D1161B6724}" destId="{E3289EDF-1F8A-4891-B033-0881652D0C35}" srcOrd="0" destOrd="0" presId="urn:microsoft.com/office/officeart/2005/8/layout/hList1"/>
    <dgm:cxn modelId="{0A5AE037-E965-4C6C-8D92-CC2D76CC1440}" type="presOf" srcId="{75730AD4-F358-41E5-8E8F-64A82B8B44C7}" destId="{E3289EDF-1F8A-4891-B033-0881652D0C35}" srcOrd="0" destOrd="2" presId="urn:microsoft.com/office/officeart/2005/8/layout/hList1"/>
    <dgm:cxn modelId="{09EE913B-CA4E-4009-BFF5-DF47B8C90792}" srcId="{FA5239E8-1746-4234-B7D3-CE26C52216D2}" destId="{63063749-F5C5-45E0-80F3-1ACEAF4F827D}" srcOrd="0" destOrd="0" parTransId="{AFE081FC-8292-47F4-A8A6-A8C7929E3E58}" sibTransId="{D3649921-345E-4F26-A87F-AF71BFF3D69D}"/>
    <dgm:cxn modelId="{0D2A514B-823D-442B-8226-D25FEBB49057}" srcId="{07007B9C-F3B7-4C88-9B11-8E40C0580433}" destId="{75730AD4-F358-41E5-8E8F-64A82B8B44C7}" srcOrd="2" destOrd="0" parTransId="{1976C4E0-D475-40CA-BD0C-601988324559}" sibTransId="{F892985D-0E6C-41C6-8389-17B9D92682DE}"/>
    <dgm:cxn modelId="{C054796E-4E04-48FB-86A8-4EAB51D18FA7}" srcId="{FA5239E8-1746-4234-B7D3-CE26C52216D2}" destId="{EF476997-BFC1-4EC4-9460-72A223FC83D9}" srcOrd="3" destOrd="0" parTransId="{9694E78B-F2EC-45BC-973D-8CBFAD349A4D}" sibTransId="{926B6388-CFA0-4BF9-981C-A3815FED2D95}"/>
    <dgm:cxn modelId="{4885F475-1DC8-4579-AF03-4384E442EE94}" type="presOf" srcId="{CC0F0841-7BE6-4649-8305-BC65A6D5D6D9}" destId="{F010203A-3D2C-4501-B908-A7D315AA6352}" srcOrd="0" destOrd="7" presId="urn:microsoft.com/office/officeart/2005/8/layout/hList1"/>
    <dgm:cxn modelId="{E0F69685-9491-472C-B515-6945F9730C2F}" type="presOf" srcId="{DC9A5729-B542-4A29-86A7-D8D8594D7B2C}" destId="{6E2DFB1C-D49A-425F-8D7F-C40C1461FCCD}" srcOrd="0" destOrd="0" presId="urn:microsoft.com/office/officeart/2005/8/layout/hList1"/>
    <dgm:cxn modelId="{A15E1F87-3C6C-41FD-99AE-6206760DF769}" type="presOf" srcId="{21033C75-EFCE-4CE6-9BC6-DA626A22FDBD}" destId="{F010203A-3D2C-4501-B908-A7D315AA6352}" srcOrd="0" destOrd="2" presId="urn:microsoft.com/office/officeart/2005/8/layout/hList1"/>
    <dgm:cxn modelId="{0E72128E-6500-4AA1-AD5A-1DA222DCE513}" srcId="{FA5239E8-1746-4234-B7D3-CE26C52216D2}" destId="{D8E912BE-ABB5-4653-A48D-89CC9E4731A0}" srcOrd="6" destOrd="0" parTransId="{468B25F8-D4D7-4DA4-9068-A2EDCC987A48}" sibTransId="{D82BEE0F-C7C4-4F1F-A55F-D0B10E9ABA39}"/>
    <dgm:cxn modelId="{98838890-8E55-414B-B3C5-217B51F85D4C}" srcId="{FA5239E8-1746-4234-B7D3-CE26C52216D2}" destId="{1634271E-DC84-4D34-9E2B-DA1A2FCA5F17}" srcOrd="5" destOrd="0" parTransId="{D2BA16E6-B3DA-435E-A2D4-095170F035BF}" sibTransId="{6FB8B6C1-3A94-4102-897A-9880E5D02603}"/>
    <dgm:cxn modelId="{DCB51C97-4DBE-47A7-BF57-83CC628EAE5B}" type="presOf" srcId="{5730102F-0BBC-43E5-909D-DF2E6EDB157F}" destId="{F010203A-3D2C-4501-B908-A7D315AA6352}" srcOrd="0" destOrd="1" presId="urn:microsoft.com/office/officeart/2005/8/layout/hList1"/>
    <dgm:cxn modelId="{81E9EAA2-214C-45B1-B5DD-3D335B4C82E9}" type="presOf" srcId="{1634271E-DC84-4D34-9E2B-DA1A2FCA5F17}" destId="{F010203A-3D2C-4501-B908-A7D315AA6352}" srcOrd="0" destOrd="5" presId="urn:microsoft.com/office/officeart/2005/8/layout/hList1"/>
    <dgm:cxn modelId="{124FDDA3-120B-4706-A85A-1485A3037692}" srcId="{FA5239E8-1746-4234-B7D3-CE26C52216D2}" destId="{CC0F0841-7BE6-4649-8305-BC65A6D5D6D9}" srcOrd="7" destOrd="0" parTransId="{E09289E6-861B-4A7F-AADB-F03A75725F74}" sibTransId="{5D7DE968-A8A4-4BC7-9FC6-76EFC4C1BC0E}"/>
    <dgm:cxn modelId="{981BA8A7-5857-4D61-B853-84A695A56F22}" type="presOf" srcId="{4AF5C276-E029-4F48-AC9C-069485D9F4EE}" destId="{E3289EDF-1F8A-4891-B033-0881652D0C35}" srcOrd="0" destOrd="1" presId="urn:microsoft.com/office/officeart/2005/8/layout/hList1"/>
    <dgm:cxn modelId="{42AB58AF-50BF-49A5-AB13-F16973B97878}" srcId="{DC9A5729-B542-4A29-86A7-D8D8594D7B2C}" destId="{FA5239E8-1746-4234-B7D3-CE26C52216D2}" srcOrd="0" destOrd="0" parTransId="{239399AE-2E50-427C-BE33-904FC944451D}" sibTransId="{71ECD531-EE26-451B-AF4B-A3545608DE6E}"/>
    <dgm:cxn modelId="{7360D3C8-A2F2-40AF-AF18-0C9318B62778}" type="presOf" srcId="{D8E912BE-ABB5-4653-A48D-89CC9E4731A0}" destId="{F010203A-3D2C-4501-B908-A7D315AA6352}" srcOrd="0" destOrd="6" presId="urn:microsoft.com/office/officeart/2005/8/layout/hList1"/>
    <dgm:cxn modelId="{A920CFE7-A31F-4898-9205-ECE2FECC020C}" type="presOf" srcId="{EF476997-BFC1-4EC4-9460-72A223FC83D9}" destId="{F010203A-3D2C-4501-B908-A7D315AA6352}" srcOrd="0" destOrd="3" presId="urn:microsoft.com/office/officeart/2005/8/layout/hList1"/>
    <dgm:cxn modelId="{5A15CBED-7894-4FCF-BDED-1FB012F5F5A5}" type="presOf" srcId="{FA5239E8-1746-4234-B7D3-CE26C52216D2}" destId="{847472EB-49F9-4905-A6CC-6867797C9384}" srcOrd="0" destOrd="0" presId="urn:microsoft.com/office/officeart/2005/8/layout/hList1"/>
    <dgm:cxn modelId="{C89528EE-0E64-4A6F-A516-E77232FF2391}" srcId="{DC9A5729-B542-4A29-86A7-D8D8594D7B2C}" destId="{07007B9C-F3B7-4C88-9B11-8E40C0580433}" srcOrd="1" destOrd="0" parTransId="{2A9874A0-8DB8-42A5-AC06-03FFD4ECC64C}" sibTransId="{F1186147-A482-4649-97F8-B0569D21EA89}"/>
    <dgm:cxn modelId="{5D2BA8F2-BD4D-4C74-BB4E-45536493E346}" srcId="{FA5239E8-1746-4234-B7D3-CE26C52216D2}" destId="{C59F5CBD-00D9-4CD2-9290-7583F901C83E}" srcOrd="4" destOrd="0" parTransId="{DDBBF1B0-8CD6-4C87-9968-98D22DC9BF26}" sibTransId="{E75D6061-A687-4039-A734-8F84A8D2B4C3}"/>
    <dgm:cxn modelId="{7666FBF6-455E-4ADD-AA8C-40BAF6F561BA}" srcId="{FA5239E8-1746-4234-B7D3-CE26C52216D2}" destId="{21033C75-EFCE-4CE6-9BC6-DA626A22FDBD}" srcOrd="2" destOrd="0" parTransId="{9C62A684-0939-480F-B5F2-D9649F8F24FA}" sibTransId="{7069BA88-3EB6-48F6-A6CB-6013749F7553}"/>
    <dgm:cxn modelId="{49D1D1F9-CF51-4183-9D68-E83EC0788A4F}" srcId="{07007B9C-F3B7-4C88-9B11-8E40C0580433}" destId="{4AF5C276-E029-4F48-AC9C-069485D9F4EE}" srcOrd="1" destOrd="0" parTransId="{53C43B8C-CE8C-4732-B06C-EF6B148FA8F8}" sibTransId="{B541800B-4B68-4AF8-8CC7-23FE9928E248}"/>
    <dgm:cxn modelId="{ADB27073-AD6F-4B42-9326-B00366B39C74}" type="presParOf" srcId="{6E2DFB1C-D49A-425F-8D7F-C40C1461FCCD}" destId="{044EB64C-3C0B-4B7E-B69A-A2B460464A87}" srcOrd="0" destOrd="0" presId="urn:microsoft.com/office/officeart/2005/8/layout/hList1"/>
    <dgm:cxn modelId="{B36603E3-9F03-4725-B7E6-15B7983D1EC4}" type="presParOf" srcId="{044EB64C-3C0B-4B7E-B69A-A2B460464A87}" destId="{847472EB-49F9-4905-A6CC-6867797C9384}" srcOrd="0" destOrd="0" presId="urn:microsoft.com/office/officeart/2005/8/layout/hList1"/>
    <dgm:cxn modelId="{EFD87A2D-01E8-489D-8281-53D08AF818EA}" type="presParOf" srcId="{044EB64C-3C0B-4B7E-B69A-A2B460464A87}" destId="{F010203A-3D2C-4501-B908-A7D315AA6352}" srcOrd="1" destOrd="0" presId="urn:microsoft.com/office/officeart/2005/8/layout/hList1"/>
    <dgm:cxn modelId="{9B2FA4B2-A3DB-43E9-BAD1-C7A94D34EAA9}" type="presParOf" srcId="{6E2DFB1C-D49A-425F-8D7F-C40C1461FCCD}" destId="{9D103B40-B12E-4BE3-9E38-0A6CF84F0BD9}" srcOrd="1" destOrd="0" presId="urn:microsoft.com/office/officeart/2005/8/layout/hList1"/>
    <dgm:cxn modelId="{076CAFD1-F8B6-4747-B001-7E7AE9EE92EC}" type="presParOf" srcId="{6E2DFB1C-D49A-425F-8D7F-C40C1461FCCD}" destId="{57BEB436-510F-4380-A338-BD5DD9611894}" srcOrd="2" destOrd="0" presId="urn:microsoft.com/office/officeart/2005/8/layout/hList1"/>
    <dgm:cxn modelId="{44DA1EF1-0DB8-48DC-9C07-0BE0351ED788}" type="presParOf" srcId="{57BEB436-510F-4380-A338-BD5DD9611894}" destId="{BE9C29DA-4BE1-4EE9-8205-2AC1F420B446}" srcOrd="0" destOrd="0" presId="urn:microsoft.com/office/officeart/2005/8/layout/hList1"/>
    <dgm:cxn modelId="{C9C1026A-8CA9-4285-BFC6-023F63062709}" type="presParOf" srcId="{57BEB436-510F-4380-A338-BD5DD9611894}" destId="{E3289EDF-1F8A-4891-B033-0881652D0C3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7472EB-49F9-4905-A6CC-6867797C9384}">
      <dsp:nvSpPr>
        <dsp:cNvPr id="0" name=""/>
        <dsp:cNvSpPr/>
      </dsp:nvSpPr>
      <dsp:spPr>
        <a:xfrm>
          <a:off x="1" y="0"/>
          <a:ext cx="3703141" cy="148125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Times New Roman" panose="02020603050405020304" pitchFamily="18" charset="0"/>
              <a:cs typeface="Times New Roman" panose="02020603050405020304" pitchFamily="18" charset="0"/>
            </a:rPr>
            <a:t>Presented By</a:t>
          </a:r>
        </a:p>
      </dsp:txBody>
      <dsp:txXfrm>
        <a:off x="1" y="0"/>
        <a:ext cx="3703141" cy="1481256"/>
      </dsp:txXfrm>
    </dsp:sp>
    <dsp:sp modelId="{F010203A-3D2C-4501-B908-A7D315AA6352}">
      <dsp:nvSpPr>
        <dsp:cNvPr id="0" name=""/>
        <dsp:cNvSpPr/>
      </dsp:nvSpPr>
      <dsp:spPr>
        <a:xfrm>
          <a:off x="38" y="1523028"/>
          <a:ext cx="3703141" cy="285480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0" kern="1200" dirty="0">
              <a:latin typeface="Times New Roman" panose="02020603050405020304" pitchFamily="18" charset="0"/>
              <a:cs typeface="Times New Roman" panose="02020603050405020304" pitchFamily="18" charset="0"/>
            </a:rPr>
            <a:t>Sourav Kundu </a:t>
          </a:r>
        </a:p>
        <a:p>
          <a:pPr marL="171450" lvl="1" indent="-171450" algn="l" defTabSz="800100">
            <a:lnSpc>
              <a:spcPct val="90000"/>
            </a:lnSpc>
            <a:spcBef>
              <a:spcPct val="0"/>
            </a:spcBef>
            <a:spcAft>
              <a:spcPct val="15000"/>
            </a:spcAft>
            <a:buChar char="•"/>
          </a:pPr>
          <a:r>
            <a:rPr lang="en-US" sz="1800" b="0" kern="1200" dirty="0">
              <a:latin typeface="Times New Roman" panose="02020603050405020304" pitchFamily="18" charset="0"/>
              <a:cs typeface="Times New Roman" panose="02020603050405020304" pitchFamily="18" charset="0"/>
            </a:rPr>
            <a:t>Id: 180222042</a:t>
          </a:r>
        </a:p>
        <a:p>
          <a:pPr marL="171450" lvl="1" indent="-171450" algn="l" defTabSz="800100">
            <a:lnSpc>
              <a:spcPct val="90000"/>
            </a:lnSpc>
            <a:spcBef>
              <a:spcPct val="0"/>
            </a:spcBef>
            <a:spcAft>
              <a:spcPct val="15000"/>
            </a:spcAft>
            <a:buChar char="•"/>
          </a:pPr>
          <a:endParaRPr lang="en-US" sz="1800" b="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b="0" kern="1200" dirty="0">
              <a:latin typeface="Times New Roman" panose="02020603050405020304" pitchFamily="18" charset="0"/>
              <a:cs typeface="Times New Roman" panose="02020603050405020304" pitchFamily="18" charset="0"/>
            </a:rPr>
            <a:t>Farid Hossain</a:t>
          </a:r>
        </a:p>
        <a:p>
          <a:pPr marL="171450" lvl="1" indent="-171450" algn="l" defTabSz="800100">
            <a:lnSpc>
              <a:spcPct val="90000"/>
            </a:lnSpc>
            <a:spcBef>
              <a:spcPct val="0"/>
            </a:spcBef>
            <a:spcAft>
              <a:spcPct val="15000"/>
            </a:spcAft>
            <a:buChar char="•"/>
          </a:pPr>
          <a:r>
            <a:rPr lang="en-US" sz="1800" b="0" kern="1200" dirty="0">
              <a:latin typeface="Times New Roman" panose="02020603050405020304" pitchFamily="18" charset="0"/>
              <a:cs typeface="Times New Roman" panose="02020603050405020304" pitchFamily="18" charset="0"/>
            </a:rPr>
            <a:t>Id: 180222047</a:t>
          </a:r>
        </a:p>
        <a:p>
          <a:pPr marL="171450" lvl="1" indent="-171450" algn="l" defTabSz="800100">
            <a:lnSpc>
              <a:spcPct val="90000"/>
            </a:lnSpc>
            <a:spcBef>
              <a:spcPct val="0"/>
            </a:spcBef>
            <a:spcAft>
              <a:spcPct val="15000"/>
            </a:spcAft>
            <a:buChar char="•"/>
          </a:pPr>
          <a:endParaRPr lang="en-US" sz="1800" b="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b="0" kern="1200" dirty="0">
              <a:latin typeface="Times New Roman" panose="02020603050405020304" pitchFamily="18" charset="0"/>
              <a:cs typeface="Times New Roman" panose="02020603050405020304" pitchFamily="18" charset="0"/>
            </a:rPr>
            <a:t>Md Abid Hasan</a:t>
          </a:r>
        </a:p>
        <a:p>
          <a:pPr marL="171450" lvl="1" indent="-171450" algn="l" defTabSz="800100">
            <a:lnSpc>
              <a:spcPct val="90000"/>
            </a:lnSpc>
            <a:spcBef>
              <a:spcPct val="0"/>
            </a:spcBef>
            <a:spcAft>
              <a:spcPct val="15000"/>
            </a:spcAft>
            <a:buChar char="•"/>
          </a:pPr>
          <a:r>
            <a:rPr lang="sv-SE" sz="1800" b="0" kern="1200" dirty="0">
              <a:latin typeface="Times New Roman" panose="02020603050405020304" pitchFamily="18" charset="0"/>
              <a:cs typeface="Times New Roman" panose="02020603050405020304" pitchFamily="18" charset="0"/>
            </a:rPr>
            <a:t>Id: </a:t>
          </a:r>
          <a:r>
            <a:rPr lang="en-US" sz="1800" b="0" kern="1200" dirty="0">
              <a:latin typeface="Times New Roman" panose="02020603050405020304" pitchFamily="18" charset="0"/>
              <a:cs typeface="Times New Roman" panose="02020603050405020304" pitchFamily="18" charset="0"/>
            </a:rPr>
            <a:t>180222048</a:t>
          </a:r>
        </a:p>
      </dsp:txBody>
      <dsp:txXfrm>
        <a:off x="38" y="1523028"/>
        <a:ext cx="3703141" cy="2854800"/>
      </dsp:txXfrm>
    </dsp:sp>
    <dsp:sp modelId="{BE9C29DA-4BE1-4EE9-8205-2AC1F420B446}">
      <dsp:nvSpPr>
        <dsp:cNvPr id="0" name=""/>
        <dsp:cNvSpPr/>
      </dsp:nvSpPr>
      <dsp:spPr>
        <a:xfrm>
          <a:off x="4221658" y="0"/>
          <a:ext cx="3703141" cy="148125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Times New Roman" panose="02020603050405020304" pitchFamily="18" charset="0"/>
              <a:ea typeface="Malgun Gothic" panose="020B0503020000020004" pitchFamily="34" charset="-127"/>
              <a:cs typeface="Times New Roman" panose="02020603050405020304" pitchFamily="18" charset="0"/>
            </a:rPr>
            <a:t>Supervised B</a:t>
          </a:r>
          <a:r>
            <a:rPr lang="en-US" sz="2800" b="0" kern="1200" dirty="0">
              <a:latin typeface="Times New Roman" panose="02020603050405020304" pitchFamily="18" charset="0"/>
              <a:ea typeface="Malgun Gothic" panose="020B0503020000020004" pitchFamily="34" charset="-127"/>
              <a:cs typeface="Times New Roman" panose="02020603050405020304" pitchFamily="18" charset="0"/>
            </a:rPr>
            <a:t>y</a:t>
          </a:r>
          <a:r>
            <a:rPr lang="en-US" sz="2800" b="1" kern="1200" dirty="0">
              <a:latin typeface="Times New Roman" panose="02020603050405020304" pitchFamily="18" charset="0"/>
              <a:ea typeface="Malgun Gothic" panose="020B0503020000020004" pitchFamily="34" charset="-127"/>
              <a:cs typeface="Times New Roman" panose="02020603050405020304" pitchFamily="18" charset="0"/>
            </a:rPr>
            <a:t>:</a:t>
          </a:r>
          <a:endParaRPr lang="en-US" sz="2800" kern="1200" dirty="0">
            <a:latin typeface="Times New Roman" panose="02020603050405020304" pitchFamily="18" charset="0"/>
            <a:ea typeface="Malgun Gothic" panose="020B0503020000020004" pitchFamily="34" charset="-127"/>
            <a:cs typeface="Times New Roman" panose="02020603050405020304" pitchFamily="18" charset="0"/>
          </a:endParaRPr>
        </a:p>
      </dsp:txBody>
      <dsp:txXfrm>
        <a:off x="4221658" y="0"/>
        <a:ext cx="3703141" cy="1481256"/>
      </dsp:txXfrm>
    </dsp:sp>
    <dsp:sp modelId="{E3289EDF-1F8A-4891-B033-0881652D0C35}">
      <dsp:nvSpPr>
        <dsp:cNvPr id="0" name=""/>
        <dsp:cNvSpPr/>
      </dsp:nvSpPr>
      <dsp:spPr>
        <a:xfrm>
          <a:off x="4221619" y="1523028"/>
          <a:ext cx="3703141" cy="285480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Font typeface="Arial" panose="020B0604020202020204" pitchFamily="34" charset="0"/>
            <a:buChar char="•"/>
          </a:pPr>
          <a:r>
            <a:rPr lang="en-US" sz="2200" b="0" kern="1200" dirty="0" err="1">
              <a:latin typeface="Times New Roman" panose="02020603050405020304" pitchFamily="18" charset="0"/>
              <a:cs typeface="Times New Roman" panose="02020603050405020304" pitchFamily="18" charset="0"/>
            </a:rPr>
            <a:t>Shraboni</a:t>
          </a:r>
          <a:r>
            <a:rPr lang="en-US" sz="2200" b="0" kern="1200" dirty="0">
              <a:latin typeface="Times New Roman" panose="02020603050405020304" pitchFamily="18" charset="0"/>
              <a:cs typeface="Times New Roman" panose="02020603050405020304" pitchFamily="18" charset="0"/>
            </a:rPr>
            <a:t> </a:t>
          </a:r>
          <a:r>
            <a:rPr lang="en-US" sz="2200" b="0" kern="1200" dirty="0" err="1">
              <a:latin typeface="Times New Roman" panose="02020603050405020304" pitchFamily="18" charset="0"/>
              <a:cs typeface="Times New Roman" panose="02020603050405020304" pitchFamily="18" charset="0"/>
            </a:rPr>
            <a:t>Afroz</a:t>
          </a:r>
          <a:endParaRPr lang="en-US" sz="2200" b="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a:latin typeface="Times New Roman" panose="02020603050405020304" pitchFamily="18" charset="0"/>
              <a:cs typeface="Times New Roman" panose="02020603050405020304" pitchFamily="18" charset="0"/>
            </a:rPr>
            <a:t>Sr. Lecturer, Dept. of CSE, </a:t>
          </a:r>
        </a:p>
        <a:p>
          <a:pPr marL="228600" lvl="1" indent="-228600" algn="l" defTabSz="889000">
            <a:lnSpc>
              <a:spcPct val="90000"/>
            </a:lnSpc>
            <a:spcBef>
              <a:spcPct val="0"/>
            </a:spcBef>
            <a:spcAft>
              <a:spcPct val="15000"/>
            </a:spcAft>
            <a:buChar char="•"/>
          </a:pPr>
          <a:r>
            <a:rPr lang="en-US" sz="2000" kern="1200" dirty="0">
              <a:latin typeface="Times New Roman" panose="02020603050405020304" pitchFamily="18" charset="0"/>
              <a:cs typeface="Times New Roman" panose="02020603050405020304" pitchFamily="18" charset="0"/>
            </a:rPr>
            <a:t>European University of Bangladesh</a:t>
          </a:r>
        </a:p>
      </dsp:txBody>
      <dsp:txXfrm>
        <a:off x="4221619" y="1523028"/>
        <a:ext cx="3703141" cy="28548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6FC2EA-69B1-4914-8073-6B31831340D4}"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5367C-AAE2-469A-991B-5550A00379DF}" type="slidenum">
              <a:rPr lang="en-US" smtClean="0"/>
              <a:t>‹#›</a:t>
            </a:fld>
            <a:endParaRPr lang="en-US"/>
          </a:p>
        </p:txBody>
      </p:sp>
    </p:spTree>
    <p:extLst>
      <p:ext uri="{BB962C8B-B14F-4D97-AF65-F5344CB8AC3E}">
        <p14:creationId xmlns:p14="http://schemas.microsoft.com/office/powerpoint/2010/main" val="2255978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FC2EA-69B1-4914-8073-6B31831340D4}"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5367C-AAE2-469A-991B-5550A00379DF}" type="slidenum">
              <a:rPr lang="en-US" smtClean="0"/>
              <a:t>‹#›</a:t>
            </a:fld>
            <a:endParaRPr lang="en-US"/>
          </a:p>
        </p:txBody>
      </p:sp>
    </p:spTree>
    <p:extLst>
      <p:ext uri="{BB962C8B-B14F-4D97-AF65-F5344CB8AC3E}">
        <p14:creationId xmlns:p14="http://schemas.microsoft.com/office/powerpoint/2010/main" val="2387242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FC2EA-69B1-4914-8073-6B31831340D4}"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5367C-AAE2-469A-991B-5550A00379DF}" type="slidenum">
              <a:rPr lang="en-US" smtClean="0"/>
              <a:t>‹#›</a:t>
            </a:fld>
            <a:endParaRPr lang="en-US"/>
          </a:p>
        </p:txBody>
      </p:sp>
    </p:spTree>
    <p:extLst>
      <p:ext uri="{BB962C8B-B14F-4D97-AF65-F5344CB8AC3E}">
        <p14:creationId xmlns:p14="http://schemas.microsoft.com/office/powerpoint/2010/main" val="1290866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FC2EA-69B1-4914-8073-6B31831340D4}"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5367C-AAE2-469A-991B-5550A00379DF}" type="slidenum">
              <a:rPr lang="en-US" smtClean="0"/>
              <a:t>‹#›</a:t>
            </a:fld>
            <a:endParaRPr lang="en-US"/>
          </a:p>
        </p:txBody>
      </p:sp>
    </p:spTree>
    <p:extLst>
      <p:ext uri="{BB962C8B-B14F-4D97-AF65-F5344CB8AC3E}">
        <p14:creationId xmlns:p14="http://schemas.microsoft.com/office/powerpoint/2010/main" val="1920322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FC2EA-69B1-4914-8073-6B31831340D4}"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5367C-AAE2-469A-991B-5550A00379DF}" type="slidenum">
              <a:rPr lang="en-US" smtClean="0"/>
              <a:t>‹#›</a:t>
            </a:fld>
            <a:endParaRPr lang="en-US"/>
          </a:p>
        </p:txBody>
      </p:sp>
    </p:spTree>
    <p:extLst>
      <p:ext uri="{BB962C8B-B14F-4D97-AF65-F5344CB8AC3E}">
        <p14:creationId xmlns:p14="http://schemas.microsoft.com/office/powerpoint/2010/main" val="2938669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6FC2EA-69B1-4914-8073-6B31831340D4}" type="datetimeFigureOut">
              <a:rPr lang="en-US" smtClean="0"/>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5367C-AAE2-469A-991B-5550A00379DF}" type="slidenum">
              <a:rPr lang="en-US" smtClean="0"/>
              <a:t>‹#›</a:t>
            </a:fld>
            <a:endParaRPr lang="en-US"/>
          </a:p>
        </p:txBody>
      </p:sp>
    </p:spTree>
    <p:extLst>
      <p:ext uri="{BB962C8B-B14F-4D97-AF65-F5344CB8AC3E}">
        <p14:creationId xmlns:p14="http://schemas.microsoft.com/office/powerpoint/2010/main" val="2636971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6FC2EA-69B1-4914-8073-6B31831340D4}" type="datetimeFigureOut">
              <a:rPr lang="en-US" smtClean="0"/>
              <a:t>12/21/2021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5367C-AAE2-469A-991B-5550A00379DF}" type="slidenum">
              <a:rPr lang="en-US" smtClean="0"/>
              <a:t>‹#›</a:t>
            </a:fld>
            <a:endParaRPr lang="en-US"/>
          </a:p>
        </p:txBody>
      </p:sp>
    </p:spTree>
    <p:extLst>
      <p:ext uri="{BB962C8B-B14F-4D97-AF65-F5344CB8AC3E}">
        <p14:creationId xmlns:p14="http://schemas.microsoft.com/office/powerpoint/2010/main" val="76924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6FC2EA-69B1-4914-8073-6B31831340D4}" type="datetimeFigureOut">
              <a:rPr lang="en-US" smtClean="0"/>
              <a:t>12/21/2021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45367C-AAE2-469A-991B-5550A00379DF}" type="slidenum">
              <a:rPr lang="en-US" smtClean="0"/>
              <a:t>‹#›</a:t>
            </a:fld>
            <a:endParaRPr lang="en-US"/>
          </a:p>
        </p:txBody>
      </p:sp>
    </p:spTree>
    <p:extLst>
      <p:ext uri="{BB962C8B-B14F-4D97-AF65-F5344CB8AC3E}">
        <p14:creationId xmlns:p14="http://schemas.microsoft.com/office/powerpoint/2010/main" val="4272110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FC2EA-69B1-4914-8073-6B31831340D4}" type="datetimeFigureOut">
              <a:rPr lang="en-US" smtClean="0"/>
              <a:t>12/21/2021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45367C-AAE2-469A-991B-5550A00379DF}" type="slidenum">
              <a:rPr lang="en-US" smtClean="0"/>
              <a:t>‹#›</a:t>
            </a:fld>
            <a:endParaRPr lang="en-US"/>
          </a:p>
        </p:txBody>
      </p:sp>
    </p:spTree>
    <p:extLst>
      <p:ext uri="{BB962C8B-B14F-4D97-AF65-F5344CB8AC3E}">
        <p14:creationId xmlns:p14="http://schemas.microsoft.com/office/powerpoint/2010/main" val="758595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FC2EA-69B1-4914-8073-6B31831340D4}" type="datetimeFigureOut">
              <a:rPr lang="en-US" smtClean="0"/>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5367C-AAE2-469A-991B-5550A00379DF}" type="slidenum">
              <a:rPr lang="en-US" smtClean="0"/>
              <a:t>‹#›</a:t>
            </a:fld>
            <a:endParaRPr lang="en-US"/>
          </a:p>
        </p:txBody>
      </p:sp>
    </p:spTree>
    <p:extLst>
      <p:ext uri="{BB962C8B-B14F-4D97-AF65-F5344CB8AC3E}">
        <p14:creationId xmlns:p14="http://schemas.microsoft.com/office/powerpoint/2010/main" val="370815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FC2EA-69B1-4914-8073-6B31831340D4}" type="datetimeFigureOut">
              <a:rPr lang="en-US" smtClean="0"/>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5367C-AAE2-469A-991B-5550A00379DF}" type="slidenum">
              <a:rPr lang="en-US" smtClean="0"/>
              <a:t>‹#›</a:t>
            </a:fld>
            <a:endParaRPr lang="en-US"/>
          </a:p>
        </p:txBody>
      </p:sp>
    </p:spTree>
    <p:extLst>
      <p:ext uri="{BB962C8B-B14F-4D97-AF65-F5344CB8AC3E}">
        <p14:creationId xmlns:p14="http://schemas.microsoft.com/office/powerpoint/2010/main" val="1956938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6FC2EA-69B1-4914-8073-6B31831340D4}" type="datetimeFigureOut">
              <a:rPr lang="en-US" smtClean="0"/>
              <a:t>12/21/2021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45367C-AAE2-469A-991B-5550A00379DF}" type="slidenum">
              <a:rPr lang="en-US" smtClean="0"/>
              <a:t>‹#›</a:t>
            </a:fld>
            <a:endParaRPr lang="en-US"/>
          </a:p>
        </p:txBody>
      </p:sp>
    </p:spTree>
    <p:extLst>
      <p:ext uri="{BB962C8B-B14F-4D97-AF65-F5344CB8AC3E}">
        <p14:creationId xmlns:p14="http://schemas.microsoft.com/office/powerpoint/2010/main" val="36829387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774825"/>
          </a:xfrm>
        </p:spPr>
        <p:txBody>
          <a:bodyPr>
            <a:noAutofit/>
          </a:bodyPr>
          <a:lstStyle/>
          <a:p>
            <a:r>
              <a:rPr lang="en-US" sz="3000" b="1" dirty="0">
                <a:latin typeface="Times New Roman" panose="02020603050405020304" pitchFamily="18" charset="0"/>
                <a:cs typeface="Times New Roman" panose="02020603050405020304" pitchFamily="18" charset="0"/>
              </a:rPr>
              <a:t>Project on:  </a:t>
            </a:r>
            <a:br>
              <a:rPr lang="bn-BD" sz="3200" b="1"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EUB-APGT (Automated Payroll and GPS Tracker)</a:t>
            </a:r>
          </a:p>
        </p:txBody>
      </p:sp>
      <p:graphicFrame>
        <p:nvGraphicFramePr>
          <p:cNvPr id="4" name="Diagram 3"/>
          <p:cNvGraphicFramePr/>
          <p:nvPr>
            <p:extLst>
              <p:ext uri="{D42A27DB-BD31-4B8C-83A1-F6EECF244321}">
                <p14:modId xmlns:p14="http://schemas.microsoft.com/office/powerpoint/2010/main" val="2001662400"/>
              </p:ext>
            </p:extLst>
          </p:nvPr>
        </p:nvGraphicFramePr>
        <p:xfrm>
          <a:off x="533400" y="1828800"/>
          <a:ext cx="79248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6"/>
          <p:cNvSpPr txBox="1">
            <a:spLocks noChangeArrowheads="1"/>
          </p:cNvSpPr>
          <p:nvPr/>
        </p:nvSpPr>
        <p:spPr bwMode="auto">
          <a:xfrm>
            <a:off x="3581400" y="6248400"/>
            <a:ext cx="29703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r>
              <a:rPr lang="en-US" altLang="en-US" sz="1800" dirty="0"/>
              <a:t>Thursday 4th November 2021</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143000"/>
          </a:xfrm>
        </p:spPr>
        <p:txBody>
          <a:bodyPr>
            <a:normAutofit/>
          </a:bodyPr>
          <a:lstStyle/>
          <a:p>
            <a:r>
              <a:rPr lang="en-US" sz="3200" b="1" dirty="0">
                <a:latin typeface="Times New Roman" panose="02020603050405020304" pitchFamily="18" charset="0"/>
                <a:cs typeface="Times New Roman" panose="02020603050405020304" pitchFamily="18" charset="0"/>
              </a:rPr>
              <a:t>Date of completion</a:t>
            </a:r>
          </a:p>
        </p:txBody>
      </p:sp>
      <p:sp>
        <p:nvSpPr>
          <p:cNvPr id="3" name="Content Placeholder 2"/>
          <p:cNvSpPr>
            <a:spLocks noGrp="1"/>
          </p:cNvSpPr>
          <p:nvPr>
            <p:ph idx="1"/>
          </p:nvPr>
        </p:nvSpPr>
        <p:spPr>
          <a:xfrm>
            <a:off x="1485900" y="2514600"/>
            <a:ext cx="6172200" cy="297180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We will finished up to the detection and evaluation of my proposed work within October </a:t>
            </a:r>
            <a:r>
              <a:rPr lang="bn-BD" sz="2000" dirty="0">
                <a:latin typeface="Times New Roman" panose="02020603050405020304" pitchFamily="18" charset="0"/>
              </a:rPr>
              <a:t>14</a:t>
            </a:r>
            <a:r>
              <a:rPr lang="en-US" sz="2000" dirty="0">
                <a:latin typeface="Times New Roman" panose="02020603050405020304" pitchFamily="18" charset="0"/>
                <a:cs typeface="Times New Roman" panose="02020603050405020304" pitchFamily="18" charset="0"/>
              </a:rPr>
              <a:t>, 2021.</a:t>
            </a:r>
          </a:p>
          <a:p>
            <a:pPr>
              <a:buNone/>
            </a:pPr>
            <a:r>
              <a:rPr lang="bn-BD" sz="2000" dirty="0">
                <a:latin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3200"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571500" y="2057400"/>
            <a:ext cx="8001000" cy="4191000"/>
          </a:xfrm>
        </p:spPr>
        <p:txBody>
          <a:bodyPr>
            <a:noAutofit/>
          </a:bodyPr>
          <a:lstStyle/>
          <a:p>
            <a:pPr marL="0" marR="0" indent="0" algn="just">
              <a:lnSpc>
                <a:spcPct val="150000"/>
              </a:lnSpc>
              <a:spcBef>
                <a:spcPts val="0"/>
              </a:spcBef>
              <a:spcAft>
                <a:spcPts val="0"/>
              </a:spcAft>
              <a:buNone/>
              <a:tabLst>
                <a:tab pos="5257800" algn="l"/>
              </a:tabLst>
            </a:pPr>
            <a:r>
              <a:rPr lang="en-US" sz="2000" dirty="0">
                <a:effectLst/>
                <a:latin typeface="Times New Roman" panose="02020603050405020304" pitchFamily="18" charset="0"/>
                <a:ea typeface="Times New Roman" panose="02020603050405020304" pitchFamily="18" charset="0"/>
              </a:rPr>
              <a:t>We are introducing automated payroll using GPS location tracking which uses to view an employee by using the employee’s geographical location and locate the longitude and latitude positions and we can view the path the way he travelled throughout the day and calculates the employee salary, it eradicates the proxy attendances and fake salary calculations</a:t>
            </a:r>
            <a:r>
              <a:rPr lang="en-US" sz="2000" dirty="0">
                <a:solidFill>
                  <a:srgbClr val="000000"/>
                </a:solidFill>
                <a:effectLst/>
                <a:latin typeface="Times New Roman" panose="02020603050405020304" pitchFamily="18" charset="0"/>
                <a:ea typeface="MS Mincho" panose="02020609040205080304" pitchFamily="49" charset="-128"/>
              </a:rPr>
              <a:t>.</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36775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143000"/>
          </a:xfrm>
        </p:spPr>
        <p:txBody>
          <a:bodyPr>
            <a:noAutofit/>
          </a:bodyPr>
          <a:lstStyle/>
          <a:p>
            <a:r>
              <a:rPr lang="en-US" sz="8000" dirty="0"/>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991"/>
            <a:ext cx="8229600" cy="1143000"/>
          </a:xfrm>
        </p:spPr>
        <p:txBody>
          <a:bodyPr>
            <a:normAutofit/>
          </a:bodyPr>
          <a:lstStyle/>
          <a:p>
            <a:r>
              <a:rPr lang="en-US" sz="3200" b="1" dirty="0">
                <a:latin typeface="Times New Roman" panose="02020603050405020304" pitchFamily="18" charset="0"/>
                <a:cs typeface="Times New Roman" panose="02020603050405020304" pitchFamily="18" charset="0"/>
              </a:rPr>
              <a:t>Outline</a:t>
            </a:r>
          </a:p>
        </p:txBody>
      </p:sp>
      <p:sp>
        <p:nvSpPr>
          <p:cNvPr id="3" name="Content Placeholder 2"/>
          <p:cNvSpPr>
            <a:spLocks noGrp="1"/>
          </p:cNvSpPr>
          <p:nvPr>
            <p:ph idx="1"/>
          </p:nvPr>
        </p:nvSpPr>
        <p:spPr>
          <a:xfrm>
            <a:off x="2590800" y="1403992"/>
            <a:ext cx="6096000" cy="4722172"/>
          </a:xfrm>
        </p:spPr>
        <p:txBody>
          <a:bodyPr>
            <a:normAutofit/>
          </a:bodyPr>
          <a:lstStyle/>
          <a:p>
            <a:pPr marL="457200" indent="-457200">
              <a:buFont typeface="+mj-lt"/>
              <a:buAutoNum type="arabicParenR"/>
            </a:pPr>
            <a:r>
              <a:rPr lang="en-US" sz="2000" dirty="0">
                <a:latin typeface="Times New Roman" panose="02020603050405020304" pitchFamily="18" charset="0"/>
                <a:cs typeface="Times New Roman" panose="02020603050405020304" pitchFamily="18" charset="0"/>
              </a:rPr>
              <a:t>Introduction</a:t>
            </a:r>
          </a:p>
          <a:p>
            <a:pPr marL="457200" indent="-457200">
              <a:buFont typeface="+mj-lt"/>
              <a:buAutoNum type="arabicParenR"/>
            </a:pPr>
            <a:r>
              <a:rPr lang="en-US" sz="2000" dirty="0">
                <a:latin typeface="Times New Roman" panose="02020603050405020304" pitchFamily="18" charset="0"/>
                <a:cs typeface="Times New Roman" panose="02020603050405020304" pitchFamily="18" charset="0"/>
              </a:rPr>
              <a:t>Related Works</a:t>
            </a:r>
          </a:p>
          <a:p>
            <a:pPr marL="457200" indent="-457200">
              <a:buFont typeface="+mj-lt"/>
              <a:buAutoNum type="arabicParenR"/>
            </a:pPr>
            <a:r>
              <a:rPr lang="en-US" sz="2000" dirty="0">
                <a:latin typeface="Times New Roman" panose="02020603050405020304" pitchFamily="18" charset="0"/>
                <a:cs typeface="Times New Roman" panose="02020603050405020304" pitchFamily="18" charset="0"/>
              </a:rPr>
              <a:t>Motivation for The Work</a:t>
            </a:r>
          </a:p>
          <a:p>
            <a:pPr marL="457200" indent="-457200">
              <a:buFont typeface="+mj-lt"/>
              <a:buAutoNum type="arabicParenR"/>
            </a:pPr>
            <a:r>
              <a:rPr lang="en-US" sz="2000" dirty="0">
                <a:latin typeface="Times New Roman" panose="02020603050405020304" pitchFamily="18" charset="0"/>
                <a:cs typeface="Times New Roman" panose="02020603050405020304" pitchFamily="18" charset="0"/>
              </a:rPr>
              <a:t>Objective</a:t>
            </a:r>
          </a:p>
          <a:p>
            <a:pPr marL="457200" indent="-457200">
              <a:buFont typeface="+mj-lt"/>
              <a:buAutoNum type="arabicParenR"/>
            </a:pPr>
            <a:r>
              <a:rPr lang="en-US" sz="2000" dirty="0">
                <a:latin typeface="Times New Roman" panose="02020603050405020304" pitchFamily="18" charset="0"/>
                <a:cs typeface="Times New Roman" panose="02020603050405020304" pitchFamily="18" charset="0"/>
              </a:rPr>
              <a:t>Approach</a:t>
            </a:r>
          </a:p>
          <a:p>
            <a:pPr marL="457200" indent="-457200">
              <a:buFont typeface="+mj-lt"/>
              <a:buAutoNum type="arabicParenR"/>
            </a:pPr>
            <a:r>
              <a:rPr lang="en-US" sz="2000" dirty="0">
                <a:latin typeface="Times New Roman" panose="02020603050405020304" pitchFamily="18" charset="0"/>
                <a:cs typeface="Times New Roman" panose="02020603050405020304" pitchFamily="18" charset="0"/>
              </a:rPr>
              <a:t>How works the system</a:t>
            </a:r>
          </a:p>
          <a:p>
            <a:pPr marL="457200" indent="-457200">
              <a:buFont typeface="+mj-lt"/>
              <a:buAutoNum type="arabicParenR"/>
            </a:pPr>
            <a:r>
              <a:rPr lang="en-US" sz="2000" dirty="0">
                <a:latin typeface="Times New Roman" panose="02020603050405020304" pitchFamily="18" charset="0"/>
                <a:cs typeface="Times New Roman" panose="02020603050405020304" pitchFamily="18" charset="0"/>
              </a:rPr>
              <a:t>Date of completion </a:t>
            </a:r>
          </a:p>
          <a:p>
            <a:pPr marL="457200" indent="-457200">
              <a:buFont typeface="+mj-lt"/>
              <a:buAutoNum type="arabicParenR"/>
            </a:pPr>
            <a:r>
              <a:rPr lang="en-US" sz="2000" dirty="0">
                <a:latin typeface="Times New Roman" panose="02020603050405020304" pitchFamily="18" charset="0"/>
                <a:cs typeface="Times New Roman" panose="02020603050405020304" pitchFamily="18" charset="0"/>
              </a:rPr>
              <a:t>Conclusion</a:t>
            </a:r>
          </a:p>
          <a:p>
            <a:pPr>
              <a:buNone/>
            </a:pPr>
            <a:endParaRPr lang="en-US" sz="2400" dirty="0"/>
          </a:p>
          <a:p>
            <a:pPr>
              <a:buNone/>
            </a:pPr>
            <a:endParaRPr lang="en-US" sz="2400" dirty="0">
              <a:latin typeface="+mj-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normAutofit/>
          </a:bodyPr>
          <a:lstStyle/>
          <a:p>
            <a:r>
              <a:rPr lang="en-US" sz="3200" b="1" dirty="0">
                <a:latin typeface="Times New Roman" panose="02020603050405020304" pitchFamily="18" charset="0"/>
                <a:cs typeface="Times New Roman" panose="02020603050405020304" pitchFamily="18" charset="0"/>
              </a:rPr>
              <a:t>Introduction</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14600" y="2514600"/>
            <a:ext cx="5029200" cy="2819400"/>
          </a:xfrm>
        </p:spPr>
        <p:txBody>
          <a:bodyPr>
            <a:noAutofit/>
          </a:bodyPr>
          <a:lstStyle/>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GPS tracking of employee location</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Measure remuneration based on work hour</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Automated payroll</a:t>
            </a:r>
          </a:p>
        </p:txBody>
      </p:sp>
    </p:spTree>
    <p:extLst>
      <p:ext uri="{BB962C8B-B14F-4D97-AF65-F5344CB8AC3E}">
        <p14:creationId xmlns:p14="http://schemas.microsoft.com/office/powerpoint/2010/main" val="2665907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229600" cy="639762"/>
          </a:xfrm>
        </p:spPr>
        <p:txBody>
          <a:bodyPr>
            <a:noAutofit/>
          </a:bodyPr>
          <a:lstStyle/>
          <a:p>
            <a:r>
              <a:rPr lang="en-US" sz="3200" b="1" dirty="0">
                <a:latin typeface="Times New Roman" panose="02020603050405020304" pitchFamily="18" charset="0"/>
                <a:cs typeface="Times New Roman" panose="02020603050405020304" pitchFamily="18" charset="0"/>
              </a:rPr>
              <a:t>Related Works</a:t>
            </a:r>
          </a:p>
        </p:txBody>
      </p:sp>
      <p:sp>
        <p:nvSpPr>
          <p:cNvPr id="3" name="Content Placeholder 2"/>
          <p:cNvSpPr>
            <a:spLocks noGrp="1"/>
          </p:cNvSpPr>
          <p:nvPr>
            <p:ph idx="1"/>
          </p:nvPr>
        </p:nvSpPr>
        <p:spPr>
          <a:xfrm>
            <a:off x="1447799" y="1676400"/>
            <a:ext cx="6324601" cy="1295400"/>
          </a:xfrm>
        </p:spPr>
        <p:txBody>
          <a:bodyPr>
            <a:noAutofit/>
          </a:bodyPr>
          <a:lstStyle/>
          <a:p>
            <a:pPr marL="0" lvl="0" indent="0">
              <a:buNone/>
            </a:pP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ea typeface="Tahoma" panose="020B0604030504040204" pitchFamily="34" charset="0"/>
                <a:cs typeface="Times New Roman" panose="02020603050405020304" pitchFamily="18" charset="0"/>
              </a:rPr>
              <a:t>Title: </a:t>
            </a:r>
            <a:r>
              <a:rPr lang="bn-IN" sz="2000" b="1"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AC Payroll</a:t>
            </a:r>
            <a:r>
              <a:rPr lang="en-US" sz="2000" b="1"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Ultimatix</a:t>
            </a:r>
            <a:r>
              <a:rPr lang="en-US" sz="2000" dirty="0">
                <a:effectLst/>
                <a:latin typeface="Times New Roman" panose="02020603050405020304" pitchFamily="18" charset="0"/>
                <a:ea typeface="Times New Roman" panose="02020603050405020304" pitchFamily="18" charset="0"/>
              </a:rPr>
              <a:t> Payroll etc.</a:t>
            </a:r>
            <a:endParaRPr lang="bn-IN" sz="2000" b="1"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US" sz="2000" b="1" dirty="0">
                <a:latin typeface="Times New Roman" panose="02020603050405020304" pitchFamily="18" charset="0"/>
                <a:ea typeface="Tahoma" panose="020B0604030504040204" pitchFamily="34" charset="0"/>
                <a:cs typeface="Times New Roman" panose="02020603050405020304" pitchFamily="18" charset="0"/>
              </a:rPr>
              <a:t>Type: </a:t>
            </a:r>
            <a:r>
              <a:rPr lang="en-US" sz="2000" dirty="0">
                <a:latin typeface="Times New Roman" panose="02020603050405020304" pitchFamily="18" charset="0"/>
                <a:ea typeface="Tahoma" panose="020B0604030504040204" pitchFamily="34" charset="0"/>
                <a:cs typeface="Times New Roman" panose="02020603050405020304" pitchFamily="18" charset="0"/>
              </a:rPr>
              <a:t>Android Application</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01570158-EC40-418E-AF2F-D126D8A26EFB}"/>
              </a:ext>
            </a:extLst>
          </p:cNvPr>
          <p:cNvGraphicFramePr>
            <a:graphicFrameLocks noGrp="1"/>
          </p:cNvGraphicFramePr>
          <p:nvPr>
            <p:extLst>
              <p:ext uri="{D42A27DB-BD31-4B8C-83A1-F6EECF244321}">
                <p14:modId xmlns:p14="http://schemas.microsoft.com/office/powerpoint/2010/main" val="3423512041"/>
              </p:ext>
            </p:extLst>
          </p:nvPr>
        </p:nvGraphicFramePr>
        <p:xfrm>
          <a:off x="1371600" y="3068320"/>
          <a:ext cx="6781800" cy="2875280"/>
        </p:xfrm>
        <a:graphic>
          <a:graphicData uri="http://schemas.openxmlformats.org/drawingml/2006/table">
            <a:tbl>
              <a:tblPr firstRow="1" bandRow="1">
                <a:tableStyleId>{5940675A-B579-460E-94D1-54222C63F5DA}</a:tableStyleId>
              </a:tblPr>
              <a:tblGrid>
                <a:gridCol w="3390900">
                  <a:extLst>
                    <a:ext uri="{9D8B030D-6E8A-4147-A177-3AD203B41FA5}">
                      <a16:colId xmlns:a16="http://schemas.microsoft.com/office/drawing/2014/main" val="4242147457"/>
                    </a:ext>
                  </a:extLst>
                </a:gridCol>
                <a:gridCol w="3390900">
                  <a:extLst>
                    <a:ext uri="{9D8B030D-6E8A-4147-A177-3AD203B41FA5}">
                      <a16:colId xmlns:a16="http://schemas.microsoft.com/office/drawing/2014/main" val="901600574"/>
                    </a:ext>
                  </a:extLst>
                </a:gridCol>
              </a:tblGrid>
              <a:tr h="944122">
                <a:tc>
                  <a:txBody>
                    <a:bodyPr/>
                    <a:lstStyle/>
                    <a:p>
                      <a:pPr marL="0" marR="0" algn="ctr">
                        <a:lnSpc>
                          <a:spcPct val="115000"/>
                        </a:lnSpc>
                        <a:spcBef>
                          <a:spcPts val="0"/>
                        </a:spcBef>
                        <a:spcAft>
                          <a:spcPts val="0"/>
                        </a:spcAft>
                        <a:tabLst>
                          <a:tab pos="5257800" algn="l"/>
                        </a:tabLst>
                      </a:pPr>
                      <a:endParaRPr lang="en-US" sz="1800" b="1"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p>
                      <a:pPr marL="0" marR="0" algn="ctr">
                        <a:lnSpc>
                          <a:spcPct val="115000"/>
                        </a:lnSpc>
                        <a:spcBef>
                          <a:spcPts val="0"/>
                        </a:spcBef>
                        <a:spcAft>
                          <a:spcPts val="0"/>
                        </a:spcAft>
                        <a:tabLst>
                          <a:tab pos="5257800" algn="l"/>
                        </a:tabLst>
                      </a:pPr>
                      <a:r>
                        <a:rPr lang="en-US" sz="1800" b="1"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Their Work Principle</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5257800" algn="l"/>
                        </a:tabLst>
                      </a:pPr>
                      <a:endParaRPr lang="en-US" sz="1800" b="1"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p>
                      <a:pPr marL="0" marR="0" algn="ctr">
                        <a:lnSpc>
                          <a:spcPct val="115000"/>
                        </a:lnSpc>
                        <a:spcBef>
                          <a:spcPts val="0"/>
                        </a:spcBef>
                        <a:spcAft>
                          <a:spcPts val="0"/>
                        </a:spcAft>
                        <a:tabLst>
                          <a:tab pos="5257800" algn="l"/>
                        </a:tabLst>
                      </a:pPr>
                      <a:r>
                        <a:rPr lang="en-US" sz="1800" b="1"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Our Work Principle</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37803067"/>
                  </a:ext>
                </a:extLst>
              </a:tr>
              <a:tr h="1931158">
                <a:tc>
                  <a:txBody>
                    <a:bodyPr/>
                    <a:lstStyle/>
                    <a:p>
                      <a:pPr marL="0" marR="0" algn="just">
                        <a:lnSpc>
                          <a:spcPct val="115000"/>
                        </a:lnSpc>
                        <a:spcBef>
                          <a:spcPts val="0"/>
                        </a:spcBef>
                        <a:spcAft>
                          <a:spcPts val="0"/>
                        </a:spcAft>
                        <a:tabLst>
                          <a:tab pos="5257800" algn="l"/>
                        </a:tabLst>
                      </a:pPr>
                      <a:endParaRPr lang="en-US" sz="1800" b="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p>
                      <a:pPr marL="0" marR="0" algn="just">
                        <a:lnSpc>
                          <a:spcPct val="115000"/>
                        </a:lnSpc>
                        <a:spcBef>
                          <a:spcPts val="0"/>
                        </a:spcBef>
                        <a:spcAft>
                          <a:spcPts val="0"/>
                        </a:spcAft>
                        <a:tabLst>
                          <a:tab pos="5257800" algn="l"/>
                        </a:tabLst>
                      </a:pPr>
                      <a:r>
                        <a:rPr lang="en-US" sz="1800" b="0" kern="1200" dirty="0">
                          <a:solidFill>
                            <a:schemeClr val="tx1"/>
                          </a:solidFill>
                          <a:effectLst/>
                          <a:latin typeface="Times New Roman" panose="02020603050405020304" pitchFamily="18" charset="0"/>
                          <a:ea typeface="+mn-ea"/>
                          <a:cs typeface="Times New Roman" panose="02020603050405020304" pitchFamily="18" charset="0"/>
                        </a:rPr>
                        <a:t>Android application performing employee attendance and salary management system. They did not provide live location tracking.</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tabLst>
                          <a:tab pos="5257800" algn="l"/>
                        </a:tabLst>
                      </a:pPr>
                      <a:endParaRPr lang="en-US" sz="1800" b="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p>
                      <a:pPr marL="0" marR="0" algn="just">
                        <a:lnSpc>
                          <a:spcPct val="115000"/>
                        </a:lnSpc>
                        <a:spcBef>
                          <a:spcPts val="0"/>
                        </a:spcBef>
                        <a:spcAft>
                          <a:spcPts val="0"/>
                        </a:spcAft>
                        <a:tabLst>
                          <a:tab pos="5257800" algn="l"/>
                        </a:tabLst>
                      </a:pPr>
                      <a:r>
                        <a:rPr lang="en-US" sz="1800" b="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Our system will provide both employee attendance, hourly salary and live employee location on Map using GPS tracker.</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72751933"/>
                  </a:ext>
                </a:extLst>
              </a:tr>
            </a:tbl>
          </a:graphicData>
        </a:graphic>
      </p:graphicFrame>
    </p:spTree>
    <p:extLst>
      <p:ext uri="{BB962C8B-B14F-4D97-AF65-F5344CB8AC3E}">
        <p14:creationId xmlns:p14="http://schemas.microsoft.com/office/powerpoint/2010/main" val="2856947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629" y="228600"/>
            <a:ext cx="8229600" cy="1295400"/>
          </a:xfrm>
        </p:spPr>
        <p:txBody>
          <a:bodyPr>
            <a:normAutofit/>
          </a:bodyPr>
          <a:lstStyle/>
          <a:p>
            <a:r>
              <a:rPr lang="en-US" sz="3200" b="1" dirty="0">
                <a:latin typeface="Times New Roman" panose="02020603050405020304" pitchFamily="18" charset="0"/>
                <a:cs typeface="Times New Roman" panose="02020603050405020304" pitchFamily="18" charset="0"/>
              </a:rPr>
              <a:t>Motivation</a:t>
            </a:r>
            <a:endParaRPr lang="en-US" sz="3200" dirty="0"/>
          </a:p>
        </p:txBody>
      </p:sp>
      <p:sp>
        <p:nvSpPr>
          <p:cNvPr id="3" name="Content Placeholder 2"/>
          <p:cNvSpPr>
            <a:spLocks noGrp="1"/>
          </p:cNvSpPr>
          <p:nvPr>
            <p:ph idx="1"/>
          </p:nvPr>
        </p:nvSpPr>
        <p:spPr>
          <a:xfrm>
            <a:off x="1295400" y="2286000"/>
            <a:ext cx="7014949" cy="4343400"/>
          </a:xfrm>
        </p:spPr>
        <p:txBody>
          <a:bodyPr>
            <a:noAutofit/>
          </a:bodyPr>
          <a:lstStyle/>
          <a:p>
            <a:pPr marL="0" marR="0" algn="just">
              <a:lnSpc>
                <a:spcPct val="150000"/>
              </a:lnSpc>
              <a:spcBef>
                <a:spcPts val="0"/>
              </a:spcBef>
              <a:spcAft>
                <a:spcPts val="0"/>
              </a:spcAft>
            </a:pPr>
            <a:r>
              <a:rPr lang="en-US" sz="2000" dirty="0">
                <a:solidFill>
                  <a:srgbClr val="000000"/>
                </a:solidFill>
                <a:effectLst/>
                <a:latin typeface="Times New Roman" panose="02020603050405020304" pitchFamily="18" charset="0"/>
                <a:ea typeface="Arial" panose="020B0604020202020204" pitchFamily="34" charset="0"/>
              </a:rPr>
              <a:t>Automated payroll.</a:t>
            </a:r>
            <a:endParaRPr lang="en-US" sz="20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2000" dirty="0">
                <a:solidFill>
                  <a:srgbClr val="000000"/>
                </a:solidFill>
                <a:effectLst/>
                <a:latin typeface="Times New Roman" panose="02020603050405020304" pitchFamily="18" charset="0"/>
                <a:ea typeface="Arial" panose="020B0604020202020204" pitchFamily="34" charset="0"/>
              </a:rPr>
              <a:t>First well organized online payroll app for our country.</a:t>
            </a:r>
            <a:endParaRPr lang="en-US" sz="2000" dirty="0">
              <a:latin typeface="Times New Roman" panose="02020603050405020304" pitchFamily="18" charset="0"/>
              <a:ea typeface="Arial" panose="020B0604020202020204" pitchFamily="34" charset="0"/>
            </a:endParaRPr>
          </a:p>
          <a:p>
            <a:pPr marL="0" marR="0" algn="just">
              <a:lnSpc>
                <a:spcPct val="150000"/>
              </a:lnSpc>
              <a:spcBef>
                <a:spcPts val="0"/>
              </a:spcBef>
              <a:spcAft>
                <a:spcPts val="0"/>
              </a:spcAft>
            </a:pPr>
            <a:r>
              <a:rPr lang="en-US" sz="2000" dirty="0">
                <a:solidFill>
                  <a:srgbClr val="000000"/>
                </a:solidFill>
                <a:effectLst/>
                <a:latin typeface="Times New Roman" panose="02020603050405020304" pitchFamily="18" charset="0"/>
                <a:ea typeface="Arial" panose="020B0604020202020204" pitchFamily="34" charset="0"/>
              </a:rPr>
              <a:t>No need to check employee’s physical activities.</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49238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0534"/>
            <a:ext cx="8229600" cy="792162"/>
          </a:xfrm>
        </p:spPr>
        <p:txBody>
          <a:bodyPr>
            <a:noAutofit/>
          </a:bodyPr>
          <a:lstStyle/>
          <a:p>
            <a:r>
              <a:rPr lang="en-US" sz="3200" b="1" dirty="0">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a:xfrm>
            <a:off x="685800" y="1981200"/>
            <a:ext cx="8077200" cy="3733800"/>
          </a:xfrm>
        </p:spPr>
        <p:txBody>
          <a:bodyPr>
            <a:noAutofit/>
          </a:bodyPr>
          <a:lstStyle/>
          <a:p>
            <a:pPr marL="0" marR="0" indent="0" algn="just">
              <a:lnSpc>
                <a:spcPct val="150000"/>
              </a:lnSpc>
              <a:spcBef>
                <a:spcPts val="0"/>
              </a:spcBef>
              <a:spcAft>
                <a:spcPts val="0"/>
              </a:spcAft>
              <a:buNone/>
            </a:pPr>
            <a:r>
              <a:rPr lang="en-US" sz="2000" dirty="0">
                <a:solidFill>
                  <a:srgbClr val="000000"/>
                </a:solidFill>
                <a:effectLst/>
                <a:latin typeface="Times New Roman" panose="02020603050405020304" pitchFamily="18" charset="0"/>
                <a:ea typeface="Arial" panose="020B0604020202020204" pitchFamily="34" charset="0"/>
              </a:rPr>
              <a:t>1. Helps organizations prepare daily employee attendance system</a:t>
            </a:r>
            <a:endParaRPr lang="en-US" sz="2000" dirty="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pPr>
            <a:r>
              <a:rPr lang="en-US" sz="2000" dirty="0">
                <a:solidFill>
                  <a:srgbClr val="000000"/>
                </a:solidFill>
                <a:effectLst/>
                <a:latin typeface="Times New Roman" panose="02020603050405020304" pitchFamily="18" charset="0"/>
                <a:ea typeface="Arial" panose="020B0604020202020204" pitchFamily="34" charset="0"/>
              </a:rPr>
              <a:t>2. Monitoring remote working employees in real time</a:t>
            </a:r>
            <a:endParaRPr lang="en-US" sz="2000" dirty="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pPr>
            <a:r>
              <a:rPr lang="en-US" sz="2000" dirty="0">
                <a:solidFill>
                  <a:srgbClr val="000000"/>
                </a:solidFill>
                <a:effectLst/>
                <a:latin typeface="Times New Roman" panose="02020603050405020304" pitchFamily="18" charset="0"/>
                <a:ea typeface="Arial" panose="020B0604020202020204" pitchFamily="34" charset="0"/>
              </a:rPr>
              <a:t>3. Get live employee’s working location through app</a:t>
            </a:r>
            <a:endParaRPr lang="en-US" sz="2000" dirty="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pPr>
            <a:r>
              <a:rPr lang="en-US" sz="2000" dirty="0">
                <a:solidFill>
                  <a:srgbClr val="000000"/>
                </a:solidFill>
                <a:effectLst/>
                <a:latin typeface="Times New Roman" panose="02020603050405020304" pitchFamily="18" charset="0"/>
                <a:ea typeface="Arial" panose="020B0604020202020204" pitchFamily="34" charset="0"/>
              </a:rPr>
              <a:t>4. Calculating daily remuneration for employees according to their work hour</a:t>
            </a:r>
            <a:endParaRPr lang="en-US" sz="2000" dirty="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pPr>
            <a:r>
              <a:rPr lang="en-US" sz="2000" dirty="0">
                <a:solidFill>
                  <a:srgbClr val="000000"/>
                </a:solidFill>
                <a:effectLst/>
                <a:latin typeface="Times New Roman" panose="02020603050405020304" pitchFamily="18" charset="0"/>
                <a:ea typeface="Arial" panose="020B0604020202020204" pitchFamily="34" charset="0"/>
              </a:rPr>
              <a:t>5. Controlling employees by admin (Remove employee, online payment)</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90209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556418"/>
          </a:xfrm>
        </p:spPr>
        <p:txBody>
          <a:bodyPr>
            <a:noAutofit/>
          </a:bodyPr>
          <a:lstStyle/>
          <a:p>
            <a:r>
              <a:rPr lang="en-US" sz="3200" b="1" dirty="0">
                <a:latin typeface="Times New Roman" panose="02020603050405020304" pitchFamily="18" charset="0"/>
                <a:cs typeface="Times New Roman" panose="02020603050405020304" pitchFamily="18" charset="0"/>
              </a:rPr>
              <a:t>Approach</a:t>
            </a:r>
            <a:endParaRPr lang="en-US" sz="3200" dirty="0"/>
          </a:p>
        </p:txBody>
      </p:sp>
      <p:graphicFrame>
        <p:nvGraphicFramePr>
          <p:cNvPr id="8" name="Table 8">
            <a:extLst>
              <a:ext uri="{FF2B5EF4-FFF2-40B4-BE49-F238E27FC236}">
                <a16:creationId xmlns:a16="http://schemas.microsoft.com/office/drawing/2014/main" id="{1D555D6B-3508-4A79-AF60-539FE63AACF8}"/>
              </a:ext>
            </a:extLst>
          </p:cNvPr>
          <p:cNvGraphicFramePr>
            <a:graphicFrameLocks noGrp="1"/>
          </p:cNvGraphicFramePr>
          <p:nvPr>
            <p:extLst>
              <p:ext uri="{D42A27DB-BD31-4B8C-83A1-F6EECF244321}">
                <p14:modId xmlns:p14="http://schemas.microsoft.com/office/powerpoint/2010/main" val="3387401044"/>
              </p:ext>
            </p:extLst>
          </p:nvPr>
        </p:nvGraphicFramePr>
        <p:xfrm>
          <a:off x="358538" y="2438376"/>
          <a:ext cx="8426924" cy="2953627"/>
        </p:xfrm>
        <a:graphic>
          <a:graphicData uri="http://schemas.openxmlformats.org/drawingml/2006/table">
            <a:tbl>
              <a:tblPr firstRow="1" bandRow="1">
                <a:tableStyleId>{5940675A-B579-460E-94D1-54222C63F5DA}</a:tableStyleId>
              </a:tblPr>
              <a:tblGrid>
                <a:gridCol w="2617527">
                  <a:extLst>
                    <a:ext uri="{9D8B030D-6E8A-4147-A177-3AD203B41FA5}">
                      <a16:colId xmlns:a16="http://schemas.microsoft.com/office/drawing/2014/main" val="3805156036"/>
                    </a:ext>
                  </a:extLst>
                </a:gridCol>
                <a:gridCol w="1371600">
                  <a:extLst>
                    <a:ext uri="{9D8B030D-6E8A-4147-A177-3AD203B41FA5}">
                      <a16:colId xmlns:a16="http://schemas.microsoft.com/office/drawing/2014/main" val="3155562684"/>
                    </a:ext>
                  </a:extLst>
                </a:gridCol>
                <a:gridCol w="1524000">
                  <a:extLst>
                    <a:ext uri="{9D8B030D-6E8A-4147-A177-3AD203B41FA5}">
                      <a16:colId xmlns:a16="http://schemas.microsoft.com/office/drawing/2014/main" val="1051796222"/>
                    </a:ext>
                  </a:extLst>
                </a:gridCol>
                <a:gridCol w="2913797">
                  <a:extLst>
                    <a:ext uri="{9D8B030D-6E8A-4147-A177-3AD203B41FA5}">
                      <a16:colId xmlns:a16="http://schemas.microsoft.com/office/drawing/2014/main" val="1549713784"/>
                    </a:ext>
                  </a:extLst>
                </a:gridCol>
              </a:tblGrid>
              <a:tr h="984592">
                <a:tc>
                  <a:txBody>
                    <a:bodyPr/>
                    <a:lstStyle/>
                    <a:p>
                      <a:pPr algn="ctr"/>
                      <a:endParaRPr lang="en-US" sz="1800" b="1" dirty="0">
                        <a:latin typeface="Times New Roman" panose="02020603050405020304" pitchFamily="18" charset="0"/>
                        <a:cs typeface="Times New Roman" panose="02020603050405020304" pitchFamily="18" charset="0"/>
                      </a:endParaRPr>
                    </a:p>
                    <a:p>
                      <a:pPr algn="ctr"/>
                      <a:r>
                        <a:rPr lang="en-US" sz="1800" b="1" dirty="0">
                          <a:latin typeface="Times New Roman" panose="02020603050405020304" pitchFamily="18" charset="0"/>
                          <a:cs typeface="Times New Roman" panose="02020603050405020304" pitchFamily="18" charset="0"/>
                        </a:rPr>
                        <a:t>Platform/Framework</a:t>
                      </a:r>
                    </a:p>
                  </a:txBody>
                  <a:tcPr/>
                </a:tc>
                <a:tc>
                  <a:txBody>
                    <a:bodyPr/>
                    <a:lstStyle/>
                    <a:p>
                      <a:pPr algn="ctr"/>
                      <a:endParaRPr lang="en-US" sz="1800" b="1" dirty="0">
                        <a:latin typeface="Times New Roman" panose="02020603050405020304" pitchFamily="18" charset="0"/>
                        <a:cs typeface="Times New Roman" panose="02020603050405020304" pitchFamily="18" charset="0"/>
                      </a:endParaRPr>
                    </a:p>
                    <a:p>
                      <a:pPr algn="ctr"/>
                      <a:r>
                        <a:rPr lang="en-US" sz="1800" b="1" dirty="0">
                          <a:latin typeface="Times New Roman" panose="02020603050405020304" pitchFamily="18" charset="0"/>
                          <a:cs typeface="Times New Roman" panose="02020603050405020304" pitchFamily="18" charset="0"/>
                        </a:rPr>
                        <a:t>Backend</a:t>
                      </a:r>
                    </a:p>
                  </a:txBody>
                  <a:tcPr/>
                </a:tc>
                <a:tc>
                  <a:txBody>
                    <a:bodyPr/>
                    <a:lstStyle/>
                    <a:p>
                      <a:pPr algn="ctr"/>
                      <a:endParaRPr lang="en-US" sz="1800" b="1" dirty="0">
                        <a:latin typeface="Times New Roman" panose="02020603050405020304" pitchFamily="18" charset="0"/>
                        <a:cs typeface="Times New Roman" panose="02020603050405020304" pitchFamily="18" charset="0"/>
                      </a:endParaRPr>
                    </a:p>
                    <a:p>
                      <a:pPr algn="ctr"/>
                      <a:r>
                        <a:rPr lang="en-US" sz="1800" b="1" dirty="0">
                          <a:latin typeface="Times New Roman" panose="02020603050405020304" pitchFamily="18" charset="0"/>
                          <a:cs typeface="Times New Roman" panose="02020603050405020304" pitchFamily="18" charset="0"/>
                        </a:rPr>
                        <a:t>GUI</a:t>
                      </a:r>
                    </a:p>
                  </a:txBody>
                  <a:tcPr/>
                </a:tc>
                <a:tc>
                  <a:txBody>
                    <a:bodyPr/>
                    <a:lstStyle/>
                    <a:p>
                      <a:pPr algn="ctr"/>
                      <a:endParaRPr lang="en-US" sz="1800" b="1" dirty="0">
                        <a:latin typeface="Times New Roman" panose="02020603050405020304" pitchFamily="18" charset="0"/>
                        <a:cs typeface="Times New Roman" panose="02020603050405020304" pitchFamily="18" charset="0"/>
                      </a:endParaRPr>
                    </a:p>
                    <a:p>
                      <a:pPr algn="ctr"/>
                      <a:r>
                        <a:rPr lang="en-US" sz="1800" b="1" dirty="0">
                          <a:latin typeface="Times New Roman" panose="02020603050405020304" pitchFamily="18" charset="0"/>
                          <a:cs typeface="Times New Roman" panose="02020603050405020304" pitchFamily="18" charset="0"/>
                        </a:rPr>
                        <a:t>Database</a:t>
                      </a:r>
                    </a:p>
                  </a:txBody>
                  <a:tcPr/>
                </a:tc>
                <a:extLst>
                  <a:ext uri="{0D108BD9-81ED-4DB2-BD59-A6C34878D82A}">
                    <a16:rowId xmlns:a16="http://schemas.microsoft.com/office/drawing/2014/main" val="3702864327"/>
                  </a:ext>
                </a:extLst>
              </a:tr>
              <a:tr h="1969035">
                <a:tc>
                  <a:txBody>
                    <a:bodyPr/>
                    <a:lstStyle/>
                    <a:p>
                      <a:pPr algn="ctr"/>
                      <a:endParaRPr lang="en-US" sz="1800" dirty="0">
                        <a:latin typeface="Times New Roman" panose="02020603050405020304" pitchFamily="18" charset="0"/>
                        <a:cs typeface="Times New Roman" panose="02020603050405020304" pitchFamily="18" charset="0"/>
                      </a:endParaRPr>
                    </a:p>
                    <a:p>
                      <a:pPr algn="ctr"/>
                      <a:r>
                        <a:rPr lang="en-US" sz="1800" dirty="0">
                          <a:latin typeface="Times New Roman" panose="02020603050405020304" pitchFamily="18" charset="0"/>
                          <a:cs typeface="Times New Roman" panose="02020603050405020304" pitchFamily="18" charset="0"/>
                        </a:rPr>
                        <a:t>Native Android with Android Studio</a:t>
                      </a:r>
                    </a:p>
                  </a:txBody>
                  <a:tcPr/>
                </a:tc>
                <a:tc>
                  <a:txBody>
                    <a:bodyPr/>
                    <a:lstStyle/>
                    <a:p>
                      <a:pPr algn="ctr"/>
                      <a:endParaRPr lang="en-US" sz="1800" dirty="0">
                        <a:latin typeface="Times New Roman" panose="02020603050405020304" pitchFamily="18" charset="0"/>
                        <a:cs typeface="Times New Roman" panose="02020603050405020304" pitchFamily="18" charset="0"/>
                      </a:endParaRPr>
                    </a:p>
                    <a:p>
                      <a:pPr algn="ctr"/>
                      <a:r>
                        <a:rPr lang="en-US" sz="1800" dirty="0">
                          <a:latin typeface="Times New Roman" panose="02020603050405020304" pitchFamily="18" charset="0"/>
                          <a:cs typeface="Times New Roman" panose="02020603050405020304" pitchFamily="18" charset="0"/>
                        </a:rPr>
                        <a:t>Java</a:t>
                      </a:r>
                    </a:p>
                  </a:txBody>
                  <a:tcPr/>
                </a:tc>
                <a:tc>
                  <a:txBody>
                    <a:bodyPr/>
                    <a:lstStyle/>
                    <a:p>
                      <a:pPr algn="ctr"/>
                      <a:endParaRPr lang="en-US" sz="1800" dirty="0">
                        <a:latin typeface="Times New Roman" panose="02020603050405020304" pitchFamily="18" charset="0"/>
                        <a:cs typeface="Times New Roman" panose="02020603050405020304" pitchFamily="18" charset="0"/>
                      </a:endParaRPr>
                    </a:p>
                    <a:p>
                      <a:pPr algn="ctr"/>
                      <a:r>
                        <a:rPr lang="en-US" sz="1800" dirty="0">
                          <a:latin typeface="Times New Roman" panose="02020603050405020304" pitchFamily="18" charset="0"/>
                          <a:cs typeface="Times New Roman" panose="02020603050405020304" pitchFamily="18" charset="0"/>
                        </a:rPr>
                        <a:t>XML</a:t>
                      </a:r>
                    </a:p>
                  </a:txBody>
                  <a:tcPr/>
                </a:tc>
                <a:tc>
                  <a:txBody>
                    <a:bodyPr/>
                    <a:lstStyle/>
                    <a:p>
                      <a:pPr algn="ctr"/>
                      <a:endParaRPr lang="en-US" sz="1800" dirty="0">
                        <a:latin typeface="Times New Roman" panose="02020603050405020304" pitchFamily="18" charset="0"/>
                        <a:cs typeface="Times New Roman" panose="02020603050405020304" pitchFamily="18" charset="0"/>
                      </a:endParaRPr>
                    </a:p>
                    <a:p>
                      <a:pPr algn="ctr"/>
                      <a:r>
                        <a:rPr lang="en-US" sz="1800" dirty="0">
                          <a:latin typeface="Times New Roman" panose="02020603050405020304" pitchFamily="18" charset="0"/>
                          <a:cs typeface="Times New Roman" panose="02020603050405020304" pitchFamily="18" charset="0"/>
                        </a:rPr>
                        <a:t>Firebase</a:t>
                      </a:r>
                    </a:p>
                  </a:txBody>
                  <a:tcPr/>
                </a:tc>
                <a:extLst>
                  <a:ext uri="{0D108BD9-81ED-4DB2-BD59-A6C34878D82A}">
                    <a16:rowId xmlns:a16="http://schemas.microsoft.com/office/drawing/2014/main" val="2648931259"/>
                  </a:ext>
                </a:extLst>
              </a:tr>
            </a:tbl>
          </a:graphicData>
        </a:graphic>
      </p:graphicFrame>
      <p:pic>
        <p:nvPicPr>
          <p:cNvPr id="9" name="Picture 8">
            <a:extLst>
              <a:ext uri="{FF2B5EF4-FFF2-40B4-BE49-F238E27FC236}">
                <a16:creationId xmlns:a16="http://schemas.microsoft.com/office/drawing/2014/main" id="{CDB9B2E2-6673-461F-8C3E-CE4A6AE35D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4495800"/>
            <a:ext cx="664158" cy="664158"/>
          </a:xfrm>
          <a:prstGeom prst="rect">
            <a:avLst/>
          </a:prstGeom>
        </p:spPr>
      </p:pic>
      <p:pic>
        <p:nvPicPr>
          <p:cNvPr id="10" name="Picture 9">
            <a:extLst>
              <a:ext uri="{FF2B5EF4-FFF2-40B4-BE49-F238E27FC236}">
                <a16:creationId xmlns:a16="http://schemas.microsoft.com/office/drawing/2014/main" id="{B37E3727-936F-44E0-8852-54D067225C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0400" y="4346686"/>
            <a:ext cx="1041902" cy="781427"/>
          </a:xfrm>
          <a:prstGeom prst="rect">
            <a:avLst/>
          </a:prstGeom>
        </p:spPr>
      </p:pic>
      <p:pic>
        <p:nvPicPr>
          <p:cNvPr id="11" name="Picture 10">
            <a:extLst>
              <a:ext uri="{FF2B5EF4-FFF2-40B4-BE49-F238E27FC236}">
                <a16:creationId xmlns:a16="http://schemas.microsoft.com/office/drawing/2014/main" id="{108A3A28-B217-4E82-8934-19F10FEDB38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4400" y="4367032"/>
            <a:ext cx="821854" cy="821854"/>
          </a:xfrm>
          <a:prstGeom prst="rect">
            <a:avLst/>
          </a:prstGeom>
        </p:spPr>
      </p:pic>
      <p:pic>
        <p:nvPicPr>
          <p:cNvPr id="4" name="Picture 3">
            <a:extLst>
              <a:ext uri="{FF2B5EF4-FFF2-40B4-BE49-F238E27FC236}">
                <a16:creationId xmlns:a16="http://schemas.microsoft.com/office/drawing/2014/main" id="{BEFDBF95-3A8F-4F40-A36A-71D6DD5BAE6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63742" y="4323775"/>
            <a:ext cx="689056" cy="836183"/>
          </a:xfrm>
          <a:prstGeom prst="rect">
            <a:avLst/>
          </a:prstGeom>
        </p:spPr>
      </p:pic>
    </p:spTree>
    <p:extLst>
      <p:ext uri="{BB962C8B-B14F-4D97-AF65-F5344CB8AC3E}">
        <p14:creationId xmlns:p14="http://schemas.microsoft.com/office/powerpoint/2010/main" val="1994477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599" y="-94653"/>
            <a:ext cx="7315201" cy="884238"/>
          </a:xfrm>
        </p:spPr>
        <p:txBody>
          <a:bodyPr>
            <a:noAutofit/>
          </a:bodyPr>
          <a:lstStyle/>
          <a:p>
            <a:pPr algn="l"/>
            <a:r>
              <a:rPr lang="en-US" sz="2800" b="1" dirty="0">
                <a:latin typeface="Times New Roman" panose="02020603050405020304" pitchFamily="18" charset="0"/>
                <a:cs typeface="Times New Roman" panose="02020603050405020304" pitchFamily="18" charset="0"/>
              </a:rPr>
              <a:t>How the proposed system will work (Feature)</a:t>
            </a:r>
            <a:endParaRPr lang="en-US" sz="2800" dirty="0">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4655F499-BF8D-415F-91B6-4313D22E55B9}"/>
              </a:ext>
            </a:extLst>
          </p:cNvPr>
          <p:cNvSpPr txBox="1">
            <a:spLocks/>
          </p:cNvSpPr>
          <p:nvPr/>
        </p:nvSpPr>
        <p:spPr>
          <a:xfrm>
            <a:off x="1730352" y="5992367"/>
            <a:ext cx="2438400" cy="88423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800" dirty="0">
                <a:latin typeface="Times New Roman" panose="02020603050405020304" pitchFamily="18" charset="0"/>
                <a:cs typeface="Times New Roman" panose="02020603050405020304" pitchFamily="18" charset="0"/>
              </a:rPr>
              <a:t>Employee Check-in</a:t>
            </a:r>
          </a:p>
        </p:txBody>
      </p:sp>
      <p:pic>
        <p:nvPicPr>
          <p:cNvPr id="8" name="Picture 7">
            <a:extLst>
              <a:ext uri="{FF2B5EF4-FFF2-40B4-BE49-F238E27FC236}">
                <a16:creationId xmlns:a16="http://schemas.microsoft.com/office/drawing/2014/main" id="{ADD1D694-5ABE-42E2-817F-2D541F28C6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7583" y="948503"/>
            <a:ext cx="2438400" cy="5150179"/>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ADBEDB8C-C38D-49DA-9E8F-1335E996D6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10555" y="948503"/>
            <a:ext cx="2503093" cy="5150179"/>
          </a:xfrm>
          <a:prstGeom prst="rect">
            <a:avLst/>
          </a:prstGeom>
          <a:ln>
            <a:noFill/>
          </a:ln>
          <a:effectLst>
            <a:outerShdw blurRad="190500" algn="tl" rotWithShape="0">
              <a:srgbClr val="000000">
                <a:alpha val="70000"/>
              </a:srgbClr>
            </a:outerShdw>
          </a:effectLst>
        </p:spPr>
      </p:pic>
      <p:sp>
        <p:nvSpPr>
          <p:cNvPr id="13" name="Title 1">
            <a:extLst>
              <a:ext uri="{FF2B5EF4-FFF2-40B4-BE49-F238E27FC236}">
                <a16:creationId xmlns:a16="http://schemas.microsoft.com/office/drawing/2014/main" id="{7AFF9DD9-9BFD-4F7C-AE6C-252D2E5139A5}"/>
              </a:ext>
            </a:extLst>
          </p:cNvPr>
          <p:cNvSpPr txBox="1">
            <a:spLocks/>
          </p:cNvSpPr>
          <p:nvPr/>
        </p:nvSpPr>
        <p:spPr>
          <a:xfrm>
            <a:off x="5128253" y="5992367"/>
            <a:ext cx="2438400" cy="88423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800" dirty="0">
                <a:latin typeface="Times New Roman" panose="02020603050405020304" pitchFamily="18" charset="0"/>
                <a:cs typeface="Times New Roman" panose="02020603050405020304" pitchFamily="18" charset="0"/>
              </a:rPr>
              <a:t>Employee Check-out</a:t>
            </a:r>
          </a:p>
        </p:txBody>
      </p:sp>
    </p:spTree>
    <p:extLst>
      <p:ext uri="{BB962C8B-B14F-4D97-AF65-F5344CB8AC3E}">
        <p14:creationId xmlns:p14="http://schemas.microsoft.com/office/powerpoint/2010/main" val="2426483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FE05B-03BF-4C3B-BA8A-A33A0244733A}"/>
              </a:ext>
            </a:extLst>
          </p:cNvPr>
          <p:cNvSpPr>
            <a:spLocks noGrp="1"/>
          </p:cNvSpPr>
          <p:nvPr>
            <p:ph type="title"/>
          </p:nvPr>
        </p:nvSpPr>
        <p:spPr>
          <a:xfrm>
            <a:off x="473969" y="47198"/>
            <a:ext cx="8229600" cy="609600"/>
          </a:xfrm>
        </p:spPr>
        <p:txBody>
          <a:bodyPr>
            <a:normAutofit/>
          </a:bodyPr>
          <a:lstStyle/>
          <a:p>
            <a:r>
              <a:rPr lang="en-US" sz="3200" b="1" dirty="0">
                <a:latin typeface="Times New Roman" panose="02020603050405020304" pitchFamily="18" charset="0"/>
                <a:cs typeface="Times New Roman" panose="02020603050405020304" pitchFamily="18" charset="0"/>
              </a:rPr>
              <a:t>Feature (continue…)</a:t>
            </a:r>
            <a:endParaRPr lang="en-US" sz="3200" dirty="0"/>
          </a:p>
        </p:txBody>
      </p:sp>
      <p:sp>
        <p:nvSpPr>
          <p:cNvPr id="4" name="Content Placeholder 2">
            <a:extLst>
              <a:ext uri="{FF2B5EF4-FFF2-40B4-BE49-F238E27FC236}">
                <a16:creationId xmlns:a16="http://schemas.microsoft.com/office/drawing/2014/main" id="{8458B944-4E9D-4DE9-90BA-B87A22E5D588}"/>
              </a:ext>
            </a:extLst>
          </p:cNvPr>
          <p:cNvSpPr>
            <a:spLocks noGrp="1"/>
          </p:cNvSpPr>
          <p:nvPr>
            <p:ph idx="1"/>
          </p:nvPr>
        </p:nvSpPr>
        <p:spPr>
          <a:xfrm>
            <a:off x="1088240" y="5857212"/>
            <a:ext cx="3107432" cy="609600"/>
          </a:xfrm>
        </p:spPr>
        <p:txBody>
          <a:bodyPr>
            <a:noAutofit/>
          </a:bodyPr>
          <a:lstStyle/>
          <a:p>
            <a:pPr marL="0" indent="0" algn="just">
              <a:buNone/>
            </a:pPr>
            <a:r>
              <a:rPr lang="en-US" sz="1800" dirty="0">
                <a:latin typeface="Times New Roman" panose="02020603050405020304" pitchFamily="18" charset="0"/>
                <a:cs typeface="Times New Roman" panose="02020603050405020304" pitchFamily="18" charset="0"/>
              </a:rPr>
              <a:t>Inspection by Admin using Employee Geo-Location</a:t>
            </a:r>
          </a:p>
        </p:txBody>
      </p:sp>
      <p:pic>
        <p:nvPicPr>
          <p:cNvPr id="5" name="Picture 4">
            <a:extLst>
              <a:ext uri="{FF2B5EF4-FFF2-40B4-BE49-F238E27FC236}">
                <a16:creationId xmlns:a16="http://schemas.microsoft.com/office/drawing/2014/main" id="{CC81C605-5BA3-4C81-B3B6-A2DB29F882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3912" y="799010"/>
            <a:ext cx="2336088" cy="4915990"/>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1BA4ECEB-6B39-4F7B-BC17-6225ABE082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799010"/>
            <a:ext cx="2336088" cy="4915989"/>
          </a:xfrm>
          <a:prstGeom prst="rect">
            <a:avLst/>
          </a:prstGeom>
          <a:ln>
            <a:noFill/>
          </a:ln>
          <a:effectLst>
            <a:outerShdw blurRad="190500" algn="tl" rotWithShape="0">
              <a:srgbClr val="000000">
                <a:alpha val="70000"/>
              </a:srgbClr>
            </a:outerShdw>
          </a:effectLst>
        </p:spPr>
      </p:pic>
      <p:sp>
        <p:nvSpPr>
          <p:cNvPr id="7" name="Content Placeholder 2">
            <a:extLst>
              <a:ext uri="{FF2B5EF4-FFF2-40B4-BE49-F238E27FC236}">
                <a16:creationId xmlns:a16="http://schemas.microsoft.com/office/drawing/2014/main" id="{FD6C3642-CEC5-4B74-89D1-D10620161C92}"/>
              </a:ext>
            </a:extLst>
          </p:cNvPr>
          <p:cNvSpPr txBox="1">
            <a:spLocks/>
          </p:cNvSpPr>
          <p:nvPr/>
        </p:nvSpPr>
        <p:spPr>
          <a:xfrm>
            <a:off x="4800600" y="5857212"/>
            <a:ext cx="3107432" cy="609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1800" dirty="0">
                <a:latin typeface="Times New Roman" panose="02020603050405020304" pitchFamily="18" charset="0"/>
                <a:cs typeface="Times New Roman" panose="02020603050405020304" pitchFamily="18" charset="0"/>
              </a:rPr>
              <a:t>Automated Payroll by Admin</a:t>
            </a:r>
          </a:p>
        </p:txBody>
      </p:sp>
    </p:spTree>
    <p:extLst>
      <p:ext uri="{BB962C8B-B14F-4D97-AF65-F5344CB8AC3E}">
        <p14:creationId xmlns:p14="http://schemas.microsoft.com/office/powerpoint/2010/main" val="1341877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4">
                                            <p:txEl>
                                              <p:pRg st="0" end="0"/>
                                            </p:txEl>
                                          </p:spTgt>
                                        </p:tgtEl>
                                        <p:attrNameLst>
                                          <p:attrName>style.color</p:attrName>
                                        </p:attrNameLst>
                                      </p:cBhvr>
                                      <p:by>
                                        <p:hsl h="0" s="12549" l="25098"/>
                                      </p:by>
                                    </p:animClr>
                                    <p:animClr clrSpc="hsl" dir="cw">
                                      <p:cBhvr>
                                        <p:cTn id="7" dur="500" fill="hold"/>
                                        <p:tgtEl>
                                          <p:spTgt spid="4">
                                            <p:txEl>
                                              <p:pRg st="0" end="0"/>
                                            </p:txEl>
                                          </p:spTgt>
                                        </p:tgtEl>
                                        <p:attrNameLst>
                                          <p:attrName>fillcolor</p:attrName>
                                        </p:attrNameLst>
                                      </p:cBhvr>
                                      <p:by>
                                        <p:hsl h="0" s="12549" l="25098"/>
                                      </p:by>
                                    </p:animClr>
                                    <p:animClr clrSpc="hsl" dir="cw">
                                      <p:cBhvr>
                                        <p:cTn id="8" dur="500" fill="hold"/>
                                        <p:tgtEl>
                                          <p:spTgt spid="4">
                                            <p:txEl>
                                              <p:pRg st="0" end="0"/>
                                            </p:txEl>
                                          </p:spTgt>
                                        </p:tgtEl>
                                        <p:attrNameLst>
                                          <p:attrName>stroke.color</p:attrName>
                                        </p:attrNameLst>
                                      </p:cBhvr>
                                      <p:by>
                                        <p:hsl h="0" s="12549" l="25098"/>
                                      </p:by>
                                    </p:animClr>
                                    <p:set>
                                      <p:cBhvr>
                                        <p:cTn id="9" dur="500" fill="hold"/>
                                        <p:tgtEl>
                                          <p:spTgt spid="4">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30" presetClass="emph" presetSubtype="0" fill="hold" grpId="0" nodeType="clickEffect">
                                  <p:stCondLst>
                                    <p:cond delay="0"/>
                                  </p:stCondLst>
                                  <p:childTnLst>
                                    <p:animClr clrSpc="hsl" dir="cw">
                                      <p:cBhvr override="childStyle">
                                        <p:cTn id="13" dur="500" fill="hold"/>
                                        <p:tgtEl>
                                          <p:spTgt spid="7">
                                            <p:txEl>
                                              <p:pRg st="0" end="0"/>
                                            </p:txEl>
                                          </p:spTgt>
                                        </p:tgtEl>
                                        <p:attrNameLst>
                                          <p:attrName>style.color</p:attrName>
                                        </p:attrNameLst>
                                      </p:cBhvr>
                                      <p:by>
                                        <p:hsl h="0" s="12549" l="25098"/>
                                      </p:by>
                                    </p:animClr>
                                    <p:animClr clrSpc="hsl" dir="cw">
                                      <p:cBhvr>
                                        <p:cTn id="14" dur="500" fill="hold"/>
                                        <p:tgtEl>
                                          <p:spTgt spid="7">
                                            <p:txEl>
                                              <p:pRg st="0" end="0"/>
                                            </p:txEl>
                                          </p:spTgt>
                                        </p:tgtEl>
                                        <p:attrNameLst>
                                          <p:attrName>fillcolor</p:attrName>
                                        </p:attrNameLst>
                                      </p:cBhvr>
                                      <p:by>
                                        <p:hsl h="0" s="12549" l="25098"/>
                                      </p:by>
                                    </p:animClr>
                                    <p:animClr clrSpc="hsl" dir="cw">
                                      <p:cBhvr>
                                        <p:cTn id="15" dur="500" fill="hold"/>
                                        <p:tgtEl>
                                          <p:spTgt spid="7">
                                            <p:txEl>
                                              <p:pRg st="0" end="0"/>
                                            </p:txEl>
                                          </p:spTgt>
                                        </p:tgtEl>
                                        <p:attrNameLst>
                                          <p:attrName>stroke.color</p:attrName>
                                        </p:attrNameLst>
                                      </p:cBhvr>
                                      <p:by>
                                        <p:hsl h="0" s="12549" l="25098"/>
                                      </p:by>
                                    </p:animClr>
                                    <p:set>
                                      <p:cBhvr>
                                        <p:cTn id="16" dur="500" fill="hold"/>
                                        <p:tgtEl>
                                          <p:spTgt spid="7">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2488</TotalTime>
  <Words>343</Words>
  <Application>Microsoft Office PowerPoint</Application>
  <PresentationFormat>On-screen Show (4:3)</PresentationFormat>
  <Paragraphs>77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Wingdings</vt:lpstr>
      <vt:lpstr>Office Theme</vt:lpstr>
      <vt:lpstr>Project on:   EUB-APGT (Automated Payroll and GPS Tracker)</vt:lpstr>
      <vt:lpstr>Outline</vt:lpstr>
      <vt:lpstr>Introduction</vt:lpstr>
      <vt:lpstr>Related Works</vt:lpstr>
      <vt:lpstr>Motivation</vt:lpstr>
      <vt:lpstr>Objective</vt:lpstr>
      <vt:lpstr>Approach</vt:lpstr>
      <vt:lpstr>How the proposed system will work (Feature)</vt:lpstr>
      <vt:lpstr>Feature (continue…)</vt:lpstr>
      <vt:lpstr>Date of completion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an intelligent disaster management system for Bangladesh using wireless sensor network</dc:title>
  <dc:creator>User</dc:creator>
  <cp:lastModifiedBy>Redwan Sharafat Kabir</cp:lastModifiedBy>
  <cp:revision>146</cp:revision>
  <dcterms:created xsi:type="dcterms:W3CDTF">2013-04-10T16:45:07Z</dcterms:created>
  <dcterms:modified xsi:type="dcterms:W3CDTF">2021-12-21T15:41:45Z</dcterms:modified>
</cp:coreProperties>
</file>