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0B93-8E49-4BBD-9856-6243337348BD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4637-C9FB-4771-AE93-B60EA7F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Apache </a:t>
            </a:r>
            <a:r>
              <a:rPr lang="en-US" b="1" dirty="0" smtClean="0"/>
              <a:t>Curator</a:t>
            </a:r>
            <a:br>
              <a:rPr lang="en-US" b="1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000" b="1" dirty="0" smtClean="0"/>
              <a:t>Harshith Gowda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0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Path cache and watcher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972" y="1124607"/>
            <a:ext cx="9364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Path Cache is used to watch a </a:t>
            </a:r>
            <a:r>
              <a:rPr lang="en-US" dirty="0" err="1"/>
              <a:t>ZNode</a:t>
            </a:r>
            <a:r>
              <a:rPr lang="en-US" dirty="0"/>
              <a:t>. Whenever a child is added, updated or removed, the Path Cache will change its state to contain the current set of children, the children's data and the children's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Participating Classes are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PathChildrenCache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PathChildrenCacheEvent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PathChildrenCacheListener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ChildData</a:t>
            </a:r>
            <a:endParaRPr lang="en-US" dirty="0" smtClean="0"/>
          </a:p>
          <a:p>
            <a:pPr lvl="1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cache must be started by calling start(). Call close() when you are through with the cache.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two </a:t>
            </a:r>
            <a:r>
              <a:rPr lang="en-US" dirty="0" smtClean="0"/>
              <a:t>versions of start(). The no-</a:t>
            </a:r>
            <a:r>
              <a:rPr lang="en-US" dirty="0" err="1" smtClean="0"/>
              <a:t>arg</a:t>
            </a:r>
            <a:r>
              <a:rPr lang="en-US" dirty="0"/>
              <a:t> </a:t>
            </a:r>
            <a:r>
              <a:rPr lang="en-US" dirty="0" smtClean="0"/>
              <a:t>version gives default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other version takes an enumeration that allows you to control how the initial cache is warmed.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Path cache and watcher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073426"/>
            <a:ext cx="10026595" cy="5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Distributed Queue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973" y="1124607"/>
            <a:ext cx="98061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Queues are allow you to retrieve a connection to any of the Queues across a cluster by using the Global JNDI name.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 </a:t>
            </a:r>
            <a:r>
              <a:rPr lang="en-US" dirty="0"/>
              <a:t>put into the queue are guaranteed to be ordered (by means of ZK's PERSISTENTSEQUENTIAL node).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single consumer takes items out of the queue, they will be ordered FIFO. If ordering is important, use a </a:t>
            </a:r>
            <a:r>
              <a:rPr lang="en-US" dirty="0" smtClean="0"/>
              <a:t>Leader Selector </a:t>
            </a:r>
            <a:r>
              <a:rPr lang="en-US" dirty="0"/>
              <a:t>to nominate a single consumer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seems one of the main pieces of functionality Distributed Queue gives you is load-balanced </a:t>
            </a:r>
            <a:r>
              <a:rPr lang="en-US" dirty="0" smtClean="0"/>
              <a:t>connections across</a:t>
            </a:r>
            <a:r>
              <a:rPr lang="en-US" dirty="0"/>
              <a:t> </a:t>
            </a:r>
            <a:r>
              <a:rPr lang="en-US" dirty="0" smtClean="0"/>
              <a:t>multiple </a:t>
            </a:r>
            <a:r>
              <a:rPr lang="en-US" dirty="0"/>
              <a:t>managed servers.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members of the unit are </a:t>
            </a:r>
            <a:r>
              <a:rPr lang="en-US" dirty="0" smtClean="0"/>
              <a:t>usually distributed</a:t>
            </a:r>
            <a:r>
              <a:rPr lang="en-US" dirty="0"/>
              <a:t> </a:t>
            </a:r>
            <a:r>
              <a:rPr lang="en-US" dirty="0" smtClean="0"/>
              <a:t>across </a:t>
            </a:r>
            <a:r>
              <a:rPr lang="en-US" dirty="0"/>
              <a:t>multiple servers within a cluster, with each queue member belonging to a separate JMS </a:t>
            </a:r>
            <a:r>
              <a:rPr lang="en-US" dirty="0" smtClean="0"/>
              <a:t>server.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distributed queue is a set of physical JMS queue members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D</a:t>
            </a:r>
            <a:r>
              <a:rPr lang="en-US" sz="2800" dirty="0" smtClean="0">
                <a:latin typeface="Comic Sans MS" panose="030F0702030302020204" pitchFamily="66" charset="0"/>
              </a:rPr>
              <a:t>istributed Priority Queue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972" y="1124607"/>
            <a:ext cx="982717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000" dirty="0" smtClean="0"/>
              <a:t>Priority Queue: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item has a priority associated with it. An element with high priority is </a:t>
            </a:r>
            <a:r>
              <a:rPr lang="en-US" dirty="0" err="1"/>
              <a:t>dequeued</a:t>
            </a:r>
            <a:r>
              <a:rPr lang="en-US" dirty="0"/>
              <a:t> before an element with low priority.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two elements have the same priority, they are served according to their order in the queue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Priority </a:t>
            </a:r>
            <a:r>
              <a:rPr lang="en-US" dirty="0" smtClean="0"/>
              <a:t>Queue: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determines </a:t>
            </a:r>
            <a:r>
              <a:rPr lang="en-US" dirty="0"/>
              <a:t>the minimum number of items from the active list that will get processed before a refresh.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</a:t>
            </a:r>
            <a:r>
              <a:rPr lang="en-US" dirty="0"/>
              <a:t>to a quirk in the way </a:t>
            </a:r>
            <a:r>
              <a:rPr lang="en-US" dirty="0" err="1"/>
              <a:t>ZooKeeper</a:t>
            </a:r>
            <a:r>
              <a:rPr lang="en-US" dirty="0"/>
              <a:t> notifies changes, the </a:t>
            </a:r>
            <a:r>
              <a:rPr lang="en-US" b="1" dirty="0"/>
              <a:t>queue</a:t>
            </a:r>
            <a:r>
              <a:rPr lang="en-US" dirty="0"/>
              <a:t> will get an item addition/remove notification after every item is processed. This can lead to poor performance.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737" y="1076603"/>
            <a:ext cx="7839986" cy="350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1.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Naming service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2.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Configuration management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3.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Synchronization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4.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Leader election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5.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Message Queue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cs typeface="Calibri" panose="020F0502020204030204" pitchFamily="34" charset="0"/>
              </a:rPr>
              <a:t>6.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inherit"/>
                <a:cs typeface="Calibri" panose="020F0502020204030204" pitchFamily="34" charset="0"/>
              </a:rPr>
              <a:t>Notification system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879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         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20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Use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91" y="28913"/>
            <a:ext cx="11173289" cy="80928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877" y="1295400"/>
            <a:ext cx="5682603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l">
              <a:spcBef>
                <a:spcPct val="20000"/>
              </a:spcBef>
              <a:buClr>
                <a:srgbClr val="6D6E71"/>
              </a:buClr>
            </a:pPr>
            <a:r>
              <a:rPr lang="en-US" sz="1600" dirty="0" smtClean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591" y="889844"/>
            <a:ext cx="1085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Apache Curator is a Java/JVM client library for </a:t>
            </a:r>
            <a:r>
              <a:rPr lang="en-US" b="1" dirty="0"/>
              <a:t>Apache </a:t>
            </a:r>
            <a:r>
              <a:rPr lang="en-US" b="1" dirty="0" err="1"/>
              <a:t>ZooKeeper</a:t>
            </a:r>
            <a:r>
              <a:rPr lang="en-US" dirty="0"/>
              <a:t>, a distributed coordination service. It also includes recipes for common use cases and extensions such as service discovery and a Java 8 asynchronous DSL.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4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2737" y="1065476"/>
            <a:ext cx="116009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Automatic connection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Cleaner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Recipe implementations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Automatic connection management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There are potential error cases that require </a:t>
            </a:r>
            <a:r>
              <a:rPr lang="en-US" sz="1600" dirty="0" smtClean="0"/>
              <a:t>Zookeeper </a:t>
            </a:r>
            <a:r>
              <a:rPr lang="en-US" sz="1600" dirty="0"/>
              <a:t>clients to recreate a connection and/or retry operations.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Curator automatically and transparently (mostly) handles these cases.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Watches for NodeDataChanged events and calls updateServerList() as needed.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Watches are automatically removed by Curator recipes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empus Sans ITC" panose="04020404030D07020202" pitchFamily="82" charset="0"/>
              </a:rPr>
              <a:t>Cleaner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empus Sans ITC" panose="04020404030D07020202" pitchFamily="82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Simplifies the raw ZooKeeper methods, events, etc.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provides a modern, fluent interface.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5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877" y="1295400"/>
            <a:ext cx="5682603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l">
              <a:spcBef>
                <a:spcPct val="20000"/>
              </a:spcBef>
              <a:buClr>
                <a:srgbClr val="6D6E71"/>
              </a:buClr>
            </a:pPr>
            <a:r>
              <a:rPr lang="en-US" sz="1600" dirty="0" smtClean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9591" y="889844"/>
            <a:ext cx="1085903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450" lvl="2" indent="-400050">
              <a:buFont typeface="+mj-lt"/>
              <a:buAutoNum type="romanLcPeriod"/>
            </a:pP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empus Sans ITC" panose="04020404030D07020202" pitchFamily="82" charset="0"/>
              </a:rPr>
              <a:t>Recipe implementations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Leader election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Shared </a:t>
            </a:r>
            <a:r>
              <a:rPr lang="en-US" dirty="0" smtClean="0"/>
              <a:t>lock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Path cache and </a:t>
            </a:r>
            <a:r>
              <a:rPr lang="en-US" dirty="0" smtClean="0"/>
              <a:t>watcher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Distributed </a:t>
            </a:r>
            <a:r>
              <a:rPr lang="en-US" dirty="0" smtClean="0"/>
              <a:t>Queue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Distributed Priority Queue</a:t>
            </a:r>
          </a:p>
          <a:p>
            <a:pPr marL="1314450" lvl="2" indent="-400050">
              <a:buFont typeface="+mj-lt"/>
              <a:buAutoNum type="romanLcPeriod"/>
            </a:pP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Leader Election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972" y="1124607"/>
            <a:ext cx="91019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complex process when it is done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scratch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ZooKeeper service makes it very simple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there are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nodes in a cluster. The process of leader election is as follows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nodes create a sequential, ephemeral znode with the same path,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ensemble will append the 10-digit sequence number to the path and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will be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/guid_0000000001, 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/guid_0000000002,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instance, the node which creates the smallest number in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the leader and all the other nodes are followers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 node watches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next smallest number. For example, the node which creates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watch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node which creates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watch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/guid_0000000006.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leader goes down, then its corresponding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leader_electionN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gets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 line follower node will get the notification through watcher about the leader removal.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in line follower node will check if there are other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smallest number. If none, then it will assume the role of the leader. Otherwise, it finds the node which created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smallest number as leader.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all other follower nodes elect the node which created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smallest number as leader.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Leader 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5" y="1451797"/>
            <a:ext cx="11173290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</a:t>
            </a:r>
            <a:r>
              <a:rPr lang="en-US" sz="2800" dirty="0" smtClean="0">
                <a:latin typeface="Comic Sans MS" panose="030F0702030302020204" pitchFamily="66" charset="0"/>
              </a:rPr>
              <a:t>hared Lock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972" y="1124607"/>
            <a:ext cx="101950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Shared locks</a:t>
            </a:r>
            <a:r>
              <a:rPr lang="en-US" dirty="0"/>
              <a:t> exist when two transactions are granted read access.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transaction gets the </a:t>
            </a:r>
            <a:r>
              <a:rPr lang="en-US" b="1" dirty="0"/>
              <a:t>shared lock</a:t>
            </a:r>
            <a:r>
              <a:rPr lang="en-US" dirty="0"/>
              <a:t> on data and when the second transaction requests the same data it is also given a </a:t>
            </a:r>
            <a:r>
              <a:rPr lang="en-US" b="1" dirty="0"/>
              <a:t>shared lock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transactions are in a read-only mode, updating the data is not allowed until the </a:t>
            </a:r>
            <a:r>
              <a:rPr lang="en-US" b="1" dirty="0"/>
              <a:t>shared lock</a:t>
            </a:r>
            <a:r>
              <a:rPr lang="en-US" dirty="0"/>
              <a:t> is released.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There is no conflict with the shared lock because nothing is being updated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Shared locks last as long as they need to last; it depends on the level of the transaction that holds the lock.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Shared locks gives data access more efficiency, and increases the lock managers overhead because the type of lock must be known before a lock can be granted, three types of lock operations exist: READ_LOCK, WRITE_LOCK, UNLOCK, and the schema is enhanced to allow a lock upgrade and downgrade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Shared 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82" y="1422118"/>
            <a:ext cx="9294126" cy="49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inherit</vt:lpstr>
      <vt:lpstr>Segoe UI</vt:lpstr>
      <vt:lpstr>Tempus Sans ITC</vt:lpstr>
      <vt:lpstr>Times New Roman</vt:lpstr>
      <vt:lpstr>Wingdings</vt:lpstr>
      <vt:lpstr>Office Theme</vt:lpstr>
      <vt:lpstr>Apache Curator  Harshith Gowda</vt:lpstr>
      <vt:lpstr>Agenda</vt:lpstr>
      <vt:lpstr>Introduction</vt:lpstr>
      <vt:lpstr>Features</vt:lpstr>
      <vt:lpstr>PowerPoint Presentation</vt:lpstr>
      <vt:lpstr>Leader Election</vt:lpstr>
      <vt:lpstr>Leader Election</vt:lpstr>
      <vt:lpstr>Shared Lock</vt:lpstr>
      <vt:lpstr>Shared Lock</vt:lpstr>
      <vt:lpstr>Path cache and watcher</vt:lpstr>
      <vt:lpstr>Path cache and watcher</vt:lpstr>
      <vt:lpstr>Distributed Queue </vt:lpstr>
      <vt:lpstr>Distributed Priority Queue</vt:lpstr>
      <vt:lpstr>Use cases</vt:lpstr>
      <vt:lpstr> 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Curator  Harshith Gowda</dc:title>
  <dc:creator>Harshith Gowda B T [C]</dc:creator>
  <cp:lastModifiedBy>Harshith Gowda B T [C]</cp:lastModifiedBy>
  <cp:revision>2</cp:revision>
  <dcterms:created xsi:type="dcterms:W3CDTF">2020-01-28T06:50:12Z</dcterms:created>
  <dcterms:modified xsi:type="dcterms:W3CDTF">2020-01-28T06:51:17Z</dcterms:modified>
</cp:coreProperties>
</file>