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4" r:id="rId5"/>
    <p:sldId id="260" r:id="rId6"/>
    <p:sldId id="259" r:id="rId7"/>
    <p:sldId id="261" r:id="rId8"/>
    <p:sldId id="262" r:id="rId9"/>
    <p:sldId id="263" r:id="rId10"/>
    <p:sldId id="273" r:id="rId11"/>
    <p:sldId id="264" r:id="rId12"/>
    <p:sldId id="271" r:id="rId13"/>
    <p:sldId id="265" r:id="rId14"/>
    <p:sldId id="266" r:id="rId15"/>
    <p:sldId id="270" r:id="rId16"/>
    <p:sldId id="267" r:id="rId17"/>
    <p:sldId id="268" r:id="rId18"/>
    <p:sldId id="26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4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3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6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5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41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68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51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1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8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6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7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2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492689-1F82-4A65-BC29-CD3B81D0607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F6B68E-24EE-49A6-A1B7-6B279AACB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FCF8-579E-BCE4-400A-E81E2B3B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6306" y="1554878"/>
            <a:ext cx="7791633" cy="94826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ansSerif" panose="00000400000000000000" pitchFamily="2" charset="2"/>
              </a:rPr>
              <a:t>An E-commerce website</a:t>
            </a:r>
            <a:endParaRPr lang="en-IN" dirty="0">
              <a:latin typeface="SansSerif" panose="00000400000000000000" pitchFamily="2" charset="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980A9-E803-28A6-3431-DF71D51F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643" y="2564584"/>
            <a:ext cx="4329952" cy="58523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SansSerif" panose="00000400000000000000" pitchFamily="2" charset="2"/>
              </a:rPr>
              <a:t>for student accessories</a:t>
            </a:r>
            <a:endParaRPr lang="en-IN" sz="2800" b="1" dirty="0">
              <a:solidFill>
                <a:schemeClr val="accent1"/>
              </a:solidFill>
              <a:latin typeface="SansSerif" panose="000004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70447-3716-D023-0B69-CC188FDF4A74}"/>
              </a:ext>
            </a:extLst>
          </p:cNvPr>
          <p:cNvSpPr txBox="1"/>
          <p:nvPr/>
        </p:nvSpPr>
        <p:spPr>
          <a:xfrm>
            <a:off x="7620000" y="4549676"/>
            <a:ext cx="43299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SansSerif" panose="00000400000000000000" pitchFamily="2" charset="2"/>
              </a:rPr>
              <a:t>BATCH : 12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b="0" dirty="0">
              <a:effectLst/>
              <a:latin typeface="SansSerif" panose="00000400000000000000" pitchFamily="2" charset="2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SansSerif" panose="00000400000000000000" pitchFamily="2" charset="2"/>
              </a:rPr>
              <a:t>20R21A05F1 : AJITESH</a:t>
            </a:r>
            <a:endParaRPr lang="pt-BR" b="0" dirty="0">
              <a:effectLst/>
              <a:latin typeface="SansSerif" panose="00000400000000000000" pitchFamily="2" charset="2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SansSerif" panose="00000400000000000000" pitchFamily="2" charset="2"/>
              </a:rPr>
              <a:t>20R21A05H2 : SHAIK AHMED</a:t>
            </a:r>
            <a:endParaRPr lang="pt-BR" b="0" dirty="0">
              <a:effectLst/>
              <a:latin typeface="SansSerif" panose="00000400000000000000" pitchFamily="2" charset="2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SansSerif" panose="00000400000000000000" pitchFamily="2" charset="2"/>
              </a:rPr>
              <a:t>20R21A05F9 : HITESH</a:t>
            </a:r>
            <a:endParaRPr lang="pt-BR" b="0" dirty="0">
              <a:effectLst/>
              <a:latin typeface="SansSerif" panose="00000400000000000000" pitchFamily="2" charset="2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SansSerif" panose="00000400000000000000" pitchFamily="2" charset="2"/>
              </a:rPr>
              <a:t>21R25A0517 : ABHILASH</a:t>
            </a:r>
            <a:endParaRPr lang="pt-BR" b="0" dirty="0">
              <a:effectLst/>
              <a:latin typeface="SansSerif" panose="00000400000000000000" pitchFamily="2" charset="2"/>
            </a:endParaRPr>
          </a:p>
          <a:p>
            <a:br>
              <a:rPr lang="pt-BR" dirty="0">
                <a:latin typeface="SansSerif" panose="00000400000000000000" pitchFamily="2" charset="2"/>
              </a:rPr>
            </a:br>
            <a:endParaRPr lang="en-IN" dirty="0">
              <a:latin typeface="SansSerif" panose="00000400000000000000" pitchFamily="2" charset="2"/>
            </a:endParaRPr>
          </a:p>
        </p:txBody>
      </p:sp>
      <p:pic>
        <p:nvPicPr>
          <p:cNvPr id="1026" name="Picture 2" descr="MLRIT&amp;#39;ians 2k16-2k20 - Posts | Facebook">
            <a:extLst>
              <a:ext uri="{FF2B5EF4-FFF2-40B4-BE49-F238E27FC236}">
                <a16:creationId xmlns:a16="http://schemas.microsoft.com/office/drawing/2014/main" id="{7DC5C71D-5CB0-9163-81C0-D6916A04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505" y="0"/>
            <a:ext cx="2054039" cy="12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4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247312-1255-EBAD-1E1F-AF13A6B2D7E4}"/>
              </a:ext>
            </a:extLst>
          </p:cNvPr>
          <p:cNvSpPr txBox="1"/>
          <p:nvPr/>
        </p:nvSpPr>
        <p:spPr>
          <a:xfrm>
            <a:off x="4347411" y="529389"/>
            <a:ext cx="60157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5050"/>
                </a:solidFill>
                <a:latin typeface="SansSerif" panose="00000400000000000000" pitchFamily="2" charset="2"/>
              </a:rPr>
              <a:t>Disadvantages</a:t>
            </a:r>
          </a:p>
          <a:p>
            <a:endParaRPr lang="en-IN" sz="4400" dirty="0">
              <a:solidFill>
                <a:srgbClr val="FF5050"/>
              </a:solidFill>
              <a:latin typeface="SansSerif" panose="000004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02A8E-D20A-F2F7-DB9A-83DFB29DABDE}"/>
              </a:ext>
            </a:extLst>
          </p:cNvPr>
          <p:cNvSpPr txBox="1"/>
          <p:nvPr/>
        </p:nvSpPr>
        <p:spPr>
          <a:xfrm>
            <a:off x="2181725" y="1975939"/>
            <a:ext cx="935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Unable to examine products personally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Not everyone is connected to the Internet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 Mechanical failures can cause unpredictable effects on the total processes</a:t>
            </a:r>
            <a:endParaRPr lang="en-IN" sz="2000" dirty="0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305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92979-3720-A98D-73F9-E62C47BEBA42}"/>
              </a:ext>
            </a:extLst>
          </p:cNvPr>
          <p:cNvSpPr txBox="1"/>
          <p:nvPr/>
        </p:nvSpPr>
        <p:spPr>
          <a:xfrm>
            <a:off x="3378751" y="2580690"/>
            <a:ext cx="7122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5050"/>
                </a:solidFill>
                <a:latin typeface="SansSerif" panose="00000400000000000000" pitchFamily="2" charset="2"/>
              </a:rPr>
              <a:t>Screen Shots</a:t>
            </a:r>
            <a:endParaRPr lang="en-IN" sz="8000" b="1" dirty="0">
              <a:solidFill>
                <a:srgbClr val="FF5050"/>
              </a:solidFill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054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9789-3F4E-BC6C-95C3-86A238952CE5}"/>
              </a:ext>
            </a:extLst>
          </p:cNvPr>
          <p:cNvSpPr txBox="1">
            <a:spLocks/>
          </p:cNvSpPr>
          <p:nvPr/>
        </p:nvSpPr>
        <p:spPr>
          <a:xfrm>
            <a:off x="2077453" y="31695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rgbClr val="FF505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3A49-4731-A57B-C681-7354317E96DB}"/>
              </a:ext>
            </a:extLst>
          </p:cNvPr>
          <p:cNvSpPr txBox="1">
            <a:spLocks/>
          </p:cNvSpPr>
          <p:nvPr/>
        </p:nvSpPr>
        <p:spPr>
          <a:xfrm>
            <a:off x="2001253" y="1437973"/>
            <a:ext cx="8305800" cy="279499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ansSerif" panose="00000400000000000000" pitchFamily="2" charset="2"/>
              </a:rPr>
              <a:t>We are thinking of dome modifications and adding some advanced new features in out system. Some of them are – </a:t>
            </a:r>
          </a:p>
          <a:p>
            <a:pPr>
              <a:buFont typeface="SansSerif" panose="00000400000000000000" pitchFamily="2" charset="2"/>
              <a:buChar char=" "/>
            </a:pPr>
            <a:r>
              <a:rPr lang="en-US" sz="2000" dirty="0">
                <a:solidFill>
                  <a:srgbClr val="FF5050"/>
                </a:solidFill>
                <a:latin typeface="SansSerif" panose="00000400000000000000" pitchFamily="2" charset="2"/>
              </a:rPr>
              <a:t>#</a:t>
            </a:r>
            <a:r>
              <a:rPr lang="en-US" sz="2000" dirty="0">
                <a:latin typeface="SansSerif" panose="00000400000000000000" pitchFamily="2" charset="2"/>
              </a:rPr>
              <a:t> App	</a:t>
            </a:r>
          </a:p>
          <a:p>
            <a:pPr>
              <a:buFont typeface="SansSerif" panose="00000400000000000000" pitchFamily="2" charset="2"/>
              <a:buChar char=" "/>
            </a:pPr>
            <a:r>
              <a:rPr lang="en-US" sz="2000" dirty="0">
                <a:solidFill>
                  <a:srgbClr val="FF5050"/>
                </a:solidFill>
                <a:latin typeface="SansSerif" panose="00000400000000000000" pitchFamily="2" charset="2"/>
              </a:rPr>
              <a:t>#</a:t>
            </a:r>
            <a:r>
              <a:rPr lang="en-US" sz="2000" dirty="0">
                <a:latin typeface="SansSerif" panose="00000400000000000000" pitchFamily="2" charset="2"/>
              </a:rPr>
              <a:t> Users can signup / login using their social media account such as 		Facebook, Google etc.</a:t>
            </a:r>
          </a:p>
          <a:p>
            <a:pPr>
              <a:buFont typeface="SansSerif" panose="00000400000000000000" pitchFamily="2" charset="2"/>
              <a:buChar char=" "/>
            </a:pPr>
            <a:endParaRPr lang="en-US" sz="2000" dirty="0">
              <a:latin typeface="SansSerif" panose="000004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78D86-E7E4-50F0-8C76-1935D33A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70" y="4022531"/>
            <a:ext cx="5369244" cy="25185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6819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FD59A-28AC-8517-14BC-04B1EEE02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"/>
          <a:stretch/>
        </p:blipFill>
        <p:spPr>
          <a:xfrm>
            <a:off x="2229853" y="1447707"/>
            <a:ext cx="8518358" cy="39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4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46AD7-A5BC-68EA-AF0A-736B2055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8" y="1243418"/>
            <a:ext cx="9256293" cy="43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85D7A2-74CC-6688-D0F1-2579AEB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85" y="1174416"/>
            <a:ext cx="9662503" cy="45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7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37B12-DD25-D4EF-7ABB-252BA8D1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46" y="1716505"/>
            <a:ext cx="8577322" cy="40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2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46251-03A2-4D4A-AE4D-79E0E5C5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15" y="1909183"/>
            <a:ext cx="7475621" cy="35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916E6-E37E-57DD-9122-F1AD137D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92" y="1395664"/>
            <a:ext cx="9327257" cy="43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5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5430C99-E16C-F85D-56E4-9117A44CD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84" y="1174667"/>
            <a:ext cx="6669087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7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403921FA-0D5B-8F8D-E8E7-E986B8BAEE90}"/>
              </a:ext>
            </a:extLst>
          </p:cNvPr>
          <p:cNvSpPr txBox="1">
            <a:spLocks/>
          </p:cNvSpPr>
          <p:nvPr/>
        </p:nvSpPr>
        <p:spPr>
          <a:xfrm>
            <a:off x="2060666" y="1389175"/>
            <a:ext cx="7655293" cy="464265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b="1" dirty="0">
                <a:solidFill>
                  <a:srgbClr val="FF5050"/>
                </a:solidFill>
              </a:rPr>
              <a:t>Contents:</a:t>
            </a:r>
          </a:p>
          <a:p>
            <a:pPr lvl="1"/>
            <a:r>
              <a:rPr lang="en-IN" sz="3200" dirty="0"/>
              <a:t>Introduction </a:t>
            </a:r>
          </a:p>
          <a:p>
            <a:pPr lvl="1"/>
            <a:r>
              <a:rPr lang="en-IN" sz="3200" dirty="0"/>
              <a:t>Process of E-commerce</a:t>
            </a:r>
          </a:p>
          <a:p>
            <a:pPr lvl="1"/>
            <a:r>
              <a:rPr lang="en-IN" sz="3200" dirty="0"/>
              <a:t>Features</a:t>
            </a:r>
          </a:p>
          <a:p>
            <a:pPr lvl="1"/>
            <a:r>
              <a:rPr lang="en-IN" sz="3200" dirty="0"/>
              <a:t> Advantages and Disadvantages</a:t>
            </a:r>
          </a:p>
          <a:p>
            <a:pPr lvl="1"/>
            <a:r>
              <a:rPr lang="en-IN" sz="3200" dirty="0"/>
              <a:t> Conclusion</a:t>
            </a:r>
          </a:p>
          <a:p>
            <a:pPr lvl="1"/>
            <a:endParaRPr lang="en-IN" sz="3200" dirty="0"/>
          </a:p>
          <a:p>
            <a:endParaRPr lang="en-IN" sz="3200" dirty="0"/>
          </a:p>
        </p:txBody>
      </p:sp>
      <p:pic>
        <p:nvPicPr>
          <p:cNvPr id="5" name="Picture 2" descr="MLRIT&amp;#39;ians 2k16-2k20 - Posts | Facebook">
            <a:extLst>
              <a:ext uri="{FF2B5EF4-FFF2-40B4-BE49-F238E27FC236}">
                <a16:creationId xmlns:a16="http://schemas.microsoft.com/office/drawing/2014/main" id="{E3955E5A-B028-11B1-19A4-355E33B3B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2" b="21362"/>
          <a:stretch/>
        </p:blipFill>
        <p:spPr bwMode="auto">
          <a:xfrm>
            <a:off x="2060666" y="145874"/>
            <a:ext cx="2842404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4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60388E1F-5FD1-E593-BF2B-DA652A217A28}"/>
              </a:ext>
            </a:extLst>
          </p:cNvPr>
          <p:cNvSpPr txBox="1">
            <a:spLocks/>
          </p:cNvSpPr>
          <p:nvPr/>
        </p:nvSpPr>
        <p:spPr>
          <a:xfrm>
            <a:off x="4228438" y="476672"/>
            <a:ext cx="2787624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rgbClr val="FF5050"/>
                </a:solidFill>
              </a:rPr>
              <a:t>ABSTRACT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AB69C288-26FD-C853-0BBF-C5151962B915}"/>
              </a:ext>
            </a:extLst>
          </p:cNvPr>
          <p:cNvSpPr txBox="1">
            <a:spLocks/>
          </p:cNvSpPr>
          <p:nvPr/>
        </p:nvSpPr>
        <p:spPr>
          <a:xfrm>
            <a:off x="2551039" y="1588964"/>
            <a:ext cx="7415119" cy="214483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The main aim of this project is to preserve paddy from unseasonal rains and heavy winds during crop drying period by using a simple IOT device.</a:t>
            </a:r>
          </a:p>
          <a:p>
            <a:r>
              <a:rPr lang="en-US"/>
              <a:t> This device can also provide certain useful information about paddy such as Humidity, Temperature. </a:t>
            </a:r>
            <a:endParaRPr lang="en-IN" dirty="0"/>
          </a:p>
        </p:txBody>
      </p:sp>
      <p:pic>
        <p:nvPicPr>
          <p:cNvPr id="4" name="Picture 2" descr="MLRIT&amp;#39;ians 2k16-2k20 - Posts | Facebook">
            <a:extLst>
              <a:ext uri="{FF2B5EF4-FFF2-40B4-BE49-F238E27FC236}">
                <a16:creationId xmlns:a16="http://schemas.microsoft.com/office/drawing/2014/main" id="{FF5A70D6-7030-95A8-B839-544784CDD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2" b="21362"/>
          <a:stretch/>
        </p:blipFill>
        <p:spPr bwMode="auto">
          <a:xfrm>
            <a:off x="1644434" y="187560"/>
            <a:ext cx="2584004" cy="8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A1E1A-436A-FB33-D6D8-B0CCA624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302" y="3862809"/>
            <a:ext cx="5369244" cy="25185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316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3E1F1-6A0B-B335-3148-2A72ED328B39}"/>
              </a:ext>
            </a:extLst>
          </p:cNvPr>
          <p:cNvSpPr txBox="1"/>
          <p:nvPr/>
        </p:nvSpPr>
        <p:spPr>
          <a:xfrm>
            <a:off x="2101516" y="862042"/>
            <a:ext cx="5999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5050"/>
                </a:solidFill>
                <a:latin typeface="SansSerif" panose="00000400000000000000" pitchFamily="2" charset="2"/>
              </a:rPr>
              <a:t>What is E-Commerce ?</a:t>
            </a:r>
          </a:p>
          <a:p>
            <a:endParaRPr lang="en-IN" sz="4400" dirty="0">
              <a:solidFill>
                <a:srgbClr val="FF5050"/>
              </a:solidFill>
              <a:latin typeface="SansSerif" panose="000004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96F3A-F456-0037-E3B9-C9B08BB3CE50}"/>
              </a:ext>
            </a:extLst>
          </p:cNvPr>
          <p:cNvSpPr txBox="1"/>
          <p:nvPr/>
        </p:nvSpPr>
        <p:spPr>
          <a:xfrm>
            <a:off x="2855495" y="2067960"/>
            <a:ext cx="70585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Commonly known as Electronic Marketing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“ It consist of buying and selling goods and services over an electronic systems such as the internet and other computer networks. “</a:t>
            </a:r>
            <a:endParaRPr lang="en-IN" sz="2000" dirty="0">
              <a:latin typeface="SansSerif" panose="00000400000000000000" pitchFamily="2" charset="2"/>
            </a:endParaRPr>
          </a:p>
        </p:txBody>
      </p:sp>
      <p:pic>
        <p:nvPicPr>
          <p:cNvPr id="4098" name="Picture 2" descr="Leading E-commerce Website Development Company in Mumbai, India">
            <a:extLst>
              <a:ext uri="{FF2B5EF4-FFF2-40B4-BE49-F238E27FC236}">
                <a16:creationId xmlns:a16="http://schemas.microsoft.com/office/drawing/2014/main" id="{1B63A876-9DD6-56EC-D8BA-DA60A658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41" y="4020018"/>
            <a:ext cx="2583280" cy="22259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9135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site Design Company Panipat | Digital Marketing Service Panipat | E- Commerce Solutions - Website Design Company Panipat | Digital Marketing  Service Panipat">
            <a:extLst>
              <a:ext uri="{FF2B5EF4-FFF2-40B4-BE49-F238E27FC236}">
                <a16:creationId xmlns:a16="http://schemas.microsoft.com/office/drawing/2014/main" id="{694800F5-E128-4FE8-1910-0C1EF397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63" y="1669089"/>
            <a:ext cx="8293768" cy="464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6337A9-0A6B-77BC-8F2B-B55AF72352BA}"/>
              </a:ext>
            </a:extLst>
          </p:cNvPr>
          <p:cNvSpPr txBox="1"/>
          <p:nvPr/>
        </p:nvSpPr>
        <p:spPr>
          <a:xfrm>
            <a:off x="2903621" y="353049"/>
            <a:ext cx="6914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5050"/>
                </a:solidFill>
              </a:rPr>
              <a:t>The Process of E-commerce</a:t>
            </a:r>
            <a:endParaRPr lang="en-IN" sz="4400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3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7E94D444-DF80-C9FC-9BC0-D4A424298700}"/>
              </a:ext>
            </a:extLst>
          </p:cNvPr>
          <p:cNvSpPr txBox="1">
            <a:spLocks/>
          </p:cNvSpPr>
          <p:nvPr/>
        </p:nvSpPr>
        <p:spPr>
          <a:xfrm>
            <a:off x="4215667" y="914400"/>
            <a:ext cx="5221832" cy="7052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rgbClr val="FF5050"/>
                </a:solidFill>
                <a:latin typeface="SansSerif" panose="00000400000000000000" pitchFamily="2" charset="2"/>
              </a:rPr>
              <a:t>PROPOSED SYSTEM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D04A2FD1-0CEA-62AE-AF33-ED3325A9F978}"/>
              </a:ext>
            </a:extLst>
          </p:cNvPr>
          <p:cNvSpPr txBox="1">
            <a:spLocks/>
          </p:cNvSpPr>
          <p:nvPr/>
        </p:nvSpPr>
        <p:spPr>
          <a:xfrm>
            <a:off x="2496465" y="1752599"/>
            <a:ext cx="7192536" cy="419100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ansSerif" panose="00000400000000000000" pitchFamily="2" charset="2"/>
              </a:rPr>
              <a:t> Our system is an E - commerce website from where people can buy products online</a:t>
            </a:r>
          </a:p>
          <a:p>
            <a:pPr marL="0" indent="0">
              <a:buNone/>
            </a:pPr>
            <a:endParaRPr lang="en-US" sz="2000" dirty="0">
              <a:latin typeface="SansSerif" panose="000004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ansSerif" panose="00000400000000000000" pitchFamily="2" charset="2"/>
              </a:rPr>
              <a:t> Admin monitors the activity of the users and checks the transactions.</a:t>
            </a:r>
            <a:endParaRPr lang="en-IN" sz="2000" dirty="0">
              <a:latin typeface="SansSerif" panose="00000400000000000000" pitchFamily="2" charset="2"/>
            </a:endParaRPr>
          </a:p>
        </p:txBody>
      </p:sp>
      <p:pic>
        <p:nvPicPr>
          <p:cNvPr id="5" name="Picture 2" descr="MLRIT&amp;#39;ians 2k16-2k20 - Posts | Facebook">
            <a:extLst>
              <a:ext uri="{FF2B5EF4-FFF2-40B4-BE49-F238E27FC236}">
                <a16:creationId xmlns:a16="http://schemas.microsoft.com/office/drawing/2014/main" id="{D7383E12-48B8-AE18-2A5A-3684352D9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2" b="21362"/>
          <a:stretch/>
        </p:blipFill>
        <p:spPr bwMode="auto">
          <a:xfrm>
            <a:off x="1739819" y="145874"/>
            <a:ext cx="2842404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DB19D-4717-F4E5-39CA-326833BAA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90" y="4076125"/>
            <a:ext cx="4828244" cy="22694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805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19A96-9822-1BE2-2AAD-BA2EAE56B67E}"/>
              </a:ext>
            </a:extLst>
          </p:cNvPr>
          <p:cNvSpPr txBox="1"/>
          <p:nvPr/>
        </p:nvSpPr>
        <p:spPr>
          <a:xfrm>
            <a:off x="2502568" y="528766"/>
            <a:ext cx="7684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5050"/>
                </a:solidFill>
                <a:latin typeface="SansSerif" panose="00000400000000000000" pitchFamily="2" charset="2"/>
              </a:rPr>
              <a:t>Features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0B49E-D5FC-0557-0465-3F74795F0436}"/>
              </a:ext>
            </a:extLst>
          </p:cNvPr>
          <p:cNvSpPr txBox="1"/>
          <p:nvPr/>
        </p:nvSpPr>
        <p:spPr>
          <a:xfrm>
            <a:off x="2703094" y="1915932"/>
            <a:ext cx="7283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 Home page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Shop page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Help page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Login or signup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Cart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BCBF8-6FC8-7E7D-3297-ECAEB019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5062"/>
            <a:ext cx="4912043" cy="23040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7034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CC006F-4CF4-10CD-B131-B8FC51CE8D5F}"/>
              </a:ext>
            </a:extLst>
          </p:cNvPr>
          <p:cNvSpPr txBox="1"/>
          <p:nvPr/>
        </p:nvSpPr>
        <p:spPr>
          <a:xfrm>
            <a:off x="2277979" y="1030323"/>
            <a:ext cx="3128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5050"/>
                </a:solidFill>
                <a:latin typeface="SansSerif" panose="00000400000000000000" pitchFamily="2" charset="2"/>
              </a:rPr>
              <a:t>Languages</a:t>
            </a:r>
            <a:endParaRPr lang="en-US" sz="4400" dirty="0">
              <a:latin typeface="SansSerif" panose="00000400000000000000" pitchFamily="2" charset="2"/>
            </a:endParaRPr>
          </a:p>
          <a:p>
            <a:endParaRPr lang="en-IN" sz="4400" dirty="0">
              <a:latin typeface="SansSerif" panose="000004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02ABA-BD91-0665-1710-6B7DD919AC5B}"/>
              </a:ext>
            </a:extLst>
          </p:cNvPr>
          <p:cNvSpPr txBox="1"/>
          <p:nvPr/>
        </p:nvSpPr>
        <p:spPr>
          <a:xfrm>
            <a:off x="2302045" y="2058544"/>
            <a:ext cx="457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 HTML 5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CSS 3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BOOTSTRAP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PHP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nsSerif" panose="000004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FFEBB-89FF-88F5-F431-9CF8E88E2B06}"/>
              </a:ext>
            </a:extLst>
          </p:cNvPr>
          <p:cNvSpPr txBox="1"/>
          <p:nvPr/>
        </p:nvSpPr>
        <p:spPr>
          <a:xfrm>
            <a:off x="6785811" y="1061102"/>
            <a:ext cx="3368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5050"/>
                </a:solidFill>
                <a:latin typeface="SansSerif" panose="00000400000000000000" pitchFamily="2" charset="2"/>
              </a:rPr>
              <a:t>Tools</a:t>
            </a:r>
            <a:endParaRPr lang="en-US" sz="4000" dirty="0">
              <a:latin typeface="SansSerif" panose="00000400000000000000" pitchFamily="2" charset="2"/>
            </a:endParaRPr>
          </a:p>
          <a:p>
            <a:endParaRPr lang="en-IN" sz="4000" dirty="0">
              <a:latin typeface="SansSerif" panose="000004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CC070-E92A-6C1A-9764-2AEB55DEAC6D}"/>
              </a:ext>
            </a:extLst>
          </p:cNvPr>
          <p:cNvSpPr txBox="1"/>
          <p:nvPr/>
        </p:nvSpPr>
        <p:spPr>
          <a:xfrm>
            <a:off x="6874045" y="2166266"/>
            <a:ext cx="36736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 Adobe Photoshop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Firebase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Visual Studio Code</a:t>
            </a:r>
            <a:endParaRPr lang="en-IN" sz="2000" dirty="0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618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247312-1255-EBAD-1E1F-AF13A6B2D7E4}"/>
              </a:ext>
            </a:extLst>
          </p:cNvPr>
          <p:cNvSpPr txBox="1"/>
          <p:nvPr/>
        </p:nvSpPr>
        <p:spPr>
          <a:xfrm>
            <a:off x="4302588" y="861082"/>
            <a:ext cx="60157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5050"/>
                </a:solidFill>
                <a:latin typeface="SansSerif" panose="00000400000000000000" pitchFamily="2" charset="2"/>
              </a:rPr>
              <a:t>Advantages</a:t>
            </a:r>
          </a:p>
          <a:p>
            <a:endParaRPr lang="en-IN" sz="4400" dirty="0">
              <a:solidFill>
                <a:srgbClr val="FF5050"/>
              </a:solidFill>
              <a:latin typeface="SansSerif" panose="000004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02A8E-D20A-F2F7-DB9A-83DFB29DABDE}"/>
              </a:ext>
            </a:extLst>
          </p:cNvPr>
          <p:cNvSpPr txBox="1"/>
          <p:nvPr/>
        </p:nvSpPr>
        <p:spPr>
          <a:xfrm>
            <a:off x="2271373" y="2307632"/>
            <a:ext cx="9352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 Faster buying and 24/ 7 buying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More reach to customers, there is no theoretical geographic limitations.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 Low operational costs and better quality of services.</a:t>
            </a:r>
          </a:p>
          <a:p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 No need of physical company set-ups.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ansSerif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ansSerif" panose="00000400000000000000" pitchFamily="2" charset="2"/>
              </a:rPr>
              <a:t> Easy to start and manage a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3628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82</TotalTime>
  <Words>299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Corbel</vt:lpstr>
      <vt:lpstr>SansSerif</vt:lpstr>
      <vt:lpstr>Wingdings</vt:lpstr>
      <vt:lpstr>Parallax</vt:lpstr>
      <vt:lpstr>An E-commerce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E-commerce website</dc:title>
  <dc:creator>AJITESH GOWLIKAR</dc:creator>
  <cp:lastModifiedBy>AJITESH GOWLIKAR</cp:lastModifiedBy>
  <cp:revision>7</cp:revision>
  <dcterms:created xsi:type="dcterms:W3CDTF">2022-11-23T00:27:24Z</dcterms:created>
  <dcterms:modified xsi:type="dcterms:W3CDTF">2022-12-19T13:59:30Z</dcterms:modified>
</cp:coreProperties>
</file>