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5"/>
  </p:notesMasterIdLst>
  <p:handoutMasterIdLst>
    <p:handoutMasterId r:id="rId56"/>
  </p:handoutMasterIdLst>
  <p:sldIdLst>
    <p:sldId id="290" r:id="rId5"/>
    <p:sldId id="292" r:id="rId6"/>
    <p:sldId id="293" r:id="rId7"/>
    <p:sldId id="291" r:id="rId8"/>
    <p:sldId id="304" r:id="rId9"/>
    <p:sldId id="313" r:id="rId10"/>
    <p:sldId id="309" r:id="rId11"/>
    <p:sldId id="314" r:id="rId12"/>
    <p:sldId id="310" r:id="rId13"/>
    <p:sldId id="315" r:id="rId14"/>
    <p:sldId id="311" r:id="rId15"/>
    <p:sldId id="316" r:id="rId16"/>
    <p:sldId id="312" r:id="rId17"/>
    <p:sldId id="317" r:id="rId18"/>
    <p:sldId id="318" r:id="rId19"/>
    <p:sldId id="319" r:id="rId20"/>
    <p:sldId id="324" r:id="rId21"/>
    <p:sldId id="320" r:id="rId22"/>
    <p:sldId id="325" r:id="rId23"/>
    <p:sldId id="321" r:id="rId24"/>
    <p:sldId id="326" r:id="rId25"/>
    <p:sldId id="322" r:id="rId26"/>
    <p:sldId id="327" r:id="rId27"/>
    <p:sldId id="323" r:id="rId28"/>
    <p:sldId id="328" r:id="rId29"/>
    <p:sldId id="329" r:id="rId30"/>
    <p:sldId id="330" r:id="rId31"/>
    <p:sldId id="331" r:id="rId32"/>
    <p:sldId id="332" r:id="rId33"/>
    <p:sldId id="333" r:id="rId34"/>
    <p:sldId id="344" r:id="rId35"/>
    <p:sldId id="335" r:id="rId36"/>
    <p:sldId id="350" r:id="rId37"/>
    <p:sldId id="337" r:id="rId38"/>
    <p:sldId id="346" r:id="rId39"/>
    <p:sldId id="339" r:id="rId40"/>
    <p:sldId id="347" r:id="rId41"/>
    <p:sldId id="341" r:id="rId42"/>
    <p:sldId id="295" r:id="rId43"/>
    <p:sldId id="343" r:id="rId44"/>
    <p:sldId id="349" r:id="rId45"/>
    <p:sldId id="351" r:id="rId46"/>
    <p:sldId id="352" r:id="rId47"/>
    <p:sldId id="353" r:id="rId48"/>
    <p:sldId id="355" r:id="rId49"/>
    <p:sldId id="357" r:id="rId50"/>
    <p:sldId id="356" r:id="rId51"/>
    <p:sldId id="358" r:id="rId52"/>
    <p:sldId id="297" r:id="rId53"/>
    <p:sldId id="30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2" userDrawn="1">
          <p15:clr>
            <a:srgbClr val="A4A3A4"/>
          </p15:clr>
        </p15:guide>
        <p15:guide id="2" pos="7056" userDrawn="1">
          <p15:clr>
            <a:srgbClr val="A4A3A4"/>
          </p15:clr>
        </p15:guide>
        <p15:guide id="3" pos="600" userDrawn="1">
          <p15:clr>
            <a:srgbClr val="A4A3A4"/>
          </p15:clr>
        </p15:guide>
        <p15:guide id="4" pos="45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66BB"/>
    <a:srgbClr val="F6B90C"/>
    <a:srgbClr val="1C4C3C"/>
    <a:srgbClr val="8FA971"/>
    <a:srgbClr val="EB19BE"/>
    <a:srgbClr val="F1EAE0"/>
    <a:srgbClr val="9F792F"/>
    <a:srgbClr val="785029"/>
    <a:srgbClr val="E3CEB2"/>
    <a:srgbClr val="648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07" autoAdjust="0"/>
    <p:restoredTop sz="94879" autoAdjust="0"/>
  </p:normalViewPr>
  <p:slideViewPr>
    <p:cSldViewPr snapToGrid="0" snapToObjects="1" showGuides="1">
      <p:cViewPr varScale="1">
        <p:scale>
          <a:sx n="109" d="100"/>
          <a:sy n="109" d="100"/>
        </p:scale>
        <p:origin x="804" y="78"/>
      </p:cViewPr>
      <p:guideLst>
        <p:guide orient="horz" pos="1272"/>
        <p:guide pos="7056"/>
        <p:guide pos="600"/>
        <p:guide pos="4584"/>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8/10/relationships/authors" Targe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397ADA-28FC-D95C-9949-C2600B76E8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6638BB-B5C2-68A8-E3FA-52921DD002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07502F-DB6E-469A-9C44-FB8EDEF15CAD}" type="datetimeFigureOut">
              <a:rPr lang="en-US" smtClean="0"/>
              <a:t>11/1/2023</a:t>
            </a:fld>
            <a:endParaRPr lang="en-US"/>
          </a:p>
        </p:txBody>
      </p:sp>
      <p:sp>
        <p:nvSpPr>
          <p:cNvPr id="4" name="Footer Placeholder 3">
            <a:extLst>
              <a:ext uri="{FF2B5EF4-FFF2-40B4-BE49-F238E27FC236}">
                <a16:creationId xmlns:a16="http://schemas.microsoft.com/office/drawing/2014/main" id="{ADD222EB-9CD6-7377-B538-2102EE87F3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9DFD59-EA45-6CD0-571D-72EF11B864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A6A3EC-C558-4879-9E77-732F9A1F519B}" type="slidenum">
              <a:rPr lang="en-US" smtClean="0"/>
              <a:t>‹#›</a:t>
            </a:fld>
            <a:endParaRPr lang="en-US"/>
          </a:p>
        </p:txBody>
      </p:sp>
    </p:spTree>
    <p:extLst>
      <p:ext uri="{BB962C8B-B14F-4D97-AF65-F5344CB8AC3E}">
        <p14:creationId xmlns:p14="http://schemas.microsoft.com/office/powerpoint/2010/main" val="3704172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17FE1-3397-4E25-A0AD-CD1F478AA284}" type="datetimeFigureOut">
              <a:rPr lang="en-US" smtClean="0"/>
              <a:t>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3C4B0-A82C-497E-A667-41FFA619A478}" type="slidenum">
              <a:rPr lang="en-US" smtClean="0"/>
              <a:t>‹#›</a:t>
            </a:fld>
            <a:endParaRPr lang="en-US" dirty="0"/>
          </a:p>
        </p:txBody>
      </p:sp>
    </p:spTree>
    <p:extLst>
      <p:ext uri="{BB962C8B-B14F-4D97-AF65-F5344CB8AC3E}">
        <p14:creationId xmlns:p14="http://schemas.microsoft.com/office/powerpoint/2010/main" val="76457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3C4B0-A82C-497E-A667-41FFA619A478}" type="slidenum">
              <a:rPr lang="en-US" smtClean="0"/>
              <a:t>1</a:t>
            </a:fld>
            <a:endParaRPr lang="en-US" dirty="0"/>
          </a:p>
        </p:txBody>
      </p:sp>
    </p:spTree>
    <p:extLst>
      <p:ext uri="{BB962C8B-B14F-4D97-AF65-F5344CB8AC3E}">
        <p14:creationId xmlns:p14="http://schemas.microsoft.com/office/powerpoint/2010/main" val="1621784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48</a:t>
            </a:fld>
            <a:endParaRPr lang="en-US" dirty="0"/>
          </a:p>
        </p:txBody>
      </p:sp>
    </p:spTree>
    <p:extLst>
      <p:ext uri="{BB962C8B-B14F-4D97-AF65-F5344CB8AC3E}">
        <p14:creationId xmlns:p14="http://schemas.microsoft.com/office/powerpoint/2010/main" val="238900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14</a:t>
            </a:fld>
            <a:endParaRPr lang="en-US" dirty="0"/>
          </a:p>
        </p:txBody>
      </p:sp>
    </p:spTree>
    <p:extLst>
      <p:ext uri="{BB962C8B-B14F-4D97-AF65-F5344CB8AC3E}">
        <p14:creationId xmlns:p14="http://schemas.microsoft.com/office/powerpoint/2010/main" val="3518058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16</a:t>
            </a:fld>
            <a:endParaRPr lang="en-US" dirty="0"/>
          </a:p>
        </p:txBody>
      </p:sp>
    </p:spTree>
    <p:extLst>
      <p:ext uri="{BB962C8B-B14F-4D97-AF65-F5344CB8AC3E}">
        <p14:creationId xmlns:p14="http://schemas.microsoft.com/office/powerpoint/2010/main" val="4159592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26</a:t>
            </a:fld>
            <a:endParaRPr lang="en-US" dirty="0"/>
          </a:p>
        </p:txBody>
      </p:sp>
    </p:spTree>
    <p:extLst>
      <p:ext uri="{BB962C8B-B14F-4D97-AF65-F5344CB8AC3E}">
        <p14:creationId xmlns:p14="http://schemas.microsoft.com/office/powerpoint/2010/main" val="719058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27</a:t>
            </a:fld>
            <a:endParaRPr lang="en-US" dirty="0"/>
          </a:p>
        </p:txBody>
      </p:sp>
    </p:spTree>
    <p:extLst>
      <p:ext uri="{BB962C8B-B14F-4D97-AF65-F5344CB8AC3E}">
        <p14:creationId xmlns:p14="http://schemas.microsoft.com/office/powerpoint/2010/main" val="2602841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44</a:t>
            </a:fld>
            <a:endParaRPr lang="en-US" dirty="0"/>
          </a:p>
        </p:txBody>
      </p:sp>
    </p:spTree>
    <p:extLst>
      <p:ext uri="{BB962C8B-B14F-4D97-AF65-F5344CB8AC3E}">
        <p14:creationId xmlns:p14="http://schemas.microsoft.com/office/powerpoint/2010/main" val="2415787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45</a:t>
            </a:fld>
            <a:endParaRPr lang="en-US" dirty="0"/>
          </a:p>
        </p:txBody>
      </p:sp>
    </p:spTree>
    <p:extLst>
      <p:ext uri="{BB962C8B-B14F-4D97-AF65-F5344CB8AC3E}">
        <p14:creationId xmlns:p14="http://schemas.microsoft.com/office/powerpoint/2010/main" val="205098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46</a:t>
            </a:fld>
            <a:endParaRPr lang="en-US" dirty="0"/>
          </a:p>
        </p:txBody>
      </p:sp>
    </p:spTree>
    <p:extLst>
      <p:ext uri="{BB962C8B-B14F-4D97-AF65-F5344CB8AC3E}">
        <p14:creationId xmlns:p14="http://schemas.microsoft.com/office/powerpoint/2010/main" val="3713455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47</a:t>
            </a:fld>
            <a:endParaRPr lang="en-US" dirty="0"/>
          </a:p>
        </p:txBody>
      </p:sp>
    </p:spTree>
    <p:extLst>
      <p:ext uri="{BB962C8B-B14F-4D97-AF65-F5344CB8AC3E}">
        <p14:creationId xmlns:p14="http://schemas.microsoft.com/office/powerpoint/2010/main" val="179599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109FC96-A524-9411-F587-93938397D054}"/>
              </a:ext>
            </a:extLst>
          </p:cNvPr>
          <p:cNvSpPr>
            <a:spLocks noGrp="1"/>
          </p:cNvSpPr>
          <p:nvPr>
            <p:ph type="pic" sz="quarter" idx="11"/>
          </p:nvPr>
        </p:nvSpPr>
        <p:spPr>
          <a:xfrm>
            <a:off x="6782765" y="0"/>
            <a:ext cx="5409235" cy="6857999"/>
          </a:xfrm>
          <a:noFill/>
        </p:spPr>
        <p:txBody>
          <a:bodyPr anchor="ctr"/>
          <a:lstStyle>
            <a:lvl1pPr marL="0" indent="0" algn="ctr">
              <a:buNone/>
              <a:defRPr/>
            </a:lvl1pPr>
          </a:lstStyle>
          <a:p>
            <a:endParaRPr lang="en-US" noProof="0"/>
          </a:p>
        </p:txBody>
      </p:sp>
      <p:sp>
        <p:nvSpPr>
          <p:cNvPr id="2" name="Title 1">
            <a:extLst>
              <a:ext uri="{FF2B5EF4-FFF2-40B4-BE49-F238E27FC236}">
                <a16:creationId xmlns:a16="http://schemas.microsoft.com/office/drawing/2014/main" id="{42E2DDD5-B179-8D33-E206-E8EC18C6525D}"/>
              </a:ext>
            </a:extLst>
          </p:cNvPr>
          <p:cNvSpPr>
            <a:spLocks noGrp="1"/>
          </p:cNvSpPr>
          <p:nvPr>
            <p:ph type="ctrTitle"/>
          </p:nvPr>
        </p:nvSpPr>
        <p:spPr>
          <a:xfrm>
            <a:off x="822960" y="2185416"/>
            <a:ext cx="6693408" cy="2084832"/>
          </a:xfrm>
        </p:spPr>
        <p:txBody>
          <a:bodyPr anchor="ctr">
            <a:noAutofit/>
          </a:bodyPr>
          <a:lstStyle>
            <a:lvl1pPr algn="l">
              <a:lnSpc>
                <a:spcPct val="100000"/>
              </a:lnSpc>
              <a:defRPr sz="8800" b="1" i="0" cap="all" baseline="0">
                <a:solidFill>
                  <a:schemeClr val="tx2"/>
                </a:solidFill>
                <a:latin typeface="+mn-lt"/>
              </a:defRPr>
            </a:lvl1pPr>
          </a:lstStyle>
          <a:p>
            <a:r>
              <a:rPr lang="en-US" noProof="0"/>
              <a:t>Click to edit Master title style</a:t>
            </a:r>
          </a:p>
        </p:txBody>
      </p:sp>
      <p:sp>
        <p:nvSpPr>
          <p:cNvPr id="3" name="Subtitle 2">
            <a:extLst>
              <a:ext uri="{FF2B5EF4-FFF2-40B4-BE49-F238E27FC236}">
                <a16:creationId xmlns:a16="http://schemas.microsoft.com/office/drawing/2014/main" id="{4B219809-9823-E5C1-322B-DCDB7769D492}"/>
              </a:ext>
            </a:extLst>
          </p:cNvPr>
          <p:cNvSpPr>
            <a:spLocks noGrp="1"/>
          </p:cNvSpPr>
          <p:nvPr>
            <p:ph type="subTitle" idx="1"/>
          </p:nvPr>
        </p:nvSpPr>
        <p:spPr>
          <a:xfrm>
            <a:off x="985812" y="4504854"/>
            <a:ext cx="6391656" cy="475938"/>
          </a:xfrm>
        </p:spPr>
        <p:txBody>
          <a:bodyPr/>
          <a:lstStyle>
            <a:lvl1pPr marL="0" indent="0" algn="r">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Text Placeholder 14">
            <a:extLst>
              <a:ext uri="{FF2B5EF4-FFF2-40B4-BE49-F238E27FC236}">
                <a16:creationId xmlns:a16="http://schemas.microsoft.com/office/drawing/2014/main" id="{8B4CE57F-5479-CED7-E9B0-CE4C7D42FF9A}"/>
              </a:ext>
            </a:extLst>
          </p:cNvPr>
          <p:cNvSpPr>
            <a:spLocks noGrp="1"/>
          </p:cNvSpPr>
          <p:nvPr>
            <p:ph type="body" sz="quarter" idx="10"/>
          </p:nvPr>
        </p:nvSpPr>
        <p:spPr>
          <a:xfrm>
            <a:off x="905256" y="1517904"/>
            <a:ext cx="6254496" cy="429768"/>
          </a:xfrm>
        </p:spPr>
        <p:txBody>
          <a:bodyPr>
            <a:normAutofit/>
          </a:bodyPr>
          <a:lstStyle>
            <a:lvl1pPr marL="0" indent="0">
              <a:buNone/>
              <a:defRPr sz="2400">
                <a:solidFill>
                  <a:schemeClr val="accent2"/>
                </a:solidFill>
                <a:latin typeface="+mj-lt"/>
              </a:defRPr>
            </a:lvl1pPr>
          </a:lstStyle>
          <a:p>
            <a:pPr lvl="0"/>
            <a:r>
              <a:rPr lang="en-US" noProof="0"/>
              <a:t>Click to edit Master text styles</a:t>
            </a:r>
          </a:p>
        </p:txBody>
      </p:sp>
    </p:spTree>
    <p:extLst>
      <p:ext uri="{BB962C8B-B14F-4D97-AF65-F5344CB8AC3E}">
        <p14:creationId xmlns:p14="http://schemas.microsoft.com/office/powerpoint/2010/main" val="421787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8" name="Text Placeholder 12">
            <a:extLst>
              <a:ext uri="{FF2B5EF4-FFF2-40B4-BE49-F238E27FC236}">
                <a16:creationId xmlns:a16="http://schemas.microsoft.com/office/drawing/2014/main" id="{F368CE2E-3249-FEAA-35F7-F23895DA0512}"/>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dirty="0"/>
              <a:t>Click to edit Master text styles</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4480560" y="2377440"/>
            <a:ext cx="6867144" cy="38587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7421AED7-4B5F-555E-55E1-3126E0E0B437}"/>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9">
            <a:extLst>
              <a:ext uri="{FF2B5EF4-FFF2-40B4-BE49-F238E27FC236}">
                <a16:creationId xmlns:a16="http://schemas.microsoft.com/office/drawing/2014/main" id="{B6E15A75-4600-D47B-7F47-3093E7B5F622}"/>
              </a:ext>
            </a:extLst>
          </p:cNvPr>
          <p:cNvSpPr>
            <a:spLocks noGrp="1"/>
          </p:cNvSpPr>
          <p:nvPr>
            <p:ph type="ftr" sz="quarter" idx="12"/>
          </p:nvPr>
        </p:nvSpPr>
        <p:spPr/>
        <p:txBody>
          <a:bodyPr/>
          <a:lstStyle>
            <a:lvl1pPr>
              <a:defRPr>
                <a:solidFill>
                  <a:schemeClr val="bg1">
                    <a:alpha val="78000"/>
                  </a:schemeClr>
                </a:solidFill>
              </a:defRPr>
            </a:lvl1pPr>
          </a:lstStyle>
          <a:p>
            <a:r>
              <a:rPr lang="en-US" dirty="0"/>
              <a:t>course title</a:t>
            </a:r>
          </a:p>
        </p:txBody>
      </p:sp>
      <p:sp>
        <p:nvSpPr>
          <p:cNvPr id="11" name="Slide Number Placeholder 10">
            <a:extLst>
              <a:ext uri="{FF2B5EF4-FFF2-40B4-BE49-F238E27FC236}">
                <a16:creationId xmlns:a16="http://schemas.microsoft.com/office/drawing/2014/main" id="{4F97AED1-4A22-3F95-CE27-D0D48AA867B5}"/>
              </a:ext>
            </a:extLst>
          </p:cNvPr>
          <p:cNvSpPr>
            <a:spLocks noGrp="1"/>
          </p:cNvSpPr>
          <p:nvPr>
            <p:ph type="sldNum" sz="quarter" idx="13"/>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98286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0"/>
            <a:ext cx="12192000" cy="3163824"/>
          </a:xfrm>
          <a:solidFill>
            <a:schemeClr val="accent1">
              <a:lumMod val="75000"/>
            </a:schemeClr>
          </a:solidFill>
        </p:spPr>
        <p:txBody>
          <a:bodyPr/>
          <a:lstStyle>
            <a:lvl1pPr marL="0" indent="0" algn="ctr">
              <a:buNone/>
              <a:defRPr/>
            </a:lvl1pPr>
          </a:lstStyle>
          <a:p>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877824" y="3913632"/>
            <a:ext cx="10305288" cy="1746504"/>
          </a:xfrm>
        </p:spPr>
        <p:txBody>
          <a:bodyPr/>
          <a:lstStyle>
            <a:lvl1pPr>
              <a:lnSpc>
                <a:spcPct val="100000"/>
              </a:lnSpc>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2E67EB87-8CC8-597B-6EC9-8EBA60838A02}"/>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440036-C3C5-6C07-99C1-04B4835670AD}"/>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3086AC08-6EB6-7F52-7F52-E874CCF11393}"/>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613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0"/>
            <a:ext cx="12192000" cy="658368"/>
          </a:xfrm>
          <a:solidFill>
            <a:schemeClr val="accent1">
              <a:lumMod val="75000"/>
            </a:schemeClr>
          </a:solidFill>
        </p:spPr>
        <p:txBody>
          <a:bodyPr/>
          <a:lstStyle>
            <a:lvl1pPr marL="0" indent="0" algn="ctr">
              <a:buNone/>
              <a:defRPr/>
            </a:lvl1pPr>
          </a:lstStyle>
          <a:p>
            <a:endParaRPr lang="en-US" dirty="0"/>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995680" y="2587752"/>
            <a:ext cx="10075672" cy="3145536"/>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185D9E6C-F9B9-D8DB-178E-4553780AA928}"/>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5C83E49A-BDF1-7E34-30FE-A4A45160F7AB}"/>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CE10355B-1B69-AD49-6AB0-3D194609B2F5}"/>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909347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7242048" y="1060704"/>
            <a:ext cx="4069080" cy="1901952"/>
          </a:xfrm>
        </p:spPr>
        <p:txBody>
          <a:bodyPr/>
          <a:lstStyle>
            <a:lvl1pPr marL="0" indent="0">
              <a:lnSpc>
                <a:spcPct val="150000"/>
              </a:lnSpc>
              <a:spcBef>
                <a:spcPts val="0"/>
              </a:spcBef>
              <a:spcAft>
                <a:spcPts val="600"/>
              </a:spcAft>
              <a:buNone/>
              <a:defRPr sz="1800">
                <a:solidFill>
                  <a:schemeClr val="bg1"/>
                </a:solidFill>
              </a:defRPr>
            </a:lvl1pPr>
            <a:lvl2pPr marL="283464">
              <a:defRPr sz="1600">
                <a:solidFill>
                  <a:schemeClr val="bg1"/>
                </a:solidFill>
              </a:defRPr>
            </a:lvl2pPr>
            <a:lvl3pPr marL="566928">
              <a:defRPr sz="1400">
                <a:solidFill>
                  <a:schemeClr val="bg1"/>
                </a:solidFill>
              </a:defRPr>
            </a:lvl3pPr>
            <a:lvl4pPr marL="859536">
              <a:defRPr sz="1200">
                <a:solidFill>
                  <a:schemeClr val="bg1"/>
                </a:solidFill>
              </a:defRPr>
            </a:lvl4pPr>
            <a:lvl5pPr marL="1152144">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a:extLst>
              <a:ext uri="{FF2B5EF4-FFF2-40B4-BE49-F238E27FC236}">
                <a16:creationId xmlns:a16="http://schemas.microsoft.com/office/drawing/2014/main" id="{848162DF-463B-6273-87B0-C2199D9D1057}"/>
              </a:ext>
            </a:extLst>
          </p:cNvPr>
          <p:cNvSpPr>
            <a:spLocks noGrp="1"/>
          </p:cNvSpPr>
          <p:nvPr>
            <p:ph type="pic" sz="quarter" idx="12"/>
          </p:nvPr>
        </p:nvSpPr>
        <p:spPr>
          <a:xfrm>
            <a:off x="0" y="3557016"/>
            <a:ext cx="12192000" cy="3300984"/>
          </a:xfrm>
          <a:custGeom>
            <a:avLst/>
            <a:gdLst>
              <a:gd name="connsiteX0" fmla="*/ 11446035 w 12192000"/>
              <a:gd name="connsiteY0" fmla="*/ 2688904 h 3300984"/>
              <a:gd name="connsiteX1" fmla="*/ 11446035 w 12192000"/>
              <a:gd name="connsiteY1" fmla="*/ 2734623 h 3300984"/>
              <a:gd name="connsiteX2" fmla="*/ 11933120 w 12192000"/>
              <a:gd name="connsiteY2" fmla="*/ 2734623 h 3300984"/>
              <a:gd name="connsiteX3" fmla="*/ 11933120 w 12192000"/>
              <a:gd name="connsiteY3" fmla="*/ 2688904 h 3300984"/>
              <a:gd name="connsiteX4" fmla="*/ 0 w 12192000"/>
              <a:gd name="connsiteY4" fmla="*/ 0 h 3300984"/>
              <a:gd name="connsiteX5" fmla="*/ 12192000 w 12192000"/>
              <a:gd name="connsiteY5" fmla="*/ 0 h 3300984"/>
              <a:gd name="connsiteX6" fmla="*/ 12192000 w 12192000"/>
              <a:gd name="connsiteY6" fmla="*/ 3300984 h 3300984"/>
              <a:gd name="connsiteX7" fmla="*/ 0 w 12192000"/>
              <a:gd name="connsiteY7" fmla="*/ 3300984 h 3300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00984">
                <a:moveTo>
                  <a:pt x="11446035" y="2688904"/>
                </a:moveTo>
                <a:lnTo>
                  <a:pt x="11446035" y="2734623"/>
                </a:lnTo>
                <a:lnTo>
                  <a:pt x="11933120" y="2734623"/>
                </a:lnTo>
                <a:lnTo>
                  <a:pt x="11933120" y="2688904"/>
                </a:lnTo>
                <a:close/>
                <a:moveTo>
                  <a:pt x="0" y="0"/>
                </a:moveTo>
                <a:lnTo>
                  <a:pt x="12192000" y="0"/>
                </a:lnTo>
                <a:lnTo>
                  <a:pt x="12192000" y="3300984"/>
                </a:lnTo>
                <a:lnTo>
                  <a:pt x="0" y="3300984"/>
                </a:lnTo>
                <a:close/>
              </a:path>
            </a:pathLst>
          </a:custGeom>
          <a:solidFill>
            <a:schemeClr val="accent4">
              <a:lumMod val="75000"/>
            </a:schemeClr>
          </a:solidFill>
        </p:spPr>
        <p:txBody>
          <a:bodyPr wrap="square" anchor="ctr">
            <a:noAutofit/>
          </a:bodyPr>
          <a:lstStyle>
            <a:lvl1pPr marL="0" indent="0" algn="ctr">
              <a:buNone/>
              <a:defRPr>
                <a:solidFill>
                  <a:schemeClr val="bg1"/>
                </a:solidFill>
              </a:defRPr>
            </a:lvl1pPr>
          </a:lstStyle>
          <a:p>
            <a:endParaRPr lang="en-US" dirty="0"/>
          </a:p>
        </p:txBody>
      </p:sp>
      <p:sp>
        <p:nvSpPr>
          <p:cNvPr id="2" name="Footer Placeholder 1">
            <a:extLst>
              <a:ext uri="{FF2B5EF4-FFF2-40B4-BE49-F238E27FC236}">
                <a16:creationId xmlns:a16="http://schemas.microsoft.com/office/drawing/2014/main" id="{72422ED3-8684-C41B-4675-BBDC2C8E5B5B}"/>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9" name="Slide Number Placeholder 8">
            <a:extLst>
              <a:ext uri="{FF2B5EF4-FFF2-40B4-BE49-F238E27FC236}">
                <a16:creationId xmlns:a16="http://schemas.microsoft.com/office/drawing/2014/main" id="{F9CE6B05-7A34-DD4C-91AD-29F26B6F9CF5}"/>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
        <p:nvSpPr>
          <p:cNvPr id="11" name="Rectangle 10">
            <a:extLst>
              <a:ext uri="{FF2B5EF4-FFF2-40B4-BE49-F238E27FC236}">
                <a16:creationId xmlns:a16="http://schemas.microsoft.com/office/drawing/2014/main" id="{2B84A137-9DB1-1EF0-305E-7DB76003BEEF}"/>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6236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204B-5F84-6245-AE72-7A8C5B7310C3}"/>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83AB472-C06F-6BEF-0C0E-65EA59CA73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6ADE38-8A0A-0F93-DE98-1E3265816C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AF4E7A33-CA4E-DAED-6589-1B5DC61ACF65}"/>
              </a:ext>
            </a:extLst>
          </p:cNvPr>
          <p:cNvSpPr>
            <a:spLocks noGrp="1"/>
          </p:cNvSpPr>
          <p:nvPr>
            <p:ph type="ftr" sz="quarter" idx="11"/>
          </p:nvPr>
        </p:nvSpPr>
        <p:spPr/>
        <p:txBody>
          <a:bodyPr/>
          <a:lstStyle/>
          <a:p>
            <a:r>
              <a:rPr lang="en-US" dirty="0"/>
              <a:t>course title</a:t>
            </a:r>
          </a:p>
        </p:txBody>
      </p:sp>
      <p:sp>
        <p:nvSpPr>
          <p:cNvPr id="7" name="Slide Number Placeholder 6">
            <a:extLst>
              <a:ext uri="{FF2B5EF4-FFF2-40B4-BE49-F238E27FC236}">
                <a16:creationId xmlns:a16="http://schemas.microsoft.com/office/drawing/2014/main" id="{95EACFDC-DFA7-1C09-92B3-D574BA94E252}"/>
              </a:ext>
            </a:extLst>
          </p:cNvPr>
          <p:cNvSpPr>
            <a:spLocks noGrp="1"/>
          </p:cNvSpPr>
          <p:nvPr>
            <p:ph type="sldNum" sz="quarter" idx="12"/>
          </p:nvPr>
        </p:nvSpPr>
        <p:spPr/>
        <p:txBody>
          <a:bodyPr/>
          <a:lstStyle/>
          <a:p>
            <a:fld id="{8058A7CE-F400-7B46-9E16-10D36E8C32FD}" type="slidenum">
              <a:rPr lang="en-US" smtClean="0"/>
              <a:t>‹#›</a:t>
            </a:fld>
            <a:endParaRPr lang="en-US" dirty="0"/>
          </a:p>
        </p:txBody>
      </p:sp>
    </p:spTree>
    <p:extLst>
      <p:ext uri="{BB962C8B-B14F-4D97-AF65-F5344CB8AC3E}">
        <p14:creationId xmlns:p14="http://schemas.microsoft.com/office/powerpoint/2010/main" val="3798467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ABB4-22CD-17FF-907C-C72C3F1B5BE8}"/>
              </a:ext>
            </a:extLst>
          </p:cNvPr>
          <p:cNvSpPr>
            <a:spLocks noGrp="1"/>
          </p:cNvSpPr>
          <p:nvPr>
            <p:ph type="title" hasCustomPrompt="1"/>
          </p:nvPr>
        </p:nvSpPr>
        <p:spPr/>
        <p:txBody>
          <a:bodyPr/>
          <a:lstStyle/>
          <a:p>
            <a:r>
              <a:rPr lang="en-US" dirty="0"/>
              <a:t>click to edit master title style</a:t>
            </a:r>
          </a:p>
        </p:txBody>
      </p:sp>
      <p:sp>
        <p:nvSpPr>
          <p:cNvPr id="6" name="Footer Placeholder 5">
            <a:extLst>
              <a:ext uri="{FF2B5EF4-FFF2-40B4-BE49-F238E27FC236}">
                <a16:creationId xmlns:a16="http://schemas.microsoft.com/office/drawing/2014/main" id="{DFA3A82B-AB98-7510-5B1F-000D214C740D}"/>
              </a:ext>
            </a:extLst>
          </p:cNvPr>
          <p:cNvSpPr>
            <a:spLocks noGrp="1"/>
          </p:cNvSpPr>
          <p:nvPr>
            <p:ph type="ftr" sz="quarter" idx="10"/>
          </p:nvPr>
        </p:nvSpPr>
        <p:spPr/>
        <p:txBody>
          <a:bodyPr/>
          <a:lstStyle/>
          <a:p>
            <a:r>
              <a:rPr lang="en-US" dirty="0"/>
              <a:t>course title</a:t>
            </a:r>
          </a:p>
        </p:txBody>
      </p:sp>
      <p:sp>
        <p:nvSpPr>
          <p:cNvPr id="7" name="Slide Number Placeholder 6">
            <a:extLst>
              <a:ext uri="{FF2B5EF4-FFF2-40B4-BE49-F238E27FC236}">
                <a16:creationId xmlns:a16="http://schemas.microsoft.com/office/drawing/2014/main" id="{2D0B29A9-FB61-93CF-3836-717038D2EDA0}"/>
              </a:ext>
            </a:extLst>
          </p:cNvPr>
          <p:cNvSpPr>
            <a:spLocks noGrp="1"/>
          </p:cNvSpPr>
          <p:nvPr>
            <p:ph type="sldNum" sz="quarter" idx="11"/>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327739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0D3EE89-1608-EDAC-C029-E4E550F00E17}"/>
              </a:ext>
            </a:extLst>
          </p:cNvPr>
          <p:cNvSpPr>
            <a:spLocks noGrp="1"/>
          </p:cNvSpPr>
          <p:nvPr>
            <p:ph type="ftr" sz="quarter" idx="10"/>
          </p:nvPr>
        </p:nvSpPr>
        <p:spPr/>
        <p:txBody>
          <a:bodyPr/>
          <a:lstStyle/>
          <a:p>
            <a:r>
              <a:rPr lang="en-US" dirty="0"/>
              <a:t>course title</a:t>
            </a:r>
          </a:p>
        </p:txBody>
      </p:sp>
      <p:sp>
        <p:nvSpPr>
          <p:cNvPr id="6" name="Slide Number Placeholder 5">
            <a:extLst>
              <a:ext uri="{FF2B5EF4-FFF2-40B4-BE49-F238E27FC236}">
                <a16:creationId xmlns:a16="http://schemas.microsoft.com/office/drawing/2014/main" id="{BACD47AD-6129-B223-8047-C719153A4C73}"/>
              </a:ext>
            </a:extLst>
          </p:cNvPr>
          <p:cNvSpPr>
            <a:spLocks noGrp="1"/>
          </p:cNvSpPr>
          <p:nvPr>
            <p:ph type="sldNum" sz="quarter" idx="11"/>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956731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89DB-50DC-20A4-2341-EC5E6AF6FF9A}"/>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B226305-7761-21B5-BED4-42833BBEBA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96E8B-F843-EF0E-F259-D3BA3F217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771237E1-6846-B0F5-86C9-7BC757AACBAF}"/>
              </a:ext>
            </a:extLst>
          </p:cNvPr>
          <p:cNvSpPr>
            <a:spLocks noGrp="1"/>
          </p:cNvSpPr>
          <p:nvPr>
            <p:ph type="ftr" sz="quarter" idx="10"/>
          </p:nvPr>
        </p:nvSpPr>
        <p:spPr/>
        <p:txBody>
          <a:bodyPr/>
          <a:lstStyle/>
          <a:p>
            <a:r>
              <a:rPr lang="en-US" dirty="0"/>
              <a:t>course title</a:t>
            </a:r>
          </a:p>
        </p:txBody>
      </p:sp>
      <p:sp>
        <p:nvSpPr>
          <p:cNvPr id="9" name="Slide Number Placeholder 8">
            <a:extLst>
              <a:ext uri="{FF2B5EF4-FFF2-40B4-BE49-F238E27FC236}">
                <a16:creationId xmlns:a16="http://schemas.microsoft.com/office/drawing/2014/main" id="{28D90CB2-96B7-2FE3-2F3A-4A4C704BB5E9}"/>
              </a:ext>
            </a:extLst>
          </p:cNvPr>
          <p:cNvSpPr>
            <a:spLocks noGrp="1"/>
          </p:cNvSpPr>
          <p:nvPr>
            <p:ph type="sldNum" sz="quarter" idx="11"/>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68032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567E9-2483-C330-76B4-52F75C9504A9}"/>
              </a:ext>
            </a:extLst>
          </p:cNvPr>
          <p:cNvSpPr>
            <a:spLocks noGrp="1"/>
          </p:cNvSpPr>
          <p:nvPr>
            <p:ph type="title" hasCustomPrompt="1"/>
          </p:nvPr>
        </p:nvSpPr>
        <p:spPr>
          <a:xfrm>
            <a:off x="877824" y="1517904"/>
            <a:ext cx="4416552" cy="1572768"/>
          </a:xfrm>
        </p:spPr>
        <p:txBody>
          <a:bodyPr anchor="b"/>
          <a:lstStyle>
            <a:lvl1pPr>
              <a:defRPr sz="5400" b="1">
                <a:solidFill>
                  <a:schemeClr val="bg1"/>
                </a:solidFill>
                <a:latin typeface="+mn-lt"/>
              </a:defRPr>
            </a:lvl1pPr>
          </a:lstStyle>
          <a:p>
            <a:r>
              <a:rPr lang="en-US" dirty="0"/>
              <a:t>click to edit master title style</a:t>
            </a:r>
          </a:p>
        </p:txBody>
      </p:sp>
      <p:sp>
        <p:nvSpPr>
          <p:cNvPr id="7" name="Footer Placeholder 6">
            <a:extLst>
              <a:ext uri="{FF2B5EF4-FFF2-40B4-BE49-F238E27FC236}">
                <a16:creationId xmlns:a16="http://schemas.microsoft.com/office/drawing/2014/main" id="{B5DF0DBE-FBE3-E653-13B1-8A27023E2F1E}"/>
              </a:ext>
            </a:extLst>
          </p:cNvPr>
          <p:cNvSpPr>
            <a:spLocks noGrp="1"/>
          </p:cNvSpPr>
          <p:nvPr>
            <p:ph type="ftr" sz="quarter" idx="11"/>
          </p:nvPr>
        </p:nvSpPr>
        <p:spPr/>
        <p:txBody>
          <a:bodyPr/>
          <a:lstStyle>
            <a:lvl1pPr>
              <a:defRPr>
                <a:solidFill>
                  <a:schemeClr val="bg1">
                    <a:alpha val="78000"/>
                  </a:schemeClr>
                </a:solidFill>
              </a:defRPr>
            </a:lvl1pPr>
          </a:lstStyle>
          <a:p>
            <a:r>
              <a:rPr lang="en-US" dirty="0"/>
              <a:t>course title</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877824" y="3429000"/>
            <a:ext cx="4242816" cy="2350008"/>
          </a:xfrm>
        </p:spPr>
        <p:txBody>
          <a:bodyPr/>
          <a:lstStyle>
            <a:lvl1pPr marL="0" indent="0" algn="l">
              <a:spcBef>
                <a:spcPts val="0"/>
              </a:spcBef>
              <a:buNone/>
              <a:defRPr sz="18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Picture Placeholder 11">
            <a:extLst>
              <a:ext uri="{FF2B5EF4-FFF2-40B4-BE49-F238E27FC236}">
                <a16:creationId xmlns:a16="http://schemas.microsoft.com/office/drawing/2014/main" id="{6DD0971A-C596-F81B-B6DF-4B71CD042706}"/>
              </a:ext>
            </a:extLst>
          </p:cNvPr>
          <p:cNvSpPr>
            <a:spLocks noGrp="1"/>
          </p:cNvSpPr>
          <p:nvPr>
            <p:ph type="pic" sz="quarter" idx="10"/>
          </p:nvPr>
        </p:nvSpPr>
        <p:spPr>
          <a:xfrm>
            <a:off x="5690616" y="0"/>
            <a:ext cx="6501384" cy="6858000"/>
          </a:xfrm>
          <a:custGeom>
            <a:avLst/>
            <a:gdLst>
              <a:gd name="connsiteX0" fmla="*/ 5755419 w 6501384"/>
              <a:gd name="connsiteY0" fmla="*/ 6245920 h 6858000"/>
              <a:gd name="connsiteX1" fmla="*/ 5755419 w 6501384"/>
              <a:gd name="connsiteY1" fmla="*/ 6291639 h 6858000"/>
              <a:gd name="connsiteX2" fmla="*/ 6242504 w 6501384"/>
              <a:gd name="connsiteY2" fmla="*/ 6291639 h 6858000"/>
              <a:gd name="connsiteX3" fmla="*/ 6242504 w 6501384"/>
              <a:gd name="connsiteY3" fmla="*/ 6245920 h 6858000"/>
              <a:gd name="connsiteX4" fmla="*/ 0 w 6501384"/>
              <a:gd name="connsiteY4" fmla="*/ 0 h 6858000"/>
              <a:gd name="connsiteX5" fmla="*/ 6501384 w 6501384"/>
              <a:gd name="connsiteY5" fmla="*/ 0 h 6858000"/>
              <a:gd name="connsiteX6" fmla="*/ 6501384 w 6501384"/>
              <a:gd name="connsiteY6" fmla="*/ 6858000 h 6858000"/>
              <a:gd name="connsiteX7" fmla="*/ 0 w 650138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84" h="6858000">
                <a:moveTo>
                  <a:pt x="5755419" y="6245920"/>
                </a:moveTo>
                <a:lnTo>
                  <a:pt x="5755419" y="6291639"/>
                </a:lnTo>
                <a:lnTo>
                  <a:pt x="6242504" y="6291639"/>
                </a:lnTo>
                <a:lnTo>
                  <a:pt x="6242504" y="6245920"/>
                </a:lnTo>
                <a:close/>
                <a:moveTo>
                  <a:pt x="0" y="0"/>
                </a:moveTo>
                <a:lnTo>
                  <a:pt x="6501384" y="0"/>
                </a:lnTo>
                <a:lnTo>
                  <a:pt x="6501384"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13" name="Rectangle 12">
            <a:extLst>
              <a:ext uri="{FF2B5EF4-FFF2-40B4-BE49-F238E27FC236}">
                <a16:creationId xmlns:a16="http://schemas.microsoft.com/office/drawing/2014/main" id="{15B50D50-73C7-3F50-52F5-210AF03CEA5F}"/>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a:extLst>
              <a:ext uri="{FF2B5EF4-FFF2-40B4-BE49-F238E27FC236}">
                <a16:creationId xmlns:a16="http://schemas.microsoft.com/office/drawing/2014/main" id="{4339096C-E86B-C5A9-1F2F-E4FD0552DEF8}"/>
              </a:ext>
            </a:extLst>
          </p:cNvPr>
          <p:cNvSpPr>
            <a:spLocks noGrp="1"/>
          </p:cNvSpPr>
          <p:nvPr>
            <p:ph type="sldNum" sz="quarter" idx="12"/>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331738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23150"/>
            <a:ext cx="12192000" cy="3730752"/>
          </a:xfrm>
          <a:solidFill>
            <a:schemeClr val="accent1">
              <a:lumMod val="75000"/>
            </a:schemeClr>
          </a:solidFill>
        </p:spPr>
        <p:txBody>
          <a:bodyPr/>
          <a:lstStyle>
            <a:lvl1pPr marL="0" indent="0" algn="ctr">
              <a:buNone/>
              <a:defRPr/>
            </a:lvl1pPr>
          </a:lstStyle>
          <a:p>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18" name="Text Placeholder 17">
            <a:extLst>
              <a:ext uri="{FF2B5EF4-FFF2-40B4-BE49-F238E27FC236}">
                <a16:creationId xmlns:a16="http://schemas.microsoft.com/office/drawing/2014/main" id="{37E7FED9-E80E-C940-F98B-AB755EE20D52}"/>
              </a:ext>
            </a:extLst>
          </p:cNvPr>
          <p:cNvSpPr>
            <a:spLocks noGrp="1"/>
          </p:cNvSpPr>
          <p:nvPr>
            <p:ph type="body" sz="quarter" idx="23" hasCustomPrompt="1"/>
          </p:nvPr>
        </p:nvSpPr>
        <p:spPr>
          <a:xfrm>
            <a:off x="1922091" y="4325692"/>
            <a:ext cx="1289304" cy="813816"/>
          </a:xfrm>
        </p:spPr>
        <p:txBody>
          <a:bodyPr/>
          <a:lstStyle>
            <a:lvl1pPr marL="0" indent="0">
              <a:buNone/>
              <a:defRPr sz="5400" b="1">
                <a:solidFill>
                  <a:schemeClr val="bg1"/>
                </a:solidFill>
              </a:defRPr>
            </a:lvl1pPr>
          </a:lstStyle>
          <a:p>
            <a:pPr lvl="0"/>
            <a:r>
              <a:rPr lang="en-US" dirty="0"/>
              <a:t>00</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195681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dirty="0"/>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1956816" y="5248656"/>
            <a:ext cx="1627632" cy="1042416"/>
          </a:xfrm>
        </p:spPr>
        <p:txBody>
          <a:bodyPr/>
          <a:lstStyle>
            <a:lvl1pPr marL="0" indent="0">
              <a:spcBef>
                <a:spcPts val="0"/>
              </a:spcBef>
              <a:buNone/>
              <a:defRPr sz="1400">
                <a:solidFill>
                  <a:schemeClr val="bg1"/>
                </a:solidFill>
              </a:defRPr>
            </a:lvl1pPr>
          </a:lstStyle>
          <a:p>
            <a:pPr lvl="0"/>
            <a:r>
              <a:rPr lang="en-US" dirty="0"/>
              <a:t>Click to edit Master text styles</a:t>
            </a:r>
          </a:p>
        </p:txBody>
      </p:sp>
      <p:sp>
        <p:nvSpPr>
          <p:cNvPr id="19" name="Text Placeholder 17">
            <a:extLst>
              <a:ext uri="{FF2B5EF4-FFF2-40B4-BE49-F238E27FC236}">
                <a16:creationId xmlns:a16="http://schemas.microsoft.com/office/drawing/2014/main" id="{E30AA8E2-6DF5-EF83-796A-52DC1B42BA7D}"/>
              </a:ext>
            </a:extLst>
          </p:cNvPr>
          <p:cNvSpPr>
            <a:spLocks noGrp="1"/>
          </p:cNvSpPr>
          <p:nvPr>
            <p:ph type="body" sz="quarter" idx="24" hasCustomPrompt="1"/>
          </p:nvPr>
        </p:nvSpPr>
        <p:spPr>
          <a:xfrm>
            <a:off x="3677739" y="4325692"/>
            <a:ext cx="1289304" cy="813816"/>
          </a:xfrm>
        </p:spPr>
        <p:txBody>
          <a:bodyPr/>
          <a:lstStyle>
            <a:lvl1pPr marL="0" indent="0">
              <a:buNone/>
              <a:defRPr sz="5400" b="1">
                <a:solidFill>
                  <a:schemeClr val="bg1"/>
                </a:solidFill>
              </a:defRPr>
            </a:lvl1pPr>
          </a:lstStyle>
          <a:p>
            <a:pPr lvl="0"/>
            <a:r>
              <a:rPr lang="en-US" dirty="0"/>
              <a:t>00</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369417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3694176" y="5248656"/>
            <a:ext cx="1627632" cy="1042416"/>
          </a:xfrm>
        </p:spPr>
        <p:txBody>
          <a:bodyPr/>
          <a:lstStyle>
            <a:lvl1pPr marL="0" indent="0">
              <a:spcBef>
                <a:spcPts val="0"/>
              </a:spcBef>
              <a:buNone/>
              <a:defRPr sz="1400">
                <a:solidFill>
                  <a:schemeClr val="bg1"/>
                </a:solidFill>
              </a:defRPr>
            </a:lvl1pPr>
          </a:lstStyle>
          <a:p>
            <a:pPr lvl="0"/>
            <a:r>
              <a:rPr lang="en-US" dirty="0"/>
              <a:t>Click to edit Master text styles</a:t>
            </a:r>
          </a:p>
        </p:txBody>
      </p:sp>
      <p:sp>
        <p:nvSpPr>
          <p:cNvPr id="20" name="Text Placeholder 17">
            <a:extLst>
              <a:ext uri="{FF2B5EF4-FFF2-40B4-BE49-F238E27FC236}">
                <a16:creationId xmlns:a16="http://schemas.microsoft.com/office/drawing/2014/main" id="{CBD2F4CC-8E51-87CF-F79A-F27C3CEB5649}"/>
              </a:ext>
            </a:extLst>
          </p:cNvPr>
          <p:cNvSpPr>
            <a:spLocks noGrp="1"/>
          </p:cNvSpPr>
          <p:nvPr>
            <p:ph type="body" sz="quarter" idx="25" hasCustomPrompt="1"/>
          </p:nvPr>
        </p:nvSpPr>
        <p:spPr>
          <a:xfrm>
            <a:off x="5467044" y="4325692"/>
            <a:ext cx="1289304" cy="813816"/>
          </a:xfrm>
        </p:spPr>
        <p:txBody>
          <a:bodyPr/>
          <a:lstStyle>
            <a:lvl1pPr marL="0" indent="0">
              <a:buNone/>
              <a:defRPr sz="5400" b="1">
                <a:solidFill>
                  <a:schemeClr val="bg1"/>
                </a:solidFill>
              </a:defRPr>
            </a:lvl1pPr>
          </a:lstStyle>
          <a:p>
            <a:pPr lvl="0"/>
            <a:r>
              <a:rPr lang="en-US" dirty="0"/>
              <a:t>00</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5486400"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dirty="0"/>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5486400" y="5248656"/>
            <a:ext cx="1627632" cy="1042416"/>
          </a:xfrm>
        </p:spPr>
        <p:txBody>
          <a:bodyPr/>
          <a:lstStyle>
            <a:lvl1pPr marL="0" indent="0">
              <a:spcBef>
                <a:spcPts val="0"/>
              </a:spcBef>
              <a:buNone/>
              <a:defRPr sz="1400">
                <a:solidFill>
                  <a:schemeClr val="bg1"/>
                </a:solidFill>
              </a:defRPr>
            </a:lvl1pPr>
          </a:lstStyle>
          <a:p>
            <a:pPr lvl="0"/>
            <a:r>
              <a:rPr lang="en-US" dirty="0"/>
              <a:t>Click to edit Master text styles</a:t>
            </a:r>
          </a:p>
        </p:txBody>
      </p:sp>
      <p:sp>
        <p:nvSpPr>
          <p:cNvPr id="21" name="Text Placeholder 17">
            <a:extLst>
              <a:ext uri="{FF2B5EF4-FFF2-40B4-BE49-F238E27FC236}">
                <a16:creationId xmlns:a16="http://schemas.microsoft.com/office/drawing/2014/main" id="{F7A8DA1D-6CC4-473F-2C8F-4BF59295EA28}"/>
              </a:ext>
            </a:extLst>
          </p:cNvPr>
          <p:cNvSpPr>
            <a:spLocks noGrp="1"/>
          </p:cNvSpPr>
          <p:nvPr>
            <p:ph type="body" sz="quarter" idx="26" hasCustomPrompt="1"/>
          </p:nvPr>
        </p:nvSpPr>
        <p:spPr>
          <a:xfrm>
            <a:off x="7179891" y="4325692"/>
            <a:ext cx="1289304" cy="813816"/>
          </a:xfrm>
        </p:spPr>
        <p:txBody>
          <a:bodyPr/>
          <a:lstStyle>
            <a:lvl1pPr marL="0" indent="0">
              <a:buNone/>
              <a:defRPr sz="5400" b="1">
                <a:solidFill>
                  <a:schemeClr val="bg1"/>
                </a:solidFill>
              </a:defRPr>
            </a:lvl1pPr>
          </a:lstStyle>
          <a:p>
            <a:pPr lvl="0"/>
            <a:r>
              <a:rPr lang="en-US" dirty="0"/>
              <a:t>00</a:t>
            </a:r>
          </a:p>
        </p:txBody>
      </p:sp>
      <p:sp>
        <p:nvSpPr>
          <p:cNvPr id="10" name="Text Placeholder 4">
            <a:extLst>
              <a:ext uri="{FF2B5EF4-FFF2-40B4-BE49-F238E27FC236}">
                <a16:creationId xmlns:a16="http://schemas.microsoft.com/office/drawing/2014/main" id="{BD2BB440-F01A-2C17-2EB1-29400B080812}"/>
              </a:ext>
            </a:extLst>
          </p:cNvPr>
          <p:cNvSpPr>
            <a:spLocks noGrp="1"/>
          </p:cNvSpPr>
          <p:nvPr>
            <p:ph type="body" sz="quarter" idx="16"/>
          </p:nvPr>
        </p:nvSpPr>
        <p:spPr>
          <a:xfrm>
            <a:off x="721461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C8E70445-8223-C947-41BD-B5232418DC1F}"/>
              </a:ext>
            </a:extLst>
          </p:cNvPr>
          <p:cNvSpPr>
            <a:spLocks noGrp="1"/>
          </p:cNvSpPr>
          <p:nvPr>
            <p:ph type="body" sz="quarter" idx="21"/>
          </p:nvPr>
        </p:nvSpPr>
        <p:spPr>
          <a:xfrm>
            <a:off x="7214616" y="5248656"/>
            <a:ext cx="1627632" cy="1042416"/>
          </a:xfrm>
        </p:spPr>
        <p:txBody>
          <a:bodyPr/>
          <a:lstStyle>
            <a:lvl1pPr marL="0" indent="0">
              <a:spcBef>
                <a:spcPts val="0"/>
              </a:spcBef>
              <a:buNone/>
              <a:defRPr sz="1400">
                <a:solidFill>
                  <a:schemeClr val="bg1"/>
                </a:solidFill>
              </a:defRPr>
            </a:lvl1pPr>
          </a:lstStyle>
          <a:p>
            <a:pPr lvl="0"/>
            <a:r>
              <a:rPr lang="en-US" dirty="0"/>
              <a:t>Click to edit Master text styles</a:t>
            </a:r>
          </a:p>
        </p:txBody>
      </p:sp>
      <p:sp>
        <p:nvSpPr>
          <p:cNvPr id="22" name="Text Placeholder 17">
            <a:extLst>
              <a:ext uri="{FF2B5EF4-FFF2-40B4-BE49-F238E27FC236}">
                <a16:creationId xmlns:a16="http://schemas.microsoft.com/office/drawing/2014/main" id="{C0CEB3F3-5DF9-EBDA-0049-32F1E30883A6}"/>
              </a:ext>
            </a:extLst>
          </p:cNvPr>
          <p:cNvSpPr>
            <a:spLocks noGrp="1"/>
          </p:cNvSpPr>
          <p:nvPr>
            <p:ph type="body" sz="quarter" idx="27" hasCustomPrompt="1"/>
          </p:nvPr>
        </p:nvSpPr>
        <p:spPr>
          <a:xfrm>
            <a:off x="8926395" y="4325692"/>
            <a:ext cx="1289304" cy="813816"/>
          </a:xfrm>
        </p:spPr>
        <p:txBody>
          <a:bodyPr/>
          <a:lstStyle>
            <a:lvl1pPr marL="0" indent="0">
              <a:buNone/>
              <a:defRPr sz="5400" b="1">
                <a:solidFill>
                  <a:schemeClr val="bg1"/>
                </a:solidFill>
              </a:defRPr>
            </a:lvl1pPr>
          </a:lstStyle>
          <a:p>
            <a:pPr lvl="0"/>
            <a:r>
              <a:rPr lang="en-US" dirty="0"/>
              <a:t>00</a:t>
            </a:r>
          </a:p>
        </p:txBody>
      </p:sp>
      <p:sp>
        <p:nvSpPr>
          <p:cNvPr id="11" name="Text Placeholder 4">
            <a:extLst>
              <a:ext uri="{FF2B5EF4-FFF2-40B4-BE49-F238E27FC236}">
                <a16:creationId xmlns:a16="http://schemas.microsoft.com/office/drawing/2014/main" id="{17CA7A68-9715-41A2-960B-4A4FCA50B69C}"/>
              </a:ext>
            </a:extLst>
          </p:cNvPr>
          <p:cNvSpPr>
            <a:spLocks noGrp="1"/>
          </p:cNvSpPr>
          <p:nvPr>
            <p:ph type="body" sz="quarter" idx="17"/>
          </p:nvPr>
        </p:nvSpPr>
        <p:spPr>
          <a:xfrm>
            <a:off x="8961120"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dirty="0"/>
              <a:t>Click to edit Master text styles</a:t>
            </a:r>
          </a:p>
        </p:txBody>
      </p:sp>
      <p:sp>
        <p:nvSpPr>
          <p:cNvPr id="16" name="Text Placeholder 11">
            <a:extLst>
              <a:ext uri="{FF2B5EF4-FFF2-40B4-BE49-F238E27FC236}">
                <a16:creationId xmlns:a16="http://schemas.microsoft.com/office/drawing/2014/main" id="{20DEDB88-9B42-2A98-CCD8-509BAE5364BD}"/>
              </a:ext>
            </a:extLst>
          </p:cNvPr>
          <p:cNvSpPr>
            <a:spLocks noGrp="1"/>
          </p:cNvSpPr>
          <p:nvPr>
            <p:ph type="body" sz="quarter" idx="22"/>
          </p:nvPr>
        </p:nvSpPr>
        <p:spPr>
          <a:xfrm>
            <a:off x="8951976" y="5248656"/>
            <a:ext cx="1627632" cy="1042416"/>
          </a:xfrm>
        </p:spPr>
        <p:txBody>
          <a:bodyPr/>
          <a:lstStyle>
            <a:lvl1pPr marL="0" indent="0">
              <a:spcBef>
                <a:spcPts val="0"/>
              </a:spcBef>
              <a:buNone/>
              <a:defRPr sz="14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94748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7A5DB37-3750-510E-8CAA-D76AFD5CC5D8}"/>
              </a:ext>
            </a:extLst>
          </p:cNvPr>
          <p:cNvSpPr>
            <a:spLocks noGrp="1"/>
          </p:cNvSpPr>
          <p:nvPr>
            <p:ph type="pic" sz="quarter" idx="10"/>
          </p:nvPr>
        </p:nvSpPr>
        <p:spPr>
          <a:xfrm>
            <a:off x="6096000" y="0"/>
            <a:ext cx="6096000" cy="6858000"/>
          </a:xfrm>
          <a:solidFill>
            <a:schemeClr val="bg1">
              <a:lumMod val="95000"/>
            </a:schemeClr>
          </a:solidFill>
        </p:spPr>
        <p:txBody>
          <a:bodyPr anchor="ctr"/>
          <a:lstStyle>
            <a:lvl1pPr marL="0" indent="0" algn="ctr">
              <a:buNone/>
              <a:defRPr/>
            </a:lvl1pPr>
          </a:lstStyle>
          <a:p>
            <a:endParaRPr lang="en-US" dirty="0"/>
          </a:p>
        </p:txBody>
      </p:sp>
      <p:sp>
        <p:nvSpPr>
          <p:cNvPr id="2" name="Title 1">
            <a:extLst>
              <a:ext uri="{FF2B5EF4-FFF2-40B4-BE49-F238E27FC236}">
                <a16:creationId xmlns:a16="http://schemas.microsoft.com/office/drawing/2014/main" id="{6DE647C7-955C-FC73-3737-298D139F209D}"/>
              </a:ext>
            </a:extLst>
          </p:cNvPr>
          <p:cNvSpPr>
            <a:spLocks noGrp="1"/>
          </p:cNvSpPr>
          <p:nvPr>
            <p:ph type="title" hasCustomPrompt="1"/>
          </p:nvPr>
        </p:nvSpPr>
        <p:spPr>
          <a:xfrm>
            <a:off x="502920" y="1728216"/>
            <a:ext cx="5074920" cy="3794760"/>
          </a:xfrm>
        </p:spPr>
        <p:txBody>
          <a:bodyPr anchor="ctr">
            <a:noAutofit/>
          </a:bodyPr>
          <a:lstStyle>
            <a:lvl1pPr algn="r">
              <a:lnSpc>
                <a:spcPct val="100000"/>
              </a:lnSpc>
              <a:defRPr sz="19900" b="1">
                <a:solidFill>
                  <a:schemeClr val="bg1"/>
                </a:solidFill>
                <a:latin typeface="+mn-lt"/>
              </a:defRPr>
            </a:lvl1pPr>
          </a:lstStyle>
          <a:p>
            <a:r>
              <a:rPr lang="en-US" dirty="0"/>
              <a:t>00</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484632" y="4663440"/>
            <a:ext cx="4581144" cy="1500187"/>
          </a:xfrm>
        </p:spPr>
        <p:txBody>
          <a:bodyPr/>
          <a:lstStyle>
            <a:lvl1pPr marL="0" indent="0" algn="r">
              <a:buNone/>
              <a:defRPr sz="24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Text Placeholder 10">
            <a:extLst>
              <a:ext uri="{FF2B5EF4-FFF2-40B4-BE49-F238E27FC236}">
                <a16:creationId xmlns:a16="http://schemas.microsoft.com/office/drawing/2014/main" id="{2D17795E-6A15-8CD3-45F4-FE61964FDC5E}"/>
              </a:ext>
            </a:extLst>
          </p:cNvPr>
          <p:cNvSpPr>
            <a:spLocks noGrp="1"/>
          </p:cNvSpPr>
          <p:nvPr>
            <p:ph type="body" sz="quarter" idx="11" hasCustomPrompt="1"/>
          </p:nvPr>
        </p:nvSpPr>
        <p:spPr>
          <a:xfrm>
            <a:off x="1546496" y="1185487"/>
            <a:ext cx="3557016" cy="1453896"/>
          </a:xfrm>
        </p:spPr>
        <p:txBody>
          <a:bodyPr anchor="b">
            <a:noAutofit/>
          </a:bodyPr>
          <a:lstStyle>
            <a:lvl1pPr marL="0" indent="0" algn="r">
              <a:buNone/>
              <a:defRPr sz="5400" b="1">
                <a:solidFill>
                  <a:schemeClr val="bg1"/>
                </a:solidFill>
              </a:defRPr>
            </a:lvl1pPr>
          </a:lstStyle>
          <a:p>
            <a:pPr lvl="0"/>
            <a:r>
              <a:rPr lang="en-US" dirty="0"/>
              <a:t>lesson</a:t>
            </a:r>
          </a:p>
        </p:txBody>
      </p:sp>
    </p:spTree>
    <p:extLst>
      <p:ext uri="{BB962C8B-B14F-4D97-AF65-F5344CB8AC3E}">
        <p14:creationId xmlns:p14="http://schemas.microsoft.com/office/powerpoint/2010/main" val="292516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567E9-2483-C330-76B4-52F75C9504A9}"/>
              </a:ext>
            </a:extLst>
          </p:cNvPr>
          <p:cNvSpPr>
            <a:spLocks noGrp="1"/>
          </p:cNvSpPr>
          <p:nvPr>
            <p:ph type="title" hasCustomPrompt="1"/>
          </p:nvPr>
        </p:nvSpPr>
        <p:spPr>
          <a:xfrm>
            <a:off x="7114032" y="1517904"/>
            <a:ext cx="4416552" cy="1572768"/>
          </a:xfrm>
        </p:spPr>
        <p:txBody>
          <a:bodyPr anchor="b"/>
          <a:lstStyle>
            <a:lvl1pPr>
              <a:defRPr sz="5400" b="1">
                <a:solidFill>
                  <a:schemeClr val="bg1"/>
                </a:solidFill>
                <a:latin typeface="+mn-lt"/>
              </a:defRPr>
            </a:lvl1pPr>
          </a:lstStyle>
          <a:p>
            <a:r>
              <a:rPr lang="en-US" dirty="0"/>
              <a:t>click to edit master title style</a:t>
            </a:r>
          </a:p>
        </p:txBody>
      </p:sp>
      <p:sp>
        <p:nvSpPr>
          <p:cNvPr id="9" name="Picture Placeholder 8">
            <a:extLst>
              <a:ext uri="{FF2B5EF4-FFF2-40B4-BE49-F238E27FC236}">
                <a16:creationId xmlns:a16="http://schemas.microsoft.com/office/drawing/2014/main" id="{37A5DB37-3750-510E-8CAA-D76AFD5CC5D8}"/>
              </a:ext>
            </a:extLst>
          </p:cNvPr>
          <p:cNvSpPr>
            <a:spLocks noGrp="1"/>
          </p:cNvSpPr>
          <p:nvPr>
            <p:ph type="pic" sz="quarter" idx="10"/>
          </p:nvPr>
        </p:nvSpPr>
        <p:spPr>
          <a:xfrm>
            <a:off x="0" y="0"/>
            <a:ext cx="6108192" cy="6858000"/>
          </a:xfrm>
          <a:solidFill>
            <a:schemeClr val="bg1">
              <a:lumMod val="95000"/>
            </a:schemeClr>
          </a:solidFill>
        </p:spPr>
        <p:txBody>
          <a:bodyPr anchor="ctr"/>
          <a:lstStyle>
            <a:lvl1pPr marL="0" indent="0" algn="ctr">
              <a:buNone/>
              <a:defRPr/>
            </a:lvl1pPr>
          </a:lstStyle>
          <a:p>
            <a:endParaRPr lang="en-US" dirty="0"/>
          </a:p>
        </p:txBody>
      </p:sp>
      <p:sp>
        <p:nvSpPr>
          <p:cNvPr id="2" name="Footer Placeholder 1">
            <a:extLst>
              <a:ext uri="{FF2B5EF4-FFF2-40B4-BE49-F238E27FC236}">
                <a16:creationId xmlns:a16="http://schemas.microsoft.com/office/drawing/2014/main" id="{CD0CFB59-AAC5-2429-8ABD-5C7810D2FE83}"/>
              </a:ext>
            </a:extLst>
          </p:cNvPr>
          <p:cNvSpPr>
            <a:spLocks noGrp="1"/>
          </p:cNvSpPr>
          <p:nvPr>
            <p:ph type="ftr" sz="quarter" idx="11"/>
          </p:nvPr>
        </p:nvSpPr>
        <p:spPr/>
        <p:txBody>
          <a:bodyPr/>
          <a:lstStyle>
            <a:lvl1pPr>
              <a:defRPr>
                <a:solidFill>
                  <a:schemeClr val="bg1">
                    <a:alpha val="78000"/>
                  </a:schemeClr>
                </a:solidFill>
              </a:defRPr>
            </a:lvl1pPr>
          </a:lstStyle>
          <a:p>
            <a:r>
              <a:rPr lang="en-US" dirty="0"/>
              <a:t>course title</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7114032" y="3429000"/>
            <a:ext cx="4242816" cy="2350008"/>
          </a:xfrm>
        </p:spPr>
        <p:txBody>
          <a:bodyPr/>
          <a:lstStyle>
            <a:lvl1pPr marL="0" indent="0" algn="l">
              <a:lnSpc>
                <a:spcPct val="120000"/>
              </a:lnSpc>
              <a:spcBef>
                <a:spcPts val="0"/>
              </a:spcBef>
              <a:buNone/>
              <a:defRPr sz="1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Rectangle 4">
            <a:extLst>
              <a:ext uri="{FF2B5EF4-FFF2-40B4-BE49-F238E27FC236}">
                <a16:creationId xmlns:a16="http://schemas.microsoft.com/office/drawing/2014/main" id="{B41B8C20-6DAD-D765-BC74-189D6F5065A1}"/>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A4BBF308-C3AC-92A2-F532-FF8180F43036}"/>
              </a:ext>
            </a:extLst>
          </p:cNvPr>
          <p:cNvSpPr>
            <a:spLocks noGrp="1"/>
          </p:cNvSpPr>
          <p:nvPr>
            <p:ph type="sldNum" sz="quarter" idx="12"/>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356527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23150"/>
            <a:ext cx="12192000" cy="2898648"/>
          </a:xfrm>
          <a:solidFill>
            <a:schemeClr val="accent1">
              <a:lumMod val="75000"/>
            </a:schemeClr>
          </a:solidFill>
        </p:spPr>
        <p:txBody>
          <a:bodyPr/>
          <a:lstStyle>
            <a:lvl1pPr marL="0" indent="0" algn="ctr">
              <a:buNone/>
              <a:defRPr/>
            </a:lvl1pPr>
          </a:lstStyle>
          <a:p>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23" name="Text Placeholder 12">
            <a:extLst>
              <a:ext uri="{FF2B5EF4-FFF2-40B4-BE49-F238E27FC236}">
                <a16:creationId xmlns:a16="http://schemas.microsoft.com/office/drawing/2014/main" id="{37955206-B899-8803-FDE5-D32B87390246}"/>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364A7DC8-84BB-05AA-594A-2BDB07195564}"/>
              </a:ext>
            </a:extLst>
          </p:cNvPr>
          <p:cNvSpPr>
            <a:spLocks noGrp="1"/>
          </p:cNvSpPr>
          <p:nvPr>
            <p:ph type="body" sz="quarter" idx="28"/>
          </p:nvPr>
        </p:nvSpPr>
        <p:spPr>
          <a:xfrm>
            <a:off x="877824" y="3328416"/>
            <a:ext cx="9957816" cy="402336"/>
          </a:xfrm>
          <a:noFill/>
        </p:spPr>
        <p:txBody>
          <a:bodyPr/>
          <a:lstStyle>
            <a:lvl1pPr marL="0" indent="0">
              <a:spcBef>
                <a:spcPts val="0"/>
              </a:spcBef>
              <a:buNone/>
              <a:defRPr sz="1800">
                <a:solidFill>
                  <a:schemeClr val="tx2"/>
                </a:solidFill>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877824" y="4096512"/>
            <a:ext cx="1673352" cy="292608"/>
          </a:xfrm>
          <a:noFill/>
        </p:spPr>
        <p:txBody>
          <a:bodyPr/>
          <a:lstStyle>
            <a:lvl1pPr marL="0" indent="0">
              <a:buNone/>
              <a:defRPr sz="1400" b="1">
                <a:solidFill>
                  <a:schemeClr val="tx2"/>
                </a:solidFill>
              </a:defRPr>
            </a:lvl1pPr>
          </a:lstStyle>
          <a:p>
            <a:pPr lvl="0"/>
            <a:r>
              <a:rPr lang="en-US" dirty="0"/>
              <a:t>Click to edit Master text styles</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2660904" y="4096512"/>
            <a:ext cx="1673352" cy="292608"/>
          </a:xfrm>
          <a:noFill/>
        </p:spPr>
        <p:txBody>
          <a:bodyPr/>
          <a:lstStyle>
            <a:lvl1pPr marL="0" indent="0">
              <a:buNone/>
              <a:defRPr sz="1400" b="1">
                <a:solidFill>
                  <a:schemeClr val="tx2"/>
                </a:solidFill>
              </a:defRPr>
            </a:lvl1pPr>
          </a:lstStyle>
          <a:p>
            <a:pPr lvl="0"/>
            <a:r>
              <a:rPr lang="en-US" dirty="0"/>
              <a:t>Click to edit Master text styles</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4462272" y="4096512"/>
            <a:ext cx="1673352" cy="292608"/>
          </a:xfrm>
          <a:noFill/>
        </p:spPr>
        <p:txBody>
          <a:bodyPr/>
          <a:lstStyle>
            <a:lvl1pPr marL="0" indent="0">
              <a:buNone/>
              <a:defRPr sz="1400" b="1">
                <a:solidFill>
                  <a:schemeClr val="tx2"/>
                </a:solidFill>
              </a:defRPr>
            </a:lvl1pPr>
          </a:lstStyle>
          <a:p>
            <a:pPr lvl="0"/>
            <a:r>
              <a:rPr lang="en-US" dirty="0"/>
              <a:t>Click to edit Master text styles</a:t>
            </a:r>
          </a:p>
        </p:txBody>
      </p:sp>
      <p:sp>
        <p:nvSpPr>
          <p:cNvPr id="10" name="Text Placeholder 4">
            <a:extLst>
              <a:ext uri="{FF2B5EF4-FFF2-40B4-BE49-F238E27FC236}">
                <a16:creationId xmlns:a16="http://schemas.microsoft.com/office/drawing/2014/main" id="{BD2BB440-F01A-2C17-2EB1-29400B080812}"/>
              </a:ext>
            </a:extLst>
          </p:cNvPr>
          <p:cNvSpPr>
            <a:spLocks noGrp="1"/>
          </p:cNvSpPr>
          <p:nvPr>
            <p:ph type="body" sz="quarter" idx="16"/>
          </p:nvPr>
        </p:nvSpPr>
        <p:spPr>
          <a:xfrm>
            <a:off x="6227064" y="4096512"/>
            <a:ext cx="1673352" cy="292608"/>
          </a:xfrm>
          <a:noFill/>
        </p:spPr>
        <p:txBody>
          <a:bodyPr/>
          <a:lstStyle>
            <a:lvl1pPr marL="0" indent="0">
              <a:buNone/>
              <a:defRPr sz="1400" b="1">
                <a:solidFill>
                  <a:schemeClr val="tx2"/>
                </a:solidFill>
              </a:defRPr>
            </a:lvl1pPr>
          </a:lstStyle>
          <a:p>
            <a:pPr lvl="0"/>
            <a:r>
              <a:rPr lang="en-US" dirty="0"/>
              <a:t>Click to edit Master text styles</a:t>
            </a:r>
          </a:p>
        </p:txBody>
      </p:sp>
      <p:sp>
        <p:nvSpPr>
          <p:cNvPr id="11" name="Text Placeholder 4">
            <a:extLst>
              <a:ext uri="{FF2B5EF4-FFF2-40B4-BE49-F238E27FC236}">
                <a16:creationId xmlns:a16="http://schemas.microsoft.com/office/drawing/2014/main" id="{17CA7A68-9715-41A2-960B-4A4FCA50B69C}"/>
              </a:ext>
            </a:extLst>
          </p:cNvPr>
          <p:cNvSpPr>
            <a:spLocks noGrp="1"/>
          </p:cNvSpPr>
          <p:nvPr>
            <p:ph type="body" sz="quarter" idx="17"/>
          </p:nvPr>
        </p:nvSpPr>
        <p:spPr>
          <a:xfrm>
            <a:off x="8001000" y="4096512"/>
            <a:ext cx="1673352" cy="292608"/>
          </a:xfrm>
          <a:noFill/>
        </p:spPr>
        <p:txBody>
          <a:bodyPr/>
          <a:lstStyle>
            <a:lvl1pPr marL="0" indent="0">
              <a:buNone/>
              <a:defRPr sz="1400" b="1">
                <a:solidFill>
                  <a:schemeClr val="tx2"/>
                </a:solidFill>
              </a:defRPr>
            </a:lvl1pPr>
          </a:lstStyle>
          <a:p>
            <a:pPr lvl="0"/>
            <a:r>
              <a:rPr lang="en-US" dirty="0"/>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877824" y="4535424"/>
            <a:ext cx="1673352" cy="1042416"/>
          </a:xfrm>
          <a:noFill/>
        </p:spPr>
        <p:txBody>
          <a:bodyPr/>
          <a:lstStyle>
            <a:lvl1pPr marL="0" indent="0">
              <a:spcBef>
                <a:spcPts val="0"/>
              </a:spcBef>
              <a:buNone/>
              <a:defRPr sz="1400">
                <a:solidFill>
                  <a:schemeClr val="tx2"/>
                </a:solidFill>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2660904" y="4535424"/>
            <a:ext cx="1673352" cy="1042416"/>
          </a:xfrm>
          <a:noFill/>
        </p:spPr>
        <p:txBody>
          <a:bodyPr/>
          <a:lstStyle>
            <a:lvl1pPr marL="0" indent="0">
              <a:spcBef>
                <a:spcPts val="0"/>
              </a:spcBef>
              <a:buNone/>
              <a:defRPr sz="1400">
                <a:solidFill>
                  <a:schemeClr val="tx2"/>
                </a:solidFill>
              </a:defRPr>
            </a:lvl1pPr>
          </a:lstStyle>
          <a:p>
            <a:pPr lvl="0"/>
            <a:r>
              <a:rPr lang="en-US" dirty="0"/>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4462272" y="4535424"/>
            <a:ext cx="1673352" cy="1042416"/>
          </a:xfrm>
          <a:noFill/>
        </p:spPr>
        <p:txBody>
          <a:bodyPr/>
          <a:lstStyle>
            <a:lvl1pPr marL="0" indent="0">
              <a:spcBef>
                <a:spcPts val="0"/>
              </a:spcBef>
              <a:buNone/>
              <a:defRPr sz="1400">
                <a:solidFill>
                  <a:schemeClr val="tx2"/>
                </a:solidFill>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C8E70445-8223-C947-41BD-B5232418DC1F}"/>
              </a:ext>
            </a:extLst>
          </p:cNvPr>
          <p:cNvSpPr>
            <a:spLocks noGrp="1"/>
          </p:cNvSpPr>
          <p:nvPr>
            <p:ph type="body" sz="quarter" idx="21"/>
          </p:nvPr>
        </p:nvSpPr>
        <p:spPr>
          <a:xfrm>
            <a:off x="6227064" y="4535424"/>
            <a:ext cx="1673352" cy="1042416"/>
          </a:xfrm>
          <a:noFill/>
        </p:spPr>
        <p:txBody>
          <a:bodyPr/>
          <a:lstStyle>
            <a:lvl1pPr marL="0" indent="0">
              <a:spcBef>
                <a:spcPts val="0"/>
              </a:spcBef>
              <a:buNone/>
              <a:defRPr sz="1400">
                <a:solidFill>
                  <a:schemeClr val="tx2"/>
                </a:solidFill>
              </a:defRPr>
            </a:lvl1pPr>
          </a:lstStyle>
          <a:p>
            <a:pPr lvl="0"/>
            <a:r>
              <a:rPr lang="en-US" dirty="0"/>
              <a:t>Click to edit Master text styles</a:t>
            </a:r>
          </a:p>
        </p:txBody>
      </p:sp>
      <p:sp>
        <p:nvSpPr>
          <p:cNvPr id="16" name="Text Placeholder 11">
            <a:extLst>
              <a:ext uri="{FF2B5EF4-FFF2-40B4-BE49-F238E27FC236}">
                <a16:creationId xmlns:a16="http://schemas.microsoft.com/office/drawing/2014/main" id="{20DEDB88-9B42-2A98-CCD8-509BAE5364BD}"/>
              </a:ext>
            </a:extLst>
          </p:cNvPr>
          <p:cNvSpPr>
            <a:spLocks noGrp="1"/>
          </p:cNvSpPr>
          <p:nvPr>
            <p:ph type="body" sz="quarter" idx="22"/>
          </p:nvPr>
        </p:nvSpPr>
        <p:spPr>
          <a:xfrm>
            <a:off x="8001000" y="4535424"/>
            <a:ext cx="1673352" cy="1042416"/>
          </a:xfrm>
          <a:noFill/>
        </p:spPr>
        <p:txBody>
          <a:bodyPr/>
          <a:lstStyle>
            <a:lvl1pPr marL="0" indent="0">
              <a:spcBef>
                <a:spcPts val="0"/>
              </a:spcBef>
              <a:buNone/>
              <a:defRPr sz="1400">
                <a:solidFill>
                  <a:schemeClr val="tx2"/>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EC3AD13A-778C-0B94-E890-F60B86ABB584}"/>
              </a:ext>
            </a:extLst>
          </p:cNvPr>
          <p:cNvSpPr>
            <a:spLocks noGrp="1"/>
          </p:cNvSpPr>
          <p:nvPr>
            <p:ph type="ftr" sz="quarter" idx="29"/>
          </p:nvPr>
        </p:nvSpPr>
        <p:spPr/>
        <p:txBody>
          <a:bodyPr/>
          <a:lstStyle>
            <a:lvl1pPr>
              <a:defRPr>
                <a:solidFill>
                  <a:schemeClr val="tx2"/>
                </a:solidFill>
              </a:defRPr>
            </a:lvl1pPr>
          </a:lstStyle>
          <a:p>
            <a:r>
              <a:rPr lang="en-US"/>
              <a:t>course title</a:t>
            </a:r>
            <a:endParaRPr lang="en-US" dirty="0"/>
          </a:p>
        </p:txBody>
      </p:sp>
      <p:sp>
        <p:nvSpPr>
          <p:cNvPr id="3" name="Slide Number Placeholder 2">
            <a:extLst>
              <a:ext uri="{FF2B5EF4-FFF2-40B4-BE49-F238E27FC236}">
                <a16:creationId xmlns:a16="http://schemas.microsoft.com/office/drawing/2014/main" id="{2434822A-F2F6-6134-01C8-6CB9A884CDD6}"/>
              </a:ext>
            </a:extLst>
          </p:cNvPr>
          <p:cNvSpPr>
            <a:spLocks noGrp="1"/>
          </p:cNvSpPr>
          <p:nvPr>
            <p:ph type="sldNum" sz="quarter" idx="30"/>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413671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2E9B473-9612-90C4-92F3-3DAB99570ABE}"/>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5" name="Text Placeholder 12">
            <a:extLst>
              <a:ext uri="{FF2B5EF4-FFF2-40B4-BE49-F238E27FC236}">
                <a16:creationId xmlns:a16="http://schemas.microsoft.com/office/drawing/2014/main" id="{745086ED-6566-AB9A-70A6-D9D2DB077F5A}"/>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dirty="0"/>
              <a:t>Click to edit Master text styles</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877824" y="2587752"/>
            <a:ext cx="10213848" cy="3145536"/>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a:extLst>
              <a:ext uri="{FF2B5EF4-FFF2-40B4-BE49-F238E27FC236}">
                <a16:creationId xmlns:a16="http://schemas.microsoft.com/office/drawing/2014/main" id="{E24F3A78-F067-8639-9E61-32AE80986E08}"/>
              </a:ext>
            </a:extLst>
          </p:cNvPr>
          <p:cNvSpPr>
            <a:spLocks noGrp="1"/>
          </p:cNvSpPr>
          <p:nvPr>
            <p:ph type="pic" sz="quarter" idx="12"/>
          </p:nvPr>
        </p:nvSpPr>
        <p:spPr>
          <a:xfrm>
            <a:off x="0" y="6007608"/>
            <a:ext cx="12192000" cy="850392"/>
          </a:xfrm>
          <a:custGeom>
            <a:avLst/>
            <a:gdLst>
              <a:gd name="connsiteX0" fmla="*/ 11446035 w 12192000"/>
              <a:gd name="connsiteY0" fmla="*/ 238312 h 850392"/>
              <a:gd name="connsiteX1" fmla="*/ 11446035 w 12192000"/>
              <a:gd name="connsiteY1" fmla="*/ 284031 h 850392"/>
              <a:gd name="connsiteX2" fmla="*/ 11933120 w 12192000"/>
              <a:gd name="connsiteY2" fmla="*/ 284031 h 850392"/>
              <a:gd name="connsiteX3" fmla="*/ 11933120 w 12192000"/>
              <a:gd name="connsiteY3" fmla="*/ 238312 h 850392"/>
              <a:gd name="connsiteX4" fmla="*/ 0 w 12192000"/>
              <a:gd name="connsiteY4" fmla="*/ 0 h 850392"/>
              <a:gd name="connsiteX5" fmla="*/ 12192000 w 12192000"/>
              <a:gd name="connsiteY5" fmla="*/ 0 h 850392"/>
              <a:gd name="connsiteX6" fmla="*/ 12192000 w 12192000"/>
              <a:gd name="connsiteY6" fmla="*/ 850392 h 850392"/>
              <a:gd name="connsiteX7" fmla="*/ 0 w 12192000"/>
              <a:gd name="connsiteY7" fmla="*/ 850392 h 8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850392">
                <a:moveTo>
                  <a:pt x="11446035" y="238312"/>
                </a:moveTo>
                <a:lnTo>
                  <a:pt x="11446035" y="284031"/>
                </a:lnTo>
                <a:lnTo>
                  <a:pt x="11933120" y="284031"/>
                </a:lnTo>
                <a:lnTo>
                  <a:pt x="11933120" y="238312"/>
                </a:lnTo>
                <a:close/>
                <a:moveTo>
                  <a:pt x="0" y="0"/>
                </a:moveTo>
                <a:lnTo>
                  <a:pt x="12192000" y="0"/>
                </a:lnTo>
                <a:lnTo>
                  <a:pt x="12192000" y="850392"/>
                </a:lnTo>
                <a:lnTo>
                  <a:pt x="0" y="850392"/>
                </a:lnTo>
                <a:close/>
              </a:path>
            </a:pathLst>
          </a:custGeom>
          <a:solidFill>
            <a:schemeClr val="accent1">
              <a:lumMod val="75000"/>
            </a:schemeClr>
          </a:solidFill>
        </p:spPr>
        <p:txBody>
          <a:bodyPr wrap="square">
            <a:noAutofit/>
          </a:bodyPr>
          <a:lstStyle>
            <a:lvl1pPr marL="0" indent="0" algn="ctr">
              <a:buNone/>
              <a:defRPr/>
            </a:lvl1pPr>
          </a:lstStyle>
          <a:p>
            <a:endParaRPr lang="en-US" dirty="0"/>
          </a:p>
        </p:txBody>
      </p:sp>
      <p:sp>
        <p:nvSpPr>
          <p:cNvPr id="2" name="Footer Placeholder 1">
            <a:extLst>
              <a:ext uri="{FF2B5EF4-FFF2-40B4-BE49-F238E27FC236}">
                <a16:creationId xmlns:a16="http://schemas.microsoft.com/office/drawing/2014/main" id="{FFD9871F-9716-E693-46E0-C82668C233AA}"/>
              </a:ext>
            </a:extLst>
          </p:cNvPr>
          <p:cNvSpPr>
            <a:spLocks noGrp="1"/>
          </p:cNvSpPr>
          <p:nvPr>
            <p:ph type="ftr" sz="quarter" idx="13"/>
          </p:nvPr>
        </p:nvSpPr>
        <p:spPr>
          <a:xfrm>
            <a:off x="173736" y="6276547"/>
            <a:ext cx="4114800" cy="365125"/>
          </a:xfrm>
        </p:spPr>
        <p:txBody>
          <a:bodyPr/>
          <a:lstStyle>
            <a:lvl1pPr>
              <a:defRPr>
                <a:solidFill>
                  <a:schemeClr val="bg1"/>
                </a:solidFill>
              </a:defRPr>
            </a:lvl1pPr>
          </a:lstStyle>
          <a:p>
            <a:r>
              <a:rPr lang="en-US"/>
              <a:t>course title</a:t>
            </a:r>
            <a:endParaRPr lang="en-US" dirty="0"/>
          </a:p>
        </p:txBody>
      </p:sp>
      <p:sp>
        <p:nvSpPr>
          <p:cNvPr id="8" name="Slide Number Placeholder 7">
            <a:extLst>
              <a:ext uri="{FF2B5EF4-FFF2-40B4-BE49-F238E27FC236}">
                <a16:creationId xmlns:a16="http://schemas.microsoft.com/office/drawing/2014/main" id="{33B6AA57-B313-9EB7-BDE7-E6B64F9104E4}"/>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
        <p:nvSpPr>
          <p:cNvPr id="11" name="Rectangle 10">
            <a:extLst>
              <a:ext uri="{FF2B5EF4-FFF2-40B4-BE49-F238E27FC236}">
                <a16:creationId xmlns:a16="http://schemas.microsoft.com/office/drawing/2014/main" id="{820B8C45-3813-10BB-8CEE-B97E114209B1}"/>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2692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6467856" y="0"/>
            <a:ext cx="5724144" cy="4224528"/>
          </a:xfrm>
          <a:noFill/>
        </p:spPr>
        <p:txBody>
          <a:bodyPr/>
          <a:lstStyle>
            <a:lvl1pPr marL="0" indent="0" algn="ctr">
              <a:buNone/>
              <a:defRPr/>
            </a:lvl1pPr>
          </a:lstStyle>
          <a:p>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6611112" cy="1453896"/>
          </a:xfrm>
        </p:spPr>
        <p:txBody>
          <a:bodyPr anchor="b"/>
          <a:lstStyle>
            <a:lvl1pPr>
              <a:defRPr sz="5400" b="1">
                <a:solidFill>
                  <a:schemeClr val="tx2"/>
                </a:solidFill>
                <a:latin typeface="+mn-lt"/>
              </a:defRPr>
            </a:lvl1pPr>
          </a:lstStyle>
          <a:p>
            <a:r>
              <a:rPr lang="en-US" dirty="0"/>
              <a:t>click to edit master title style</a:t>
            </a:r>
          </a:p>
        </p:txBody>
      </p:sp>
      <p:sp>
        <p:nvSpPr>
          <p:cNvPr id="23" name="Text Placeholder 12">
            <a:extLst>
              <a:ext uri="{FF2B5EF4-FFF2-40B4-BE49-F238E27FC236}">
                <a16:creationId xmlns:a16="http://schemas.microsoft.com/office/drawing/2014/main" id="{37955206-B899-8803-FDE5-D32B87390246}"/>
              </a:ext>
            </a:extLst>
          </p:cNvPr>
          <p:cNvSpPr>
            <a:spLocks noGrp="1"/>
          </p:cNvSpPr>
          <p:nvPr>
            <p:ph type="body" sz="quarter" idx="11"/>
          </p:nvPr>
        </p:nvSpPr>
        <p:spPr>
          <a:xfrm>
            <a:off x="877824" y="1773936"/>
            <a:ext cx="4041648" cy="1062037"/>
          </a:xfrm>
        </p:spPr>
        <p:txBody>
          <a:bodyPr/>
          <a:lstStyle>
            <a:lvl1pPr marL="0" indent="0">
              <a:buNone/>
              <a:defRPr sz="2400">
                <a:solidFill>
                  <a:schemeClr val="tx2"/>
                </a:solidFill>
                <a:latin typeface="+mj-lt"/>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877824" y="2761488"/>
            <a:ext cx="2615184" cy="292608"/>
          </a:xfrm>
          <a:noFill/>
        </p:spPr>
        <p:txBody>
          <a:bodyPr/>
          <a:lstStyle>
            <a:lvl1pPr marL="0" indent="0">
              <a:buNone/>
              <a:defRPr sz="1400" b="1">
                <a:solidFill>
                  <a:schemeClr val="tx2"/>
                </a:solidFill>
              </a:defRPr>
            </a:lvl1pPr>
          </a:lstStyle>
          <a:p>
            <a:pPr lvl="0"/>
            <a:r>
              <a:rPr lang="en-US" dirty="0"/>
              <a:t>Click to edit Master text styles</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4818888" y="2761488"/>
            <a:ext cx="2615184" cy="292608"/>
          </a:xfrm>
          <a:noFill/>
        </p:spPr>
        <p:txBody>
          <a:bodyPr/>
          <a:lstStyle>
            <a:lvl1pPr marL="0" indent="0">
              <a:buNone/>
              <a:defRPr sz="1400" b="1">
                <a:solidFill>
                  <a:schemeClr val="tx2"/>
                </a:solidFill>
              </a:defRPr>
            </a:lvl1pPr>
          </a:lstStyle>
          <a:p>
            <a:pPr lvl="0"/>
            <a:r>
              <a:rPr lang="en-US" dirty="0"/>
              <a:t>Click to edit Master text styles</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8723376" y="2761488"/>
            <a:ext cx="2615184" cy="292608"/>
          </a:xfrm>
          <a:noFill/>
        </p:spPr>
        <p:txBody>
          <a:bodyPr/>
          <a:lstStyle>
            <a:lvl1pPr marL="0" indent="0">
              <a:buNone/>
              <a:defRPr sz="1400" b="1">
                <a:solidFill>
                  <a:schemeClr val="tx2"/>
                </a:solidFill>
              </a:defRPr>
            </a:lvl1pPr>
          </a:lstStyle>
          <a:p>
            <a:pPr lvl="0"/>
            <a:r>
              <a:rPr lang="en-US" dirty="0"/>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877824"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4818888"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dirty="0"/>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8723376"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D7D3EE34-4CB3-EFD4-CB18-2CBD6765A6B3}"/>
              </a:ext>
            </a:extLst>
          </p:cNvPr>
          <p:cNvSpPr>
            <a:spLocks noGrp="1"/>
          </p:cNvSpPr>
          <p:nvPr>
            <p:ph type="ftr" sz="quarter" idx="21"/>
          </p:nvPr>
        </p:nvSpPr>
        <p:spPr/>
        <p:txBody>
          <a:bodyPr/>
          <a:lstStyle/>
          <a:p>
            <a:r>
              <a:rPr lang="en-US" dirty="0"/>
              <a:t>course title</a:t>
            </a:r>
          </a:p>
        </p:txBody>
      </p:sp>
      <p:sp>
        <p:nvSpPr>
          <p:cNvPr id="3" name="Slide Number Placeholder 2">
            <a:extLst>
              <a:ext uri="{FF2B5EF4-FFF2-40B4-BE49-F238E27FC236}">
                <a16:creationId xmlns:a16="http://schemas.microsoft.com/office/drawing/2014/main" id="{76DDE7B4-8792-03F9-C90E-BDC9932ABDA2}"/>
              </a:ext>
            </a:extLst>
          </p:cNvPr>
          <p:cNvSpPr>
            <a:spLocks noGrp="1"/>
          </p:cNvSpPr>
          <p:nvPr>
            <p:ph type="sldNum" sz="quarter" idx="22"/>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4602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A7FA-4022-3FA2-0E0E-0972860B874F}"/>
              </a:ext>
            </a:extLst>
          </p:cNvPr>
          <p:cNvSpPr>
            <a:spLocks noGrp="1"/>
          </p:cNvSpPr>
          <p:nvPr>
            <p:ph type="pic" sz="quarter" idx="10"/>
          </p:nvPr>
        </p:nvSpPr>
        <p:spPr>
          <a:xfrm>
            <a:off x="0" y="4087368"/>
            <a:ext cx="12192000" cy="2770632"/>
          </a:xfrm>
          <a:custGeom>
            <a:avLst/>
            <a:gdLst>
              <a:gd name="connsiteX0" fmla="*/ 11446035 w 12192000"/>
              <a:gd name="connsiteY0" fmla="*/ 2158552 h 2770632"/>
              <a:gd name="connsiteX1" fmla="*/ 11446035 w 12192000"/>
              <a:gd name="connsiteY1" fmla="*/ 2204271 h 2770632"/>
              <a:gd name="connsiteX2" fmla="*/ 11933120 w 12192000"/>
              <a:gd name="connsiteY2" fmla="*/ 2204271 h 2770632"/>
              <a:gd name="connsiteX3" fmla="*/ 11933120 w 12192000"/>
              <a:gd name="connsiteY3" fmla="*/ 2158552 h 2770632"/>
              <a:gd name="connsiteX4" fmla="*/ 0 w 12192000"/>
              <a:gd name="connsiteY4" fmla="*/ 0 h 2770632"/>
              <a:gd name="connsiteX5" fmla="*/ 12192000 w 12192000"/>
              <a:gd name="connsiteY5" fmla="*/ 0 h 2770632"/>
              <a:gd name="connsiteX6" fmla="*/ 12192000 w 12192000"/>
              <a:gd name="connsiteY6" fmla="*/ 2770632 h 2770632"/>
              <a:gd name="connsiteX7" fmla="*/ 0 w 12192000"/>
              <a:gd name="connsiteY7" fmla="*/ 2770632 h 277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770632">
                <a:moveTo>
                  <a:pt x="11446035" y="2158552"/>
                </a:moveTo>
                <a:lnTo>
                  <a:pt x="11446035" y="2204271"/>
                </a:lnTo>
                <a:lnTo>
                  <a:pt x="11933120" y="2204271"/>
                </a:lnTo>
                <a:lnTo>
                  <a:pt x="11933120" y="2158552"/>
                </a:lnTo>
                <a:close/>
                <a:moveTo>
                  <a:pt x="0" y="0"/>
                </a:moveTo>
                <a:lnTo>
                  <a:pt x="12192000" y="0"/>
                </a:lnTo>
                <a:lnTo>
                  <a:pt x="12192000" y="2770632"/>
                </a:lnTo>
                <a:lnTo>
                  <a:pt x="0" y="2770632"/>
                </a:lnTo>
                <a:close/>
              </a:path>
            </a:pathLst>
          </a:custGeom>
        </p:spPr>
        <p:txBody>
          <a:bodyPr wrap="square" anchor="b">
            <a:noAutofit/>
          </a:bodyP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C210577E-706F-A37B-4229-35D618DD2969}"/>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13" name="Text Placeholder 12">
            <a:extLst>
              <a:ext uri="{FF2B5EF4-FFF2-40B4-BE49-F238E27FC236}">
                <a16:creationId xmlns:a16="http://schemas.microsoft.com/office/drawing/2014/main" id="{5434838A-8B00-6F97-4B88-92382B126294}"/>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dirty="0"/>
              <a:t>Click to edit Master text styles</a:t>
            </a:r>
          </a:p>
        </p:txBody>
      </p:sp>
      <p:sp>
        <p:nvSpPr>
          <p:cNvPr id="3" name="Text Placeholder 2">
            <a:extLst>
              <a:ext uri="{FF2B5EF4-FFF2-40B4-BE49-F238E27FC236}">
                <a16:creationId xmlns:a16="http://schemas.microsoft.com/office/drawing/2014/main" id="{09732329-445D-026F-2751-7C7CC24FFC78}"/>
              </a:ext>
            </a:extLst>
          </p:cNvPr>
          <p:cNvSpPr>
            <a:spLocks noGrp="1"/>
          </p:cNvSpPr>
          <p:nvPr>
            <p:ph type="body" idx="1"/>
          </p:nvPr>
        </p:nvSpPr>
        <p:spPr>
          <a:xfrm>
            <a:off x="6007608" y="1005840"/>
            <a:ext cx="4160520" cy="292608"/>
          </a:xfrm>
        </p:spPr>
        <p:txBody>
          <a:bodyPr anchor="b"/>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915BFF6-ADF4-B12B-F366-E1E7F245C3B3}"/>
              </a:ext>
            </a:extLst>
          </p:cNvPr>
          <p:cNvSpPr>
            <a:spLocks noGrp="1"/>
          </p:cNvSpPr>
          <p:nvPr>
            <p:ph sz="half" idx="2"/>
          </p:nvPr>
        </p:nvSpPr>
        <p:spPr>
          <a:xfrm>
            <a:off x="6007608" y="1552792"/>
            <a:ext cx="4160520" cy="1576160"/>
          </a:xfrm>
        </p:spPr>
        <p:txBody>
          <a:bodyPr/>
          <a:lstStyle>
            <a:lvl1pPr marL="283464" indent="-283464">
              <a:defRPr sz="1400">
                <a:solidFill>
                  <a:schemeClr val="bg1"/>
                </a:solidFill>
              </a:defRPr>
            </a:lvl1pPr>
            <a:lvl2pPr indent="-283464">
              <a:defRPr sz="1200">
                <a:solidFill>
                  <a:schemeClr val="bg1"/>
                </a:solidFill>
              </a:defRPr>
            </a:lvl2pPr>
            <a:lvl3pPr indent="-283464">
              <a:defRPr sz="1100">
                <a:solidFill>
                  <a:schemeClr val="bg1"/>
                </a:solidFill>
              </a:defRPr>
            </a:lvl3pPr>
            <a:lvl4pPr indent="-283464">
              <a:defRPr sz="1100">
                <a:solidFill>
                  <a:schemeClr val="bg1"/>
                </a:solidFill>
              </a:defRPr>
            </a:lvl4pPr>
            <a:lvl5pPr indent="-283464">
              <a:defRPr sz="1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4775745-3C47-7E04-1FD8-EC04C993FFCC}"/>
              </a:ext>
            </a:extLst>
          </p:cNvPr>
          <p:cNvSpPr>
            <a:spLocks noGrp="1"/>
          </p:cNvSpPr>
          <p:nvPr>
            <p:ph type="body" sz="quarter" idx="3"/>
          </p:nvPr>
        </p:nvSpPr>
        <p:spPr>
          <a:xfrm>
            <a:off x="6007608" y="3438144"/>
            <a:ext cx="4160520" cy="292608"/>
          </a:xfrm>
        </p:spPr>
        <p:txBody>
          <a:bodyPr anchor="b"/>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3E07129-582E-5D7F-246C-5ABE714D4FAA}"/>
              </a:ext>
            </a:extLst>
          </p:cNvPr>
          <p:cNvSpPr>
            <a:spLocks noGrp="1"/>
          </p:cNvSpPr>
          <p:nvPr>
            <p:ph sz="quarter" idx="4"/>
          </p:nvPr>
        </p:nvSpPr>
        <p:spPr>
          <a:xfrm>
            <a:off x="6007608" y="3985096"/>
            <a:ext cx="4160520" cy="1576160"/>
          </a:xfrm>
        </p:spPr>
        <p:txBody>
          <a:bodyPr/>
          <a:lstStyle>
            <a:lvl1pPr indent="-283464">
              <a:defRPr sz="1400">
                <a:solidFill>
                  <a:schemeClr val="bg1"/>
                </a:solidFill>
              </a:defRPr>
            </a:lvl1pPr>
            <a:lvl2pPr indent="-283464">
              <a:defRPr sz="1200">
                <a:solidFill>
                  <a:schemeClr val="bg1"/>
                </a:solidFill>
              </a:defRPr>
            </a:lvl2pPr>
            <a:lvl3pPr indent="-283464">
              <a:defRPr sz="1100">
                <a:solidFill>
                  <a:schemeClr val="bg1"/>
                </a:solidFill>
              </a:defRPr>
            </a:lvl3pPr>
            <a:lvl4pPr indent="-283464">
              <a:defRPr sz="1100">
                <a:solidFill>
                  <a:schemeClr val="bg1"/>
                </a:solidFill>
              </a:defRPr>
            </a:lvl4pPr>
            <a:lvl5pPr indent="-283464">
              <a:defRPr sz="1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C78AC046-3CF2-802F-750B-B70D9B89A33E}"/>
              </a:ext>
            </a:extLst>
          </p:cNvPr>
          <p:cNvSpPr>
            <a:spLocks noGrp="1"/>
          </p:cNvSpPr>
          <p:nvPr>
            <p:ph type="ftr" sz="quarter" idx="12"/>
          </p:nvPr>
        </p:nvSpPr>
        <p:spPr/>
        <p:txBody>
          <a:bodyPr/>
          <a:lstStyle>
            <a:lvl1pPr>
              <a:defRPr>
                <a:solidFill>
                  <a:schemeClr val="bg1">
                    <a:alpha val="78000"/>
                  </a:schemeClr>
                </a:solidFill>
              </a:defRPr>
            </a:lvl1pPr>
          </a:lstStyle>
          <a:p>
            <a:r>
              <a:rPr lang="en-US" dirty="0"/>
              <a:t>course title</a:t>
            </a:r>
          </a:p>
        </p:txBody>
      </p:sp>
      <p:sp>
        <p:nvSpPr>
          <p:cNvPr id="15" name="Slide Number Placeholder 14">
            <a:extLst>
              <a:ext uri="{FF2B5EF4-FFF2-40B4-BE49-F238E27FC236}">
                <a16:creationId xmlns:a16="http://schemas.microsoft.com/office/drawing/2014/main" id="{E9B26AA9-8344-BF2E-82C8-AF9EDF269B92}"/>
              </a:ext>
            </a:extLst>
          </p:cNvPr>
          <p:cNvSpPr>
            <a:spLocks noGrp="1"/>
          </p:cNvSpPr>
          <p:nvPr>
            <p:ph type="sldNum" sz="quarter" idx="13"/>
          </p:nvPr>
        </p:nvSpPr>
        <p:spPr/>
        <p:txBody>
          <a:bodyPr/>
          <a:lstStyle>
            <a:lvl1pPr>
              <a:defRPr>
                <a:solidFill>
                  <a:schemeClr val="bg1"/>
                </a:solidFill>
              </a:defRPr>
            </a:lvl1pPr>
          </a:lstStyle>
          <a:p>
            <a:fld id="{8058A7CE-F400-7B46-9E16-10D36E8C32FD}" type="slidenum">
              <a:rPr lang="en-US" smtClean="0"/>
              <a:pPr/>
              <a:t>‹#›</a:t>
            </a:fld>
            <a:endParaRPr lang="en-US" dirty="0"/>
          </a:p>
        </p:txBody>
      </p:sp>
      <p:sp>
        <p:nvSpPr>
          <p:cNvPr id="18" name="Rectangle 17">
            <a:extLst>
              <a:ext uri="{FF2B5EF4-FFF2-40B4-BE49-F238E27FC236}">
                <a16:creationId xmlns:a16="http://schemas.microsoft.com/office/drawing/2014/main" id="{1298DCFC-BBE6-A0EE-9253-E7AC8A49A023}"/>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093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CB6D48-D20C-54AA-94F1-D8E933286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851F663A-C2C8-12B2-AE7C-318452D5F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6676FC8-F25A-C087-965F-C86D7A6638D6}"/>
              </a:ext>
            </a:extLst>
          </p:cNvPr>
          <p:cNvSpPr>
            <a:spLocks noGrp="1"/>
          </p:cNvSpPr>
          <p:nvPr>
            <p:ph type="ftr" sz="quarter" idx="3"/>
          </p:nvPr>
        </p:nvSpPr>
        <p:spPr>
          <a:xfrm>
            <a:off x="173736" y="6254496"/>
            <a:ext cx="4114800" cy="365125"/>
          </a:xfrm>
          <a:prstGeom prst="rect">
            <a:avLst/>
          </a:prstGeom>
        </p:spPr>
        <p:txBody>
          <a:bodyPr vert="horz" lIns="91440" tIns="45720" rIns="91440" bIns="45720" rtlCol="0" anchor="ctr">
            <a:noAutofit/>
          </a:bodyPr>
          <a:lstStyle>
            <a:lvl1pPr algn="l">
              <a:defRPr sz="1200">
                <a:solidFill>
                  <a:schemeClr val="tx2">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0AFBFC1D-3B9C-EFD1-A014-1F648ADDBD70}"/>
              </a:ext>
            </a:extLst>
          </p:cNvPr>
          <p:cNvSpPr>
            <a:spLocks noGrp="1"/>
          </p:cNvSpPr>
          <p:nvPr>
            <p:ph type="sldNum" sz="quarter" idx="4"/>
          </p:nvPr>
        </p:nvSpPr>
        <p:spPr>
          <a:xfrm>
            <a:off x="11347704" y="6181344"/>
            <a:ext cx="670560" cy="676656"/>
          </a:xfrm>
          <a:prstGeom prst="rect">
            <a:avLst/>
          </a:prstGeom>
        </p:spPr>
        <p:txBody>
          <a:bodyPr vert="horz" lIns="91440" tIns="45720" rIns="91440" bIns="45720" rtlCol="0" anchor="ctr">
            <a:noAutofit/>
          </a:bodyPr>
          <a:lstStyle>
            <a:lvl1pPr algn="ctr">
              <a:defRPr sz="2900" b="1">
                <a:solidFill>
                  <a:schemeClr val="tx2">
                    <a:alpha val="78000"/>
                  </a:schemeClr>
                </a:solidFill>
              </a:defRPr>
            </a:lvl1pPr>
          </a:lstStyle>
          <a:p>
            <a:fld id="{8058A7CE-F400-7B46-9E16-10D36E8C32FD}" type="slidenum">
              <a:rPr lang="en-US" smtClean="0"/>
              <a:pPr/>
              <a:t>‹#›</a:t>
            </a:fld>
            <a:endParaRPr lang="en-US" dirty="0"/>
          </a:p>
        </p:txBody>
      </p:sp>
      <p:sp>
        <p:nvSpPr>
          <p:cNvPr id="7" name="Rectangle 6">
            <a:extLst>
              <a:ext uri="{FF2B5EF4-FFF2-40B4-BE49-F238E27FC236}">
                <a16:creationId xmlns:a16="http://schemas.microsoft.com/office/drawing/2014/main" id="{3B176A5B-B081-E990-1FB5-4AE9CF7924C4}"/>
              </a:ext>
            </a:extLst>
          </p:cNvPr>
          <p:cNvSpPr/>
          <p:nvPr userDrawn="1"/>
        </p:nvSpPr>
        <p:spPr>
          <a:xfrm flipV="1">
            <a:off x="11446035" y="6245920"/>
            <a:ext cx="487085" cy="45719"/>
          </a:xfrm>
          <a:prstGeom prst="rect">
            <a:avLst/>
          </a:prstGeom>
          <a:solidFill>
            <a:srgbClr val="1C4C3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8751090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5" r:id="rId3"/>
    <p:sldLayoutId id="2147483651" r:id="rId4"/>
    <p:sldLayoutId id="2147483661" r:id="rId5"/>
    <p:sldLayoutId id="2147483667" r:id="rId6"/>
    <p:sldLayoutId id="2147483666" r:id="rId7"/>
    <p:sldLayoutId id="2147483668" r:id="rId8"/>
    <p:sldLayoutId id="2147483653" r:id="rId9"/>
    <p:sldLayoutId id="2147483650" r:id="rId10"/>
    <p:sldLayoutId id="2147483662" r:id="rId11"/>
    <p:sldLayoutId id="2147483663" r:id="rId12"/>
    <p:sldLayoutId id="2147483664" r:id="rId13"/>
    <p:sldLayoutId id="2147483652" r:id="rId14"/>
    <p:sldLayoutId id="2147483654" r:id="rId15"/>
    <p:sldLayoutId id="2147483655" r:id="rId16"/>
    <p:sldLayoutId id="2147483656" r:id="rId17"/>
  </p:sldLayoutIdLst>
  <p:hf hd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83464" indent="-283464"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859536" indent="-283464"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152144"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1444752"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4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2.wdp"/></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2.wdp"/></Relationships>
</file>

<file path=ppt/slides/_rels/slide4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7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AEB2A6-C71F-0538-4083-5C97297C2C85}"/>
              </a:ext>
            </a:extLst>
          </p:cNvPr>
          <p:cNvSpPr>
            <a:spLocks noGrp="1"/>
          </p:cNvSpPr>
          <p:nvPr>
            <p:ph type="ctrTitle"/>
          </p:nvPr>
        </p:nvSpPr>
        <p:spPr>
          <a:xfrm>
            <a:off x="514671" y="2086872"/>
            <a:ext cx="6419148" cy="1765847"/>
          </a:xfrm>
        </p:spPr>
        <p:txBody>
          <a:bodyPr/>
          <a:lstStyle/>
          <a:p>
            <a:r>
              <a:rPr lang="en-US" sz="3600" dirty="0">
                <a:ln>
                  <a:solidFill>
                    <a:schemeClr val="bg1"/>
                  </a:solid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Quality Assurance </a:t>
            </a:r>
            <a:br>
              <a:rPr lang="en-US" sz="3600" dirty="0">
                <a:ln>
                  <a:solidFill>
                    <a:schemeClr val="bg1"/>
                  </a:solid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600" dirty="0">
                <a:ln>
                  <a:solidFill>
                    <a:schemeClr val="bg1"/>
                  </a:solid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and Testing </a:t>
            </a:r>
            <a:br>
              <a:rPr lang="en-US" sz="3600" dirty="0">
                <a:ln>
                  <a:solidFill>
                    <a:schemeClr val="bg1"/>
                  </a:solid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600" dirty="0">
                <a:ln>
                  <a:solidFill>
                    <a:schemeClr val="bg1"/>
                  </a:solid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 Software Development</a:t>
            </a:r>
          </a:p>
        </p:txBody>
      </p:sp>
      <p:sp>
        <p:nvSpPr>
          <p:cNvPr id="4" name="Subtitle 3">
            <a:extLst>
              <a:ext uri="{FF2B5EF4-FFF2-40B4-BE49-F238E27FC236}">
                <a16:creationId xmlns:a16="http://schemas.microsoft.com/office/drawing/2014/main" id="{03C0E02C-F7A1-FCC4-11A2-E245AD423ED8}"/>
              </a:ext>
            </a:extLst>
          </p:cNvPr>
          <p:cNvSpPr>
            <a:spLocks noGrp="1"/>
          </p:cNvSpPr>
          <p:nvPr>
            <p:ph type="subTitle" idx="1"/>
          </p:nvPr>
        </p:nvSpPr>
        <p:spPr>
          <a:xfrm>
            <a:off x="2807443" y="6524781"/>
            <a:ext cx="6391656" cy="475938"/>
          </a:xfrm>
        </p:spPr>
        <p:txBody>
          <a:bodyPr/>
          <a:lstStyle/>
          <a:p>
            <a:pPr algn="l"/>
            <a:r>
              <a:rPr lang="en-US" sz="1200"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Akhsyanal</a:t>
            </a:r>
            <a:r>
              <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Gowpur_201011400526_07TPLE007</a:t>
            </a:r>
          </a:p>
        </p:txBody>
      </p:sp>
      <p:sp>
        <p:nvSpPr>
          <p:cNvPr id="24" name="Rectangle 23">
            <a:extLst>
              <a:ext uri="{FF2B5EF4-FFF2-40B4-BE49-F238E27FC236}">
                <a16:creationId xmlns:a16="http://schemas.microsoft.com/office/drawing/2014/main" id="{6598FA28-DE46-4B37-86D3-617561160704}"/>
              </a:ext>
            </a:extLst>
          </p:cNvPr>
          <p:cNvSpPr/>
          <p:nvPr/>
        </p:nvSpPr>
        <p:spPr>
          <a:xfrm>
            <a:off x="0" y="786261"/>
            <a:ext cx="5003800" cy="19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27" name="Rectangle 26">
            <a:extLst>
              <a:ext uri="{FF2B5EF4-FFF2-40B4-BE49-F238E27FC236}">
                <a16:creationId xmlns:a16="http://schemas.microsoft.com/office/drawing/2014/main" id="{719E5C07-D0B4-4544-A80B-D16FD7295542}"/>
              </a:ext>
            </a:extLst>
          </p:cNvPr>
          <p:cNvSpPr/>
          <p:nvPr/>
        </p:nvSpPr>
        <p:spPr>
          <a:xfrm>
            <a:off x="2313686" y="5785989"/>
            <a:ext cx="4038345" cy="19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28" name="Rectangle 27">
            <a:extLst>
              <a:ext uri="{FF2B5EF4-FFF2-40B4-BE49-F238E27FC236}">
                <a16:creationId xmlns:a16="http://schemas.microsoft.com/office/drawing/2014/main" id="{BD0F76CF-6866-43B3-8A5E-C0537DEC650C}"/>
              </a:ext>
            </a:extLst>
          </p:cNvPr>
          <p:cNvSpPr/>
          <p:nvPr/>
        </p:nvSpPr>
        <p:spPr>
          <a:xfrm>
            <a:off x="5105400" y="786261"/>
            <a:ext cx="1246631" cy="19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29" name="Rectangle 28">
            <a:extLst>
              <a:ext uri="{FF2B5EF4-FFF2-40B4-BE49-F238E27FC236}">
                <a16:creationId xmlns:a16="http://schemas.microsoft.com/office/drawing/2014/main" id="{00A1F011-EE88-431D-AE1E-23FAC43283D8}"/>
              </a:ext>
            </a:extLst>
          </p:cNvPr>
          <p:cNvSpPr/>
          <p:nvPr/>
        </p:nvSpPr>
        <p:spPr>
          <a:xfrm>
            <a:off x="687324" y="5785989"/>
            <a:ext cx="1536700" cy="19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dirty="0"/>
          </a:p>
        </p:txBody>
      </p:sp>
      <p:pic>
        <p:nvPicPr>
          <p:cNvPr id="35" name="Picture 34">
            <a:extLst>
              <a:ext uri="{FF2B5EF4-FFF2-40B4-BE49-F238E27FC236}">
                <a16:creationId xmlns:a16="http://schemas.microsoft.com/office/drawing/2014/main" id="{DEA5E550-2C3A-440D-A76C-B68D625B9200}"/>
              </a:ext>
            </a:extLst>
          </p:cNvPr>
          <p:cNvPicPr>
            <a:picLocks noChangeAspect="1"/>
          </p:cNvPicPr>
          <p:nvPr/>
        </p:nvPicPr>
        <p:blipFill rotWithShape="1">
          <a:blip r:embed="rId3"/>
          <a:srcRect r="37491"/>
          <a:stretch/>
        </p:blipFill>
        <p:spPr>
          <a:xfrm>
            <a:off x="6352031" y="0"/>
            <a:ext cx="5839969" cy="6858000"/>
          </a:xfrm>
          <a:prstGeom prst="rect">
            <a:avLst/>
          </a:prstGeom>
        </p:spPr>
      </p:pic>
    </p:spTree>
    <p:extLst>
      <p:ext uri="{BB962C8B-B14F-4D97-AF65-F5344CB8AC3E}">
        <p14:creationId xmlns:p14="http://schemas.microsoft.com/office/powerpoint/2010/main" val="299190774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inVertical)">
                                      <p:cBhvr>
                                        <p:cTn id="11" dur="500"/>
                                        <p:tgtEl>
                                          <p:spTgt spid="2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arn(inVertical)">
                                      <p:cBhvr>
                                        <p:cTn id="15" dur="500"/>
                                        <p:tgtEl>
                                          <p:spTgt spid="27"/>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barn(inVertical)">
                                      <p:cBhvr>
                                        <p:cTn id="19" dur="500"/>
                                        <p:tgtEl>
                                          <p:spTgt spid="28"/>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arn(inVertical)">
                                      <p:cBhvr>
                                        <p:cTn id="23" dur="500"/>
                                        <p:tgtEl>
                                          <p:spTgt spid="29"/>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animBg="1"/>
      <p:bldP spid="27" grpId="0" animBg="1"/>
      <p:bldP spid="28" grpId="0" animBg="1"/>
      <p:bldP spid="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04</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Kelebihan</a:t>
            </a:r>
            <a:r>
              <a:rPr lang="en-US" dirty="0"/>
              <a:t> dan </a:t>
            </a:r>
            <a:r>
              <a:rPr lang="en-US" dirty="0" err="1"/>
              <a:t>Kekurangan</a:t>
            </a:r>
            <a:r>
              <a:rPr lang="en-US" dirty="0"/>
              <a:t> White Box Testing</a:t>
            </a:r>
          </a:p>
          <a:p>
            <a:endParaRPr lang="en-US" dirty="0"/>
          </a:p>
        </p:txBody>
      </p:sp>
      <p:pic>
        <p:nvPicPr>
          <p:cNvPr id="10" name="Picture 9">
            <a:extLst>
              <a:ext uri="{FF2B5EF4-FFF2-40B4-BE49-F238E27FC236}">
                <a16:creationId xmlns:a16="http://schemas.microsoft.com/office/drawing/2014/main" id="{99A477CD-7FAE-4F5D-92E6-20326B6E9FDF}"/>
              </a:ext>
            </a:extLst>
          </p:cNvPr>
          <p:cNvPicPr>
            <a:picLocks noChangeAspect="1"/>
          </p:cNvPicPr>
          <p:nvPr/>
        </p:nvPicPr>
        <p:blipFill rotWithShape="1">
          <a:blip r:embed="rId2"/>
          <a:srcRect l="4791" r="4583"/>
          <a:stretch/>
        </p:blipFill>
        <p:spPr>
          <a:xfrm>
            <a:off x="6096000" y="0"/>
            <a:ext cx="6096000" cy="6858000"/>
          </a:xfrm>
          <a:prstGeom prst="rect">
            <a:avLst/>
          </a:prstGeom>
        </p:spPr>
      </p:pic>
    </p:spTree>
    <p:extLst>
      <p:ext uri="{BB962C8B-B14F-4D97-AF65-F5344CB8AC3E}">
        <p14:creationId xmlns:p14="http://schemas.microsoft.com/office/powerpoint/2010/main" val="142289546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096000" y="9525"/>
            <a:ext cx="5562600" cy="1357122"/>
          </a:xfrm>
        </p:spPr>
        <p:txBody>
          <a:bodyPr/>
          <a:lstStyle/>
          <a:p>
            <a:r>
              <a:rPr lang="en-US" sz="3200" dirty="0" err="1"/>
              <a:t>Kelebihan</a:t>
            </a:r>
            <a:r>
              <a:rPr lang="en-US" sz="3200" dirty="0"/>
              <a:t> dan </a:t>
            </a:r>
            <a:r>
              <a:rPr lang="en-US" sz="3200" dirty="0" err="1"/>
              <a:t>Kekurangan</a:t>
            </a:r>
            <a:r>
              <a:rPr lang="en-US" sz="3200" dirty="0"/>
              <a:t> White Box Testing</a:t>
            </a:r>
            <a:endParaRPr lang="en-US" sz="66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sz="1600" dirty="0" err="1"/>
              <a:t>Kelebihan</a:t>
            </a:r>
            <a:endParaRPr lang="en-US" sz="1600" dirty="0"/>
          </a:p>
          <a:p>
            <a:pPr algn="just"/>
            <a:endParaRPr lang="en-US" sz="1600" dirty="0"/>
          </a:p>
          <a:p>
            <a:pPr marL="285750" indent="-285750" algn="just">
              <a:buFont typeface="Arial" panose="020B0604020202020204" pitchFamily="34" charset="0"/>
              <a:buChar char="•"/>
            </a:pPr>
            <a:r>
              <a:rPr lang="en-US" sz="1600" dirty="0" err="1"/>
              <a:t>Meningkatkan</a:t>
            </a:r>
            <a:r>
              <a:rPr lang="en-US" sz="1600" dirty="0"/>
              <a:t> </a:t>
            </a:r>
            <a:r>
              <a:rPr lang="en-US" sz="1600" dirty="0" err="1"/>
              <a:t>ketelitian</a:t>
            </a:r>
            <a:r>
              <a:rPr lang="en-US" sz="1600" dirty="0"/>
              <a:t> </a:t>
            </a:r>
            <a:r>
              <a:rPr lang="en-US" sz="1600" dirty="0" err="1"/>
              <a:t>dalam</a:t>
            </a:r>
            <a:r>
              <a:rPr lang="en-US" sz="1600" dirty="0"/>
              <a:t> </a:t>
            </a:r>
            <a:r>
              <a:rPr lang="en-US" sz="1600" dirty="0" err="1"/>
              <a:t>implementasi</a:t>
            </a:r>
            <a:r>
              <a:rPr lang="en-US" sz="1600" dirty="0"/>
              <a:t> </a:t>
            </a:r>
            <a:r>
              <a:rPr lang="en-US" sz="1600" dirty="0" err="1"/>
              <a:t>perangkat</a:t>
            </a:r>
            <a:r>
              <a:rPr lang="en-US" sz="1600" dirty="0"/>
              <a:t> </a:t>
            </a:r>
            <a:r>
              <a:rPr lang="en-US" sz="1600" dirty="0" err="1"/>
              <a:t>lunak</a:t>
            </a:r>
            <a:r>
              <a:rPr lang="en-US" sz="1600" dirty="0"/>
              <a:t>.</a:t>
            </a:r>
          </a:p>
          <a:p>
            <a:pPr marL="285750" indent="-285750" algn="just">
              <a:buFont typeface="Arial" panose="020B0604020202020204" pitchFamily="34" charset="0"/>
              <a:buChar char="•"/>
            </a:pPr>
            <a:r>
              <a:rPr lang="en-US" sz="1600" dirty="0" err="1"/>
              <a:t>Memudahkan</a:t>
            </a:r>
            <a:r>
              <a:rPr lang="en-US" sz="1600" dirty="0"/>
              <a:t> </a:t>
            </a:r>
            <a:r>
              <a:rPr lang="en-US" sz="1600" dirty="0" err="1"/>
              <a:t>identifikasi</a:t>
            </a:r>
            <a:r>
              <a:rPr lang="en-US" sz="1600" dirty="0"/>
              <a:t> </a:t>
            </a:r>
            <a:r>
              <a:rPr lang="en-US" sz="1600" dirty="0" err="1"/>
              <a:t>kesalahan</a:t>
            </a:r>
            <a:r>
              <a:rPr lang="en-US" sz="1600" dirty="0"/>
              <a:t> </a:t>
            </a:r>
            <a:r>
              <a:rPr lang="en-US" sz="1600" dirty="0" err="1"/>
              <a:t>atau</a:t>
            </a:r>
            <a:r>
              <a:rPr lang="en-US" sz="1600" dirty="0"/>
              <a:t> bug yang </a:t>
            </a:r>
            <a:r>
              <a:rPr lang="en-US" sz="1600" dirty="0" err="1"/>
              <a:t>mungkin</a:t>
            </a:r>
            <a:r>
              <a:rPr lang="en-US" sz="1600" dirty="0"/>
              <a:t> </a:t>
            </a:r>
            <a:r>
              <a:rPr lang="en-US" sz="1600" dirty="0" err="1"/>
              <a:t>terlewatkan</a:t>
            </a:r>
            <a:r>
              <a:rPr lang="en-US" sz="1600" dirty="0"/>
              <a:t>.</a:t>
            </a:r>
          </a:p>
          <a:p>
            <a:pPr marL="285750" indent="-285750" algn="just">
              <a:buFont typeface="Arial" panose="020B0604020202020204" pitchFamily="34" charset="0"/>
              <a:buChar char="•"/>
            </a:pPr>
            <a:r>
              <a:rPr lang="en-US" sz="1600" dirty="0" err="1"/>
              <a:t>Pengujian</a:t>
            </a:r>
            <a:r>
              <a:rPr lang="en-US" sz="1600" dirty="0"/>
              <a:t> </a:t>
            </a:r>
            <a:r>
              <a:rPr lang="en-US" sz="1600" dirty="0" err="1"/>
              <a:t>menyeluruh</a:t>
            </a:r>
            <a:r>
              <a:rPr lang="en-US" sz="1600" dirty="0"/>
              <a:t> </a:t>
            </a:r>
            <a:r>
              <a:rPr lang="en-US" sz="1600" dirty="0" err="1"/>
              <a:t>meminimalkan</a:t>
            </a:r>
            <a:r>
              <a:rPr lang="en-US" sz="1600" dirty="0"/>
              <a:t> </a:t>
            </a:r>
            <a:r>
              <a:rPr lang="en-US" sz="1600" dirty="0" err="1"/>
              <a:t>risiko</a:t>
            </a:r>
            <a:r>
              <a:rPr lang="en-US" sz="1600" dirty="0"/>
              <a:t> </a:t>
            </a:r>
            <a:r>
              <a:rPr lang="en-US" sz="1600" dirty="0" err="1"/>
              <a:t>kesalahan</a:t>
            </a:r>
            <a:r>
              <a:rPr lang="en-US" sz="1600" dirty="0"/>
              <a:t> pada </a:t>
            </a:r>
            <a:r>
              <a:rPr lang="en-US" sz="1600" dirty="0" err="1"/>
              <a:t>kode</a:t>
            </a:r>
            <a:r>
              <a:rPr lang="en-US" sz="1600" dirty="0"/>
              <a:t>.</a:t>
            </a:r>
          </a:p>
          <a:p>
            <a:pPr marL="285750" indent="-285750" algn="just">
              <a:buFont typeface="Arial" panose="020B0604020202020204" pitchFamily="34" charset="0"/>
              <a:buChar char="•"/>
            </a:pPr>
            <a:r>
              <a:rPr lang="en-US" sz="1600" dirty="0" err="1"/>
              <a:t>Memungkinkan</a:t>
            </a:r>
            <a:r>
              <a:rPr lang="en-US" sz="1600" dirty="0"/>
              <a:t> </a:t>
            </a:r>
            <a:r>
              <a:rPr lang="en-US" sz="1600" dirty="0" err="1"/>
              <a:t>untuk</a:t>
            </a:r>
            <a:r>
              <a:rPr lang="en-US" sz="1600" dirty="0"/>
              <a:t> </a:t>
            </a:r>
            <a:r>
              <a:rPr lang="en-US" sz="1600" dirty="0" err="1"/>
              <a:t>mengidentifikasi</a:t>
            </a:r>
            <a:r>
              <a:rPr lang="en-US" sz="1600" dirty="0"/>
              <a:t> dan </a:t>
            </a:r>
            <a:r>
              <a:rPr lang="en-US" sz="1600" dirty="0" err="1"/>
              <a:t>memperbaiki</a:t>
            </a:r>
            <a:r>
              <a:rPr lang="en-US" sz="1600" dirty="0"/>
              <a:t> </a:t>
            </a:r>
            <a:r>
              <a:rPr lang="en-US" sz="1600" dirty="0" err="1"/>
              <a:t>kesalahan</a:t>
            </a:r>
            <a:r>
              <a:rPr lang="en-US" sz="1600" dirty="0"/>
              <a:t> </a:t>
            </a:r>
            <a:r>
              <a:rPr lang="en-US" sz="1600" dirty="0" err="1"/>
              <a:t>sebelum</a:t>
            </a:r>
            <a:r>
              <a:rPr lang="en-US" sz="1600" dirty="0"/>
              <a:t> </a:t>
            </a:r>
            <a:r>
              <a:rPr lang="en-US" sz="1600" dirty="0" err="1"/>
              <a:t>peluncuran</a:t>
            </a:r>
            <a:r>
              <a:rPr lang="en-US" sz="1600" dirty="0"/>
              <a:t>.</a:t>
            </a:r>
          </a:p>
          <a:p>
            <a:pPr algn="just"/>
            <a:endParaRPr lang="en-US" sz="1600" dirty="0"/>
          </a:p>
          <a:p>
            <a:pPr algn="just"/>
            <a:r>
              <a:rPr lang="en-US" sz="1600" dirty="0" err="1"/>
              <a:t>Kekurangan</a:t>
            </a:r>
            <a:endParaRPr lang="en-US" sz="1600" dirty="0"/>
          </a:p>
          <a:p>
            <a:pPr algn="just"/>
            <a:endParaRPr lang="en-US" sz="1600" dirty="0"/>
          </a:p>
          <a:p>
            <a:pPr marL="285750" indent="-285750" algn="just">
              <a:buFont typeface="Arial" panose="020B0604020202020204" pitchFamily="34" charset="0"/>
              <a:buChar char="•"/>
            </a:pPr>
            <a:r>
              <a:rPr lang="en-US" sz="1600" dirty="0" err="1"/>
              <a:t>Pengujian</a:t>
            </a:r>
            <a:r>
              <a:rPr lang="en-US" sz="1600" dirty="0"/>
              <a:t> </a:t>
            </a:r>
            <a:r>
              <a:rPr lang="en-US" sz="1600" dirty="0" err="1"/>
              <a:t>kompleks</a:t>
            </a:r>
            <a:r>
              <a:rPr lang="en-US" sz="1600" dirty="0"/>
              <a:t> dan </a:t>
            </a:r>
            <a:r>
              <a:rPr lang="en-US" sz="1600" dirty="0" err="1"/>
              <a:t>memerlukan</a:t>
            </a:r>
            <a:r>
              <a:rPr lang="en-US" sz="1600" dirty="0"/>
              <a:t> </a:t>
            </a:r>
            <a:r>
              <a:rPr lang="en-US" sz="1600" dirty="0" err="1"/>
              <a:t>pengetahuan</a:t>
            </a:r>
            <a:r>
              <a:rPr lang="en-US" sz="1600" dirty="0"/>
              <a:t> </a:t>
            </a:r>
            <a:r>
              <a:rPr lang="en-US" sz="1600" dirty="0" err="1"/>
              <a:t>mendalam</a:t>
            </a:r>
            <a:r>
              <a:rPr lang="en-US" sz="1600" dirty="0"/>
              <a:t>.</a:t>
            </a:r>
          </a:p>
          <a:p>
            <a:pPr marL="285750" indent="-285750" algn="just">
              <a:buFont typeface="Arial" panose="020B0604020202020204" pitchFamily="34" charset="0"/>
              <a:buChar char="•"/>
            </a:pPr>
            <a:r>
              <a:rPr lang="en-US" sz="1600" dirty="0" err="1"/>
              <a:t>Memerlukan</a:t>
            </a:r>
            <a:r>
              <a:rPr lang="en-US" sz="1600" dirty="0"/>
              <a:t> </a:t>
            </a:r>
            <a:r>
              <a:rPr lang="en-US" sz="1600" dirty="0" err="1"/>
              <a:t>waktu</a:t>
            </a:r>
            <a:r>
              <a:rPr lang="en-US" sz="1600" dirty="0"/>
              <a:t> </a:t>
            </a:r>
            <a:r>
              <a:rPr lang="en-US" sz="1600" dirty="0" err="1"/>
              <a:t>tambahan</a:t>
            </a:r>
            <a:r>
              <a:rPr lang="en-US" sz="1600" dirty="0"/>
              <a:t> </a:t>
            </a:r>
            <a:r>
              <a:rPr lang="en-US" sz="1600" dirty="0" err="1"/>
              <a:t>saat</a:t>
            </a:r>
            <a:r>
              <a:rPr lang="en-US" sz="1600" dirty="0"/>
              <a:t> </a:t>
            </a:r>
            <a:r>
              <a:rPr lang="en-US" sz="1600" dirty="0" err="1"/>
              <a:t>menambah</a:t>
            </a:r>
            <a:r>
              <a:rPr lang="en-US" sz="1600" dirty="0"/>
              <a:t> </a:t>
            </a:r>
            <a:r>
              <a:rPr lang="en-US" sz="1600" dirty="0" err="1"/>
              <a:t>atau</a:t>
            </a:r>
            <a:r>
              <a:rPr lang="en-US" sz="1600" dirty="0"/>
              <a:t> </a:t>
            </a:r>
            <a:r>
              <a:rPr lang="en-US" sz="1600" dirty="0" err="1"/>
              <a:t>mengubah</a:t>
            </a:r>
            <a:r>
              <a:rPr lang="en-US" sz="1600" dirty="0"/>
              <a:t> </a:t>
            </a:r>
            <a:r>
              <a:rPr lang="en-US" sz="1600" dirty="0" err="1"/>
              <a:t>kode</a:t>
            </a:r>
            <a:r>
              <a:rPr lang="en-US" sz="1600" dirty="0"/>
              <a:t>.</a:t>
            </a:r>
          </a:p>
          <a:p>
            <a:pPr marL="285750" indent="-285750" algn="just">
              <a:buFont typeface="Arial" panose="020B0604020202020204" pitchFamily="34" charset="0"/>
              <a:buChar char="•"/>
            </a:pPr>
            <a:r>
              <a:rPr lang="en-US" sz="1600" dirty="0" err="1"/>
              <a:t>Memakan</a:t>
            </a:r>
            <a:r>
              <a:rPr lang="en-US" sz="1600" dirty="0"/>
              <a:t> </a:t>
            </a:r>
            <a:r>
              <a:rPr lang="en-US" sz="1600" dirty="0" err="1"/>
              <a:t>sumber</a:t>
            </a:r>
            <a:r>
              <a:rPr lang="en-US" sz="1600" dirty="0"/>
              <a:t> </a:t>
            </a:r>
            <a:r>
              <a:rPr lang="en-US" sz="1600" dirty="0" err="1"/>
              <a:t>daya</a:t>
            </a:r>
            <a:r>
              <a:rPr lang="en-US" sz="1600" dirty="0"/>
              <a:t> yang </a:t>
            </a:r>
            <a:r>
              <a:rPr lang="en-US" sz="1600" dirty="0" err="1"/>
              <a:t>signifikan</a:t>
            </a:r>
            <a:r>
              <a:rPr lang="en-US" sz="1600" dirty="0"/>
              <a:t> dan </a:t>
            </a:r>
            <a:r>
              <a:rPr lang="en-US" sz="1600" dirty="0" err="1"/>
              <a:t>dapat</a:t>
            </a:r>
            <a:r>
              <a:rPr lang="en-US" sz="1600" dirty="0"/>
              <a:t> </a:t>
            </a:r>
            <a:r>
              <a:rPr lang="en-US" sz="1600" dirty="0" err="1"/>
              <a:t>menjadi</a:t>
            </a:r>
            <a:r>
              <a:rPr lang="en-US" sz="1600" dirty="0"/>
              <a:t> </a:t>
            </a:r>
            <a:r>
              <a:rPr lang="en-US" sz="1600" dirty="0" err="1"/>
              <a:t>biaya</a:t>
            </a:r>
            <a:r>
              <a:rPr lang="en-US" sz="1600" dirty="0"/>
              <a:t> </a:t>
            </a:r>
            <a:r>
              <a:rPr lang="en-US" sz="1600" dirty="0" err="1"/>
              <a:t>tinggi</a:t>
            </a:r>
            <a:r>
              <a:rPr lang="en-US" sz="1600" dirty="0"/>
              <a:t>.</a:t>
            </a:r>
          </a:p>
        </p:txBody>
      </p:sp>
      <p:pic>
        <p:nvPicPr>
          <p:cNvPr id="11" name="Picture 10">
            <a:extLst>
              <a:ext uri="{FF2B5EF4-FFF2-40B4-BE49-F238E27FC236}">
                <a16:creationId xmlns:a16="http://schemas.microsoft.com/office/drawing/2014/main" id="{8C8926F5-4B2F-4F7E-BC0B-90483EEBBBD9}"/>
              </a:ext>
            </a:extLst>
          </p:cNvPr>
          <p:cNvPicPr>
            <a:picLocks noChangeAspect="1"/>
          </p:cNvPicPr>
          <p:nvPr/>
        </p:nvPicPr>
        <p:blipFill rotWithShape="1">
          <a:blip r:embed="rId2"/>
          <a:srcRect l="4791" r="4583"/>
          <a:stretch/>
        </p:blipFill>
        <p:spPr>
          <a:xfrm>
            <a:off x="0" y="0"/>
            <a:ext cx="5839969" cy="6858000"/>
          </a:xfrm>
          <a:prstGeom prst="rect">
            <a:avLst/>
          </a:prstGeom>
        </p:spPr>
      </p:pic>
    </p:spTree>
    <p:extLst>
      <p:ext uri="{BB962C8B-B14F-4D97-AF65-F5344CB8AC3E}">
        <p14:creationId xmlns:p14="http://schemas.microsoft.com/office/powerpoint/2010/main" val="13259335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05</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Implementasi</a:t>
            </a:r>
            <a:endParaRPr lang="en-US" dirty="0"/>
          </a:p>
        </p:txBody>
      </p:sp>
      <p:pic>
        <p:nvPicPr>
          <p:cNvPr id="10" name="Picture 9">
            <a:extLst>
              <a:ext uri="{FF2B5EF4-FFF2-40B4-BE49-F238E27FC236}">
                <a16:creationId xmlns:a16="http://schemas.microsoft.com/office/drawing/2014/main" id="{99A477CD-7FAE-4F5D-92E6-20326B6E9FDF}"/>
              </a:ext>
            </a:extLst>
          </p:cNvPr>
          <p:cNvPicPr>
            <a:picLocks noChangeAspect="1"/>
          </p:cNvPicPr>
          <p:nvPr/>
        </p:nvPicPr>
        <p:blipFill rotWithShape="1">
          <a:blip r:embed="rId2"/>
          <a:srcRect l="4791" r="4583"/>
          <a:stretch/>
        </p:blipFill>
        <p:spPr>
          <a:xfrm>
            <a:off x="6096000" y="0"/>
            <a:ext cx="6096000" cy="6858000"/>
          </a:xfrm>
          <a:prstGeom prst="rect">
            <a:avLst/>
          </a:prstGeom>
        </p:spPr>
      </p:pic>
    </p:spTree>
    <p:extLst>
      <p:ext uri="{BB962C8B-B14F-4D97-AF65-F5344CB8AC3E}">
        <p14:creationId xmlns:p14="http://schemas.microsoft.com/office/powerpoint/2010/main" val="264993546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61557" y="433959"/>
            <a:ext cx="4735068" cy="903732"/>
          </a:xfrm>
        </p:spPr>
        <p:txBody>
          <a:bodyPr/>
          <a:lstStyle/>
          <a:p>
            <a:r>
              <a:rPr lang="en-US" sz="4000" dirty="0" err="1"/>
              <a:t>Implementasi</a:t>
            </a: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dirty="0" err="1"/>
              <a:t>Contoh</a:t>
            </a:r>
            <a:r>
              <a:rPr lang="en-US" dirty="0"/>
              <a:t> </a:t>
            </a:r>
            <a:r>
              <a:rPr lang="en-US" dirty="0" err="1"/>
              <a:t>Implementasi</a:t>
            </a:r>
            <a:r>
              <a:rPr lang="en-US" dirty="0"/>
              <a:t> :</a:t>
            </a:r>
          </a:p>
          <a:p>
            <a:pPr algn="just"/>
            <a:endParaRPr lang="en-US" dirty="0"/>
          </a:p>
          <a:p>
            <a:pPr marL="285750" indent="-285750" algn="just">
              <a:buFont typeface="Arial" panose="020B0604020202020204" pitchFamily="34" charset="0"/>
              <a:buChar char="•"/>
            </a:pPr>
            <a:r>
              <a:rPr lang="en-US" dirty="0" err="1"/>
              <a:t>Pengujian</a:t>
            </a:r>
            <a:r>
              <a:rPr lang="en-US" dirty="0"/>
              <a:t> unit </a:t>
            </a:r>
            <a:r>
              <a:rPr lang="en-US" dirty="0" err="1"/>
              <a:t>dengan</a:t>
            </a:r>
            <a:r>
              <a:rPr lang="en-US" dirty="0"/>
              <a:t> </a:t>
            </a:r>
            <a:r>
              <a:rPr lang="en-US" dirty="0" err="1"/>
              <a:t>modul</a:t>
            </a:r>
            <a:r>
              <a:rPr lang="en-US" dirty="0"/>
              <a:t> </a:t>
            </a:r>
            <a:r>
              <a:rPr lang="en-US" dirty="0" err="1"/>
              <a:t>unittest</a:t>
            </a:r>
            <a:r>
              <a:rPr lang="en-US" dirty="0"/>
              <a:t>.</a:t>
            </a:r>
          </a:p>
          <a:p>
            <a:pPr marL="285750" indent="-285750" algn="just">
              <a:buFont typeface="Arial" panose="020B0604020202020204" pitchFamily="34" charset="0"/>
              <a:buChar char="•"/>
            </a:pPr>
            <a:r>
              <a:rPr lang="en-US" dirty="0" err="1"/>
              <a:t>Pengujian</a:t>
            </a:r>
            <a:r>
              <a:rPr lang="en-US" dirty="0"/>
              <a:t> </a:t>
            </a:r>
            <a:r>
              <a:rPr lang="en-US" dirty="0" err="1"/>
              <a:t>kode</a:t>
            </a:r>
            <a:r>
              <a:rPr lang="en-US" dirty="0"/>
              <a:t> </a:t>
            </a:r>
            <a:r>
              <a:rPr lang="en-US" dirty="0" err="1"/>
              <a:t>dengan</a:t>
            </a:r>
            <a:r>
              <a:rPr lang="en-US" dirty="0"/>
              <a:t> </a:t>
            </a:r>
            <a:r>
              <a:rPr lang="en-US" dirty="0" err="1"/>
              <a:t>teknik</a:t>
            </a:r>
            <a:r>
              <a:rPr lang="en-US" dirty="0"/>
              <a:t> coverage </a:t>
            </a:r>
            <a:r>
              <a:rPr lang="en-US" dirty="0" err="1"/>
              <a:t>menggunakan</a:t>
            </a:r>
            <a:r>
              <a:rPr lang="en-US" dirty="0"/>
              <a:t> coverage.py.</a:t>
            </a:r>
          </a:p>
          <a:p>
            <a:pPr marL="285750" indent="-285750" algn="just">
              <a:buFont typeface="Arial" panose="020B0604020202020204" pitchFamily="34" charset="0"/>
              <a:buChar char="•"/>
            </a:pPr>
            <a:r>
              <a:rPr lang="en-US" dirty="0" err="1"/>
              <a:t>Pengujian</a:t>
            </a:r>
            <a:r>
              <a:rPr lang="en-US" dirty="0"/>
              <a:t> </a:t>
            </a:r>
            <a:r>
              <a:rPr lang="en-US" dirty="0" err="1"/>
              <a:t>aliran</a:t>
            </a:r>
            <a:r>
              <a:rPr lang="en-US" dirty="0"/>
              <a:t> </a:t>
            </a:r>
            <a:r>
              <a:rPr lang="en-US" dirty="0" err="1"/>
              <a:t>kontrol</a:t>
            </a:r>
            <a:r>
              <a:rPr lang="en-US" dirty="0"/>
              <a:t> </a:t>
            </a:r>
            <a:r>
              <a:rPr lang="en-US" dirty="0" err="1"/>
              <a:t>dengan</a:t>
            </a:r>
            <a:r>
              <a:rPr lang="en-US" dirty="0"/>
              <a:t> </a:t>
            </a:r>
            <a:r>
              <a:rPr lang="en-US" dirty="0" err="1"/>
              <a:t>pytest</a:t>
            </a:r>
            <a:r>
              <a:rPr lang="en-US" dirty="0"/>
              <a:t>.</a:t>
            </a:r>
          </a:p>
        </p:txBody>
      </p:sp>
      <p:pic>
        <p:nvPicPr>
          <p:cNvPr id="11" name="Picture 10">
            <a:extLst>
              <a:ext uri="{FF2B5EF4-FFF2-40B4-BE49-F238E27FC236}">
                <a16:creationId xmlns:a16="http://schemas.microsoft.com/office/drawing/2014/main" id="{8C8926F5-4B2F-4F7E-BC0B-90483EEBBBD9}"/>
              </a:ext>
            </a:extLst>
          </p:cNvPr>
          <p:cNvPicPr>
            <a:picLocks noChangeAspect="1"/>
          </p:cNvPicPr>
          <p:nvPr/>
        </p:nvPicPr>
        <p:blipFill rotWithShape="1">
          <a:blip r:embed="rId2"/>
          <a:srcRect l="4791" r="4583"/>
          <a:stretch/>
        </p:blipFill>
        <p:spPr>
          <a:xfrm>
            <a:off x="0" y="0"/>
            <a:ext cx="5839969" cy="6858000"/>
          </a:xfrm>
          <a:prstGeom prst="rect">
            <a:avLst/>
          </a:prstGeom>
        </p:spPr>
      </p:pic>
    </p:spTree>
    <p:extLst>
      <p:ext uri="{BB962C8B-B14F-4D97-AF65-F5344CB8AC3E}">
        <p14:creationId xmlns:p14="http://schemas.microsoft.com/office/powerpoint/2010/main" val="385629654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
            <a:extLst>
              <a:ext uri="{FF2B5EF4-FFF2-40B4-BE49-F238E27FC236}">
                <a16:creationId xmlns:a16="http://schemas.microsoft.com/office/drawing/2014/main" id="{E1E74E39-CFA1-4278-B646-8AF8FECF3E7F}"/>
              </a:ext>
            </a:extLst>
          </p:cNvPr>
          <p:cNvSpPr>
            <a:spLocks noGrp="1"/>
          </p:cNvSpPr>
          <p:nvPr>
            <p:ph type="body" idx="1"/>
          </p:nvPr>
        </p:nvSpPr>
        <p:spPr>
          <a:xfrm>
            <a:off x="331724" y="2174621"/>
            <a:ext cx="4995672" cy="4368066"/>
          </a:xfrm>
        </p:spPr>
        <p:txBody>
          <a:bodyPr/>
          <a:lstStyle/>
          <a:p>
            <a:pPr algn="just"/>
            <a:r>
              <a:rPr lang="en-US" sz="1500" b="0" dirty="0" err="1"/>
              <a:t>contoh</a:t>
            </a:r>
            <a:r>
              <a:rPr lang="en-US" sz="1500" b="0" dirty="0"/>
              <a:t> </a:t>
            </a:r>
            <a:r>
              <a:rPr lang="en-US" sz="1500" b="0" dirty="0" err="1"/>
              <a:t>implementasi</a:t>
            </a:r>
            <a:r>
              <a:rPr lang="en-US" sz="1500" b="0" dirty="0"/>
              <a:t> white-box testing </a:t>
            </a:r>
            <a:r>
              <a:rPr lang="en-US" sz="1500" b="0" dirty="0" err="1"/>
              <a:t>dalam</a:t>
            </a:r>
            <a:r>
              <a:rPr lang="en-US" sz="1500" b="0" dirty="0"/>
              <a:t> Python </a:t>
            </a:r>
            <a:r>
              <a:rPr lang="en-US" sz="1500" b="0" dirty="0" err="1"/>
              <a:t>untuk</a:t>
            </a:r>
            <a:r>
              <a:rPr lang="en-US" sz="1500" b="0" dirty="0"/>
              <a:t> </a:t>
            </a:r>
            <a:r>
              <a:rPr lang="en-US" sz="1500" b="0" dirty="0" err="1"/>
              <a:t>sebuah</a:t>
            </a:r>
            <a:r>
              <a:rPr lang="en-US" sz="1500" b="0" dirty="0"/>
              <a:t> </a:t>
            </a:r>
            <a:r>
              <a:rPr lang="en-US" sz="1500" b="0" dirty="0" err="1"/>
              <a:t>fungsi</a:t>
            </a:r>
            <a:r>
              <a:rPr lang="en-US" sz="1500" b="0" dirty="0"/>
              <a:t> </a:t>
            </a:r>
            <a:r>
              <a:rPr lang="en-US" sz="1500" b="0" dirty="0" err="1"/>
              <a:t>sederhana</a:t>
            </a:r>
            <a:r>
              <a:rPr lang="en-US" sz="1500" b="0" dirty="0"/>
              <a:t>. </a:t>
            </a:r>
            <a:r>
              <a:rPr lang="en-US" sz="1500" b="0" dirty="0" err="1"/>
              <a:t>Dalam</a:t>
            </a:r>
            <a:r>
              <a:rPr lang="en-US" sz="1500" b="0" dirty="0"/>
              <a:t> </a:t>
            </a:r>
            <a:r>
              <a:rPr lang="en-US" sz="1500" b="0" dirty="0" err="1"/>
              <a:t>contoh</a:t>
            </a:r>
            <a:r>
              <a:rPr lang="en-US" sz="1500" b="0" dirty="0"/>
              <a:t> </a:t>
            </a:r>
            <a:r>
              <a:rPr lang="en-US" sz="1500" b="0" dirty="0" err="1"/>
              <a:t>ini</a:t>
            </a:r>
            <a:r>
              <a:rPr lang="en-US" sz="1500" b="0" dirty="0"/>
              <a:t>, </a:t>
            </a:r>
            <a:r>
              <a:rPr lang="en-US" sz="1500" b="0" dirty="0" err="1"/>
              <a:t>akan</a:t>
            </a:r>
            <a:r>
              <a:rPr lang="en-US" sz="1500" b="0" dirty="0"/>
              <a:t> </a:t>
            </a:r>
            <a:r>
              <a:rPr lang="en-US" sz="1500" b="0" dirty="0" err="1"/>
              <a:t>menguji</a:t>
            </a:r>
            <a:r>
              <a:rPr lang="en-US" sz="1500" b="0" dirty="0"/>
              <a:t> </a:t>
            </a:r>
            <a:r>
              <a:rPr lang="en-US" sz="1500" b="0" dirty="0" err="1"/>
              <a:t>fungsi</a:t>
            </a:r>
            <a:r>
              <a:rPr lang="en-US" sz="1500" b="0" dirty="0"/>
              <a:t> </a:t>
            </a:r>
            <a:r>
              <a:rPr lang="en-US" sz="1500" b="0" dirty="0" err="1"/>
              <a:t>calculate_area</a:t>
            </a:r>
            <a:r>
              <a:rPr lang="en-US" sz="1500" b="0" dirty="0"/>
              <a:t> yang </a:t>
            </a:r>
            <a:r>
              <a:rPr lang="en-US" sz="1500" b="0" dirty="0" err="1"/>
              <a:t>digunakan</a:t>
            </a:r>
            <a:r>
              <a:rPr lang="en-US" sz="1500" b="0" dirty="0"/>
              <a:t> </a:t>
            </a:r>
            <a:r>
              <a:rPr lang="en-US" sz="1500" b="0" dirty="0" err="1"/>
              <a:t>untuk</a:t>
            </a:r>
            <a:r>
              <a:rPr lang="en-US" sz="1500" b="0" dirty="0"/>
              <a:t> </a:t>
            </a:r>
            <a:r>
              <a:rPr lang="en-US" sz="1500" b="0" dirty="0" err="1"/>
              <a:t>menghitung</a:t>
            </a:r>
            <a:r>
              <a:rPr lang="en-US" sz="1500" b="0" dirty="0"/>
              <a:t> </a:t>
            </a:r>
            <a:r>
              <a:rPr lang="en-US" sz="1500" b="0" dirty="0" err="1"/>
              <a:t>luas</a:t>
            </a:r>
            <a:r>
              <a:rPr lang="en-US" sz="1500" b="0" dirty="0"/>
              <a:t> </a:t>
            </a:r>
            <a:r>
              <a:rPr lang="en-US" sz="1500" b="0" dirty="0" err="1"/>
              <a:t>segitiga</a:t>
            </a:r>
            <a:r>
              <a:rPr lang="en-US" sz="1500" b="0" dirty="0"/>
              <a:t>. </a:t>
            </a:r>
            <a:r>
              <a:rPr lang="en-US" sz="1500" b="0" dirty="0" err="1"/>
              <a:t>Tujuan</a:t>
            </a:r>
            <a:r>
              <a:rPr lang="en-US" sz="1500" b="0" dirty="0"/>
              <a:t> white-box testing </a:t>
            </a:r>
            <a:r>
              <a:rPr lang="en-US" sz="1500" b="0" dirty="0" err="1"/>
              <a:t>adalah</a:t>
            </a:r>
            <a:r>
              <a:rPr lang="en-US" sz="1500" b="0" dirty="0"/>
              <a:t> </a:t>
            </a:r>
            <a:r>
              <a:rPr lang="en-US" sz="1500" b="0" dirty="0" err="1"/>
              <a:t>untuk</a:t>
            </a:r>
            <a:r>
              <a:rPr lang="en-US" sz="1500" b="0" dirty="0"/>
              <a:t> </a:t>
            </a:r>
            <a:r>
              <a:rPr lang="en-US" sz="1500" b="0" dirty="0" err="1"/>
              <a:t>menguji</a:t>
            </a:r>
            <a:r>
              <a:rPr lang="en-US" sz="1500" b="0" dirty="0"/>
              <a:t> </a:t>
            </a:r>
            <a:r>
              <a:rPr lang="en-US" sz="1500" b="0" dirty="0" err="1"/>
              <a:t>setiap</a:t>
            </a:r>
            <a:r>
              <a:rPr lang="en-US" sz="1500" b="0" dirty="0"/>
              <a:t> </a:t>
            </a:r>
            <a:r>
              <a:rPr lang="en-US" sz="1500" b="0" dirty="0" err="1"/>
              <a:t>jalur</a:t>
            </a:r>
            <a:r>
              <a:rPr lang="en-US" sz="1500" b="0" dirty="0"/>
              <a:t> </a:t>
            </a:r>
            <a:r>
              <a:rPr lang="en-US" sz="1500" b="0" dirty="0" err="1"/>
              <a:t>eksekusi</a:t>
            </a:r>
            <a:r>
              <a:rPr lang="en-US" sz="1500" b="0" dirty="0"/>
              <a:t> </a:t>
            </a:r>
            <a:r>
              <a:rPr lang="en-US" sz="1500" b="0" dirty="0" err="1"/>
              <a:t>dalam</a:t>
            </a:r>
            <a:r>
              <a:rPr lang="en-US" sz="1500" b="0" dirty="0"/>
              <a:t> </a:t>
            </a:r>
            <a:r>
              <a:rPr lang="en-US" sz="1500" b="0" dirty="0" err="1"/>
              <a:t>fungsi</a:t>
            </a:r>
            <a:r>
              <a:rPr lang="en-US" sz="1500" b="0" dirty="0"/>
              <a:t> </a:t>
            </a:r>
            <a:r>
              <a:rPr lang="en-US" sz="1500" b="0" dirty="0" err="1"/>
              <a:t>ini</a:t>
            </a:r>
            <a:r>
              <a:rPr lang="en-US" sz="1500" b="0" dirty="0"/>
              <a:t>.</a:t>
            </a:r>
          </a:p>
          <a:p>
            <a:pPr algn="just"/>
            <a:endParaRPr lang="en-US" sz="1500" b="0" dirty="0"/>
          </a:p>
          <a:p>
            <a:pPr marL="285750" indent="-285750" algn="just">
              <a:buFont typeface="Arial" panose="020B0604020202020204" pitchFamily="34" charset="0"/>
              <a:buChar char="•"/>
            </a:pPr>
            <a:r>
              <a:rPr lang="en-US" sz="1500" b="0" dirty="0" err="1"/>
              <a:t>Memiliki</a:t>
            </a:r>
            <a:r>
              <a:rPr lang="en-US" sz="1500" b="0" dirty="0"/>
              <a:t> </a:t>
            </a:r>
            <a:r>
              <a:rPr lang="en-US" sz="1500" b="0" dirty="0" err="1"/>
              <a:t>fungsi</a:t>
            </a:r>
            <a:r>
              <a:rPr lang="en-US" sz="1500" b="0" dirty="0"/>
              <a:t> </a:t>
            </a:r>
            <a:r>
              <a:rPr lang="en-US" sz="1500" b="0" dirty="0" err="1"/>
              <a:t>calculate_area</a:t>
            </a:r>
            <a:r>
              <a:rPr lang="en-US" sz="1500" b="0" dirty="0"/>
              <a:t> yang </a:t>
            </a:r>
            <a:r>
              <a:rPr lang="en-US" sz="1500" b="0" dirty="0" err="1"/>
              <a:t>mengambil</a:t>
            </a:r>
            <a:r>
              <a:rPr lang="en-US" sz="1500" b="0" dirty="0"/>
              <a:t> </a:t>
            </a:r>
            <a:r>
              <a:rPr lang="en-US" sz="1500" b="0" dirty="0" err="1"/>
              <a:t>dua</a:t>
            </a:r>
            <a:r>
              <a:rPr lang="en-US" sz="1500" b="0" dirty="0"/>
              <a:t> parameter base dan height. Kami </a:t>
            </a:r>
            <a:r>
              <a:rPr lang="en-US" sz="1500" b="0" dirty="0" err="1"/>
              <a:t>ingin</a:t>
            </a:r>
            <a:r>
              <a:rPr lang="en-US" sz="1500" b="0" dirty="0"/>
              <a:t> </a:t>
            </a:r>
            <a:r>
              <a:rPr lang="en-US" sz="1500" b="0" dirty="0" err="1"/>
              <a:t>menguji</a:t>
            </a:r>
            <a:r>
              <a:rPr lang="en-US" sz="1500" b="0" dirty="0"/>
              <a:t> </a:t>
            </a:r>
            <a:r>
              <a:rPr lang="en-US" sz="1500" b="0" dirty="0" err="1"/>
              <a:t>fungsi</a:t>
            </a:r>
            <a:r>
              <a:rPr lang="en-US" sz="1500" b="0" dirty="0"/>
              <a:t> </a:t>
            </a:r>
            <a:r>
              <a:rPr lang="en-US" sz="1500" b="0" dirty="0" err="1"/>
              <a:t>ini</a:t>
            </a:r>
            <a:r>
              <a:rPr lang="en-US" sz="1500" b="0" dirty="0"/>
              <a:t> </a:t>
            </a:r>
            <a:r>
              <a:rPr lang="en-US" sz="1500" b="0" dirty="0" err="1"/>
              <a:t>dengan</a:t>
            </a:r>
            <a:r>
              <a:rPr lang="en-US" sz="1500" b="0" dirty="0"/>
              <a:t> </a:t>
            </a:r>
            <a:r>
              <a:rPr lang="en-US" sz="1500" b="0" dirty="0" err="1"/>
              <a:t>berbagai</a:t>
            </a:r>
            <a:r>
              <a:rPr lang="en-US" sz="1500" b="0" dirty="0"/>
              <a:t> </a:t>
            </a:r>
            <a:r>
              <a:rPr lang="en-US" sz="1500" b="0" dirty="0" err="1"/>
              <a:t>kasus</a:t>
            </a:r>
            <a:r>
              <a:rPr lang="en-US" sz="1500" b="0" dirty="0"/>
              <a:t> uji.</a:t>
            </a:r>
          </a:p>
          <a:p>
            <a:pPr marL="285750" indent="-285750" algn="just">
              <a:buFont typeface="Arial" panose="020B0604020202020204" pitchFamily="34" charset="0"/>
              <a:buChar char="•"/>
            </a:pPr>
            <a:r>
              <a:rPr lang="en-US" sz="1500" b="0" dirty="0" err="1"/>
              <a:t>Kasus</a:t>
            </a:r>
            <a:r>
              <a:rPr lang="en-US" sz="1500" b="0" dirty="0"/>
              <a:t> uji 1 </a:t>
            </a:r>
            <a:r>
              <a:rPr lang="en-US" sz="1500" b="0" dirty="0" err="1"/>
              <a:t>menguji</a:t>
            </a:r>
            <a:r>
              <a:rPr lang="en-US" sz="1500" b="0" dirty="0"/>
              <a:t> </a:t>
            </a:r>
            <a:r>
              <a:rPr lang="en-US" sz="1500" b="0" dirty="0" err="1"/>
              <a:t>ketika</a:t>
            </a:r>
            <a:r>
              <a:rPr lang="en-US" sz="1500" b="0" dirty="0"/>
              <a:t> </a:t>
            </a:r>
            <a:r>
              <a:rPr lang="en-US" sz="1500" b="0" dirty="0" err="1"/>
              <a:t>kedua</a:t>
            </a:r>
            <a:r>
              <a:rPr lang="en-US" sz="1500" b="0" dirty="0"/>
              <a:t> base dan height </a:t>
            </a:r>
            <a:r>
              <a:rPr lang="en-US" sz="1500" b="0" dirty="0" err="1"/>
              <a:t>positif</a:t>
            </a:r>
            <a:r>
              <a:rPr lang="en-US" sz="1500" b="0" dirty="0"/>
              <a:t>. Harus </a:t>
            </a:r>
            <a:r>
              <a:rPr lang="en-US" sz="1500" b="0" dirty="0" err="1"/>
              <a:t>menghasilkan</a:t>
            </a:r>
            <a:r>
              <a:rPr lang="en-US" sz="1500" b="0" dirty="0"/>
              <a:t> </a:t>
            </a:r>
            <a:r>
              <a:rPr lang="en-US" sz="1500" b="0" dirty="0" err="1"/>
              <a:t>hasil</a:t>
            </a:r>
            <a:r>
              <a:rPr lang="en-US" sz="1500" b="0" dirty="0"/>
              <a:t> yang </a:t>
            </a:r>
            <a:r>
              <a:rPr lang="en-US" sz="1500" b="0" dirty="0" err="1"/>
              <a:t>benar</a:t>
            </a:r>
            <a:r>
              <a:rPr lang="en-US" sz="1500" b="0" dirty="0"/>
              <a:t>.</a:t>
            </a:r>
          </a:p>
          <a:p>
            <a:pPr marL="285750" indent="-285750" algn="just">
              <a:buFont typeface="Arial" panose="020B0604020202020204" pitchFamily="34" charset="0"/>
              <a:buChar char="•"/>
            </a:pPr>
            <a:r>
              <a:rPr lang="en-US" sz="1500" b="0" dirty="0" err="1"/>
              <a:t>Kasus</a:t>
            </a:r>
            <a:r>
              <a:rPr lang="en-US" sz="1500" b="0" dirty="0"/>
              <a:t> uji 2 </a:t>
            </a:r>
            <a:r>
              <a:rPr lang="en-US" sz="1500" b="0" dirty="0" err="1"/>
              <a:t>hingga</a:t>
            </a:r>
            <a:r>
              <a:rPr lang="en-US" sz="1500" b="0" dirty="0"/>
              <a:t> 7 </a:t>
            </a:r>
            <a:r>
              <a:rPr lang="en-US" sz="1500" b="0" dirty="0" err="1"/>
              <a:t>menguji</a:t>
            </a:r>
            <a:r>
              <a:rPr lang="en-US" sz="1500" b="0" dirty="0"/>
              <a:t> </a:t>
            </a:r>
            <a:r>
              <a:rPr lang="en-US" sz="1500" b="0" dirty="0" err="1"/>
              <a:t>ketika</a:t>
            </a:r>
            <a:r>
              <a:rPr lang="en-US" sz="1500" b="0" dirty="0"/>
              <a:t> salah </a:t>
            </a:r>
            <a:r>
              <a:rPr lang="en-US" sz="1500" b="0" dirty="0" err="1"/>
              <a:t>satu</a:t>
            </a:r>
            <a:r>
              <a:rPr lang="en-US" sz="1500" b="0" dirty="0"/>
              <a:t> </a:t>
            </a:r>
            <a:r>
              <a:rPr lang="en-US" sz="1500" b="0" dirty="0" err="1"/>
              <a:t>atau</a:t>
            </a:r>
            <a:r>
              <a:rPr lang="en-US" sz="1500" b="0" dirty="0"/>
              <a:t> </a:t>
            </a:r>
            <a:r>
              <a:rPr lang="en-US" sz="1500" b="0" dirty="0" err="1"/>
              <a:t>kedua</a:t>
            </a:r>
            <a:r>
              <a:rPr lang="en-US" sz="1500" b="0" dirty="0"/>
              <a:t> parameter </a:t>
            </a:r>
            <a:r>
              <a:rPr lang="en-US" sz="1500" b="0" dirty="0" err="1"/>
              <a:t>adalah</a:t>
            </a:r>
            <a:r>
              <a:rPr lang="en-US" sz="1500" b="0" dirty="0"/>
              <a:t> 0 </a:t>
            </a:r>
            <a:r>
              <a:rPr lang="en-US" sz="1500" b="0" dirty="0" err="1"/>
              <a:t>atau</a:t>
            </a:r>
            <a:r>
              <a:rPr lang="en-US" sz="1500" b="0" dirty="0"/>
              <a:t> </a:t>
            </a:r>
            <a:r>
              <a:rPr lang="en-US" sz="1500" b="0" dirty="0" err="1"/>
              <a:t>negatif</a:t>
            </a:r>
            <a:r>
              <a:rPr lang="en-US" sz="1500" b="0" dirty="0"/>
              <a:t>. Harus </a:t>
            </a:r>
            <a:r>
              <a:rPr lang="en-US" sz="1500" b="0" dirty="0" err="1"/>
              <a:t>menghasilkan</a:t>
            </a:r>
            <a:r>
              <a:rPr lang="en-US" sz="1500" b="0" dirty="0"/>
              <a:t> area 0.</a:t>
            </a:r>
          </a:p>
          <a:p>
            <a:pPr marL="285750" indent="-285750" algn="just">
              <a:buFont typeface="Arial" panose="020B0604020202020204" pitchFamily="34" charset="0"/>
              <a:buChar char="•"/>
            </a:pPr>
            <a:r>
              <a:rPr lang="en-US" sz="1500" b="0" dirty="0" err="1"/>
              <a:t>Menggunakan</a:t>
            </a:r>
            <a:r>
              <a:rPr lang="en-US" sz="1500" b="0" dirty="0"/>
              <a:t> </a:t>
            </a:r>
            <a:r>
              <a:rPr lang="en-US" sz="1500" b="0" dirty="0" err="1"/>
              <a:t>pernyataan</a:t>
            </a:r>
            <a:r>
              <a:rPr lang="en-US" sz="1500" b="0" dirty="0"/>
              <a:t> assert </a:t>
            </a:r>
            <a:r>
              <a:rPr lang="en-US" sz="1500" b="0" dirty="0" err="1"/>
              <a:t>untuk</a:t>
            </a:r>
            <a:r>
              <a:rPr lang="en-US" sz="1500" b="0" dirty="0"/>
              <a:t> </a:t>
            </a:r>
            <a:r>
              <a:rPr lang="en-US" sz="1500" b="0" dirty="0" err="1"/>
              <a:t>memeriksa</a:t>
            </a:r>
            <a:r>
              <a:rPr lang="en-US" sz="1500" b="0" dirty="0"/>
              <a:t> </a:t>
            </a:r>
            <a:r>
              <a:rPr lang="en-US" sz="1500" b="0" dirty="0" err="1"/>
              <a:t>apakah</a:t>
            </a:r>
            <a:r>
              <a:rPr lang="en-US" sz="1500" b="0" dirty="0"/>
              <a:t> </a:t>
            </a:r>
            <a:r>
              <a:rPr lang="en-US" sz="1500" b="0" dirty="0" err="1"/>
              <a:t>hasil</a:t>
            </a:r>
            <a:r>
              <a:rPr lang="en-US" sz="1500" b="0" dirty="0"/>
              <a:t> yang </a:t>
            </a:r>
            <a:r>
              <a:rPr lang="en-US" sz="1500" b="0" dirty="0" err="1"/>
              <a:t>dikembalikan</a:t>
            </a:r>
            <a:r>
              <a:rPr lang="en-US" sz="1500" b="0" dirty="0"/>
              <a:t> oleh </a:t>
            </a:r>
            <a:r>
              <a:rPr lang="en-US" sz="1500" b="0" dirty="0" err="1"/>
              <a:t>calculate_area</a:t>
            </a:r>
            <a:r>
              <a:rPr lang="en-US" sz="1500" b="0" dirty="0"/>
              <a:t> </a:t>
            </a:r>
            <a:r>
              <a:rPr lang="en-US" sz="1500" b="0" dirty="0" err="1"/>
              <a:t>sesuai</a:t>
            </a:r>
            <a:r>
              <a:rPr lang="en-US" sz="1500" b="0" dirty="0"/>
              <a:t> </a:t>
            </a:r>
            <a:r>
              <a:rPr lang="en-US" sz="1500" b="0" dirty="0" err="1"/>
              <a:t>dengan</a:t>
            </a:r>
            <a:r>
              <a:rPr lang="en-US" sz="1500" b="0" dirty="0"/>
              <a:t> yang </a:t>
            </a:r>
            <a:r>
              <a:rPr lang="en-US" sz="1500" b="0" dirty="0" err="1"/>
              <a:t>diharapkan</a:t>
            </a:r>
            <a:r>
              <a:rPr lang="en-US" sz="1500" b="0" dirty="0"/>
              <a:t> </a:t>
            </a:r>
            <a:r>
              <a:rPr lang="en-US" sz="1500" b="0" dirty="0" err="1"/>
              <a:t>dalam</a:t>
            </a:r>
            <a:r>
              <a:rPr lang="en-US" sz="1500" b="0" dirty="0"/>
              <a:t> </a:t>
            </a:r>
            <a:r>
              <a:rPr lang="en-US" sz="1500" b="0" dirty="0" err="1"/>
              <a:t>setiap</a:t>
            </a:r>
            <a:r>
              <a:rPr lang="en-US" sz="1500" b="0" dirty="0"/>
              <a:t> </a:t>
            </a:r>
            <a:r>
              <a:rPr lang="en-US" sz="1500" b="0" dirty="0" err="1"/>
              <a:t>kasus</a:t>
            </a:r>
            <a:r>
              <a:rPr lang="en-US" sz="1500" b="0" dirty="0"/>
              <a:t> uji.</a:t>
            </a:r>
          </a:p>
          <a:p>
            <a:pPr marL="285750" indent="-285750" algn="just">
              <a:buFont typeface="Arial" panose="020B0604020202020204" pitchFamily="34" charset="0"/>
              <a:buChar char="•"/>
            </a:pPr>
            <a:r>
              <a:rPr lang="en-US" sz="1500" b="0" dirty="0"/>
              <a:t>Jika </a:t>
            </a:r>
            <a:r>
              <a:rPr lang="en-US" sz="1500" b="0" dirty="0" err="1"/>
              <a:t>semua</a:t>
            </a:r>
            <a:r>
              <a:rPr lang="en-US" sz="1500" b="0" dirty="0"/>
              <a:t> </a:t>
            </a:r>
            <a:r>
              <a:rPr lang="en-US" sz="1500" b="0" dirty="0" err="1"/>
              <a:t>asserstion</a:t>
            </a:r>
            <a:r>
              <a:rPr lang="en-US" sz="1500" b="0" dirty="0"/>
              <a:t> lulus, </a:t>
            </a:r>
            <a:r>
              <a:rPr lang="en-US" sz="1500" b="0" dirty="0" err="1"/>
              <a:t>maka</a:t>
            </a:r>
            <a:r>
              <a:rPr lang="en-US" sz="1500" b="0" dirty="0"/>
              <a:t> white-box testing </a:t>
            </a:r>
            <a:r>
              <a:rPr lang="en-US" sz="1500" b="0" dirty="0" err="1"/>
              <a:t>berhasil</a:t>
            </a:r>
            <a:r>
              <a:rPr lang="en-US" sz="1500" b="0" dirty="0"/>
              <a:t>.</a:t>
            </a:r>
          </a:p>
        </p:txBody>
      </p:sp>
      <p:sp>
        <p:nvSpPr>
          <p:cNvPr id="36" name="Title 3">
            <a:extLst>
              <a:ext uri="{FF2B5EF4-FFF2-40B4-BE49-F238E27FC236}">
                <a16:creationId xmlns:a16="http://schemas.microsoft.com/office/drawing/2014/main" id="{0B7A1AE9-2811-478E-9911-8B4DF13E3713}"/>
              </a:ext>
            </a:extLst>
          </p:cNvPr>
          <p:cNvSpPr>
            <a:spLocks noGrp="1"/>
          </p:cNvSpPr>
          <p:nvPr>
            <p:ph type="title"/>
          </p:nvPr>
        </p:nvSpPr>
        <p:spPr>
          <a:xfrm>
            <a:off x="331724" y="-27432"/>
            <a:ext cx="4735068" cy="903732"/>
          </a:xfrm>
        </p:spPr>
        <p:txBody>
          <a:bodyPr/>
          <a:lstStyle/>
          <a:p>
            <a:r>
              <a:rPr lang="en-US" sz="4000" dirty="0" err="1"/>
              <a:t>Implementasi</a:t>
            </a:r>
            <a:endParaRPr lang="en-US" sz="4000" dirty="0"/>
          </a:p>
        </p:txBody>
      </p:sp>
      <p:pic>
        <p:nvPicPr>
          <p:cNvPr id="35" name="Picture 34">
            <a:extLst>
              <a:ext uri="{FF2B5EF4-FFF2-40B4-BE49-F238E27FC236}">
                <a16:creationId xmlns:a16="http://schemas.microsoft.com/office/drawing/2014/main" id="{FB24EBB8-F510-4094-B862-EC393385EE5C}"/>
              </a:ext>
            </a:extLst>
          </p:cNvPr>
          <p:cNvPicPr>
            <a:picLocks noChangeAspect="1"/>
          </p:cNvPicPr>
          <p:nvPr/>
        </p:nvPicPr>
        <p:blipFill>
          <a:blip r:embed="rId3"/>
          <a:stretch>
            <a:fillRect/>
          </a:stretch>
        </p:blipFill>
        <p:spPr>
          <a:xfrm>
            <a:off x="5581396" y="-27432"/>
            <a:ext cx="6610604" cy="6885431"/>
          </a:xfrm>
          <a:prstGeom prst="rect">
            <a:avLst/>
          </a:prstGeom>
        </p:spPr>
      </p:pic>
    </p:spTree>
    <p:extLst>
      <p:ext uri="{BB962C8B-B14F-4D97-AF65-F5344CB8AC3E}">
        <p14:creationId xmlns:p14="http://schemas.microsoft.com/office/powerpoint/2010/main" val="4209407202"/>
      </p:ext>
    </p:extLst>
  </p:cSld>
  <p:clrMapOvr>
    <a:masterClrMapping/>
  </p:clrMapOvr>
  <mc:AlternateContent xmlns:mc="http://schemas.openxmlformats.org/markup-compatibility/2006">
    <mc:Choice xmlns:p159="http://schemas.microsoft.com/office/powerpoint/2015/09/main" Requires="p159">
      <p:transition spd="slow" advClick="0" advTm="1000">
        <p159:morph option="byObject"/>
      </p:transition>
    </mc:Choice>
    <mc:Fallback>
      <p:transition spd="slow" advClick="0" advTm="1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Placeholder 94">
            <a:extLst>
              <a:ext uri="{FF2B5EF4-FFF2-40B4-BE49-F238E27FC236}">
                <a16:creationId xmlns:a16="http://schemas.microsoft.com/office/drawing/2014/main" id="{3DC62460-0BE1-663E-6EC7-5D32CCFAA104}"/>
              </a:ext>
            </a:extLst>
          </p:cNvPr>
          <p:cNvPicPr>
            <a:picLocks noGrp="1" noChangeAspect="1"/>
          </p:cNvPicPr>
          <p:nvPr>
            <p:ph type="pic" sz="quarter" idx="12"/>
          </p:nvPr>
        </p:nvPicPr>
        <p:blipFill rotWithShape="1">
          <a:blip r:embed="rId2"/>
          <a:srcRect t="1844" b="1844"/>
          <a:stretch/>
        </p:blipFill>
        <p:spPr>
          <a:xfrm flipH="1">
            <a:off x="0" y="-23150"/>
            <a:ext cx="12192000" cy="3730752"/>
          </a:xfrm>
        </p:spPr>
      </p:pic>
      <p:sp>
        <p:nvSpPr>
          <p:cNvPr id="40" name="Title 39">
            <a:extLst>
              <a:ext uri="{FF2B5EF4-FFF2-40B4-BE49-F238E27FC236}">
                <a16:creationId xmlns:a16="http://schemas.microsoft.com/office/drawing/2014/main" id="{D2FC237F-CDB1-8E36-1186-413A45FC4972}"/>
              </a:ext>
            </a:extLst>
          </p:cNvPr>
          <p:cNvSpPr>
            <a:spLocks noGrp="1"/>
          </p:cNvSpPr>
          <p:nvPr>
            <p:ph type="title"/>
          </p:nvPr>
        </p:nvSpPr>
        <p:spPr>
          <a:xfrm>
            <a:off x="6756348" y="975578"/>
            <a:ext cx="6611112" cy="1453896"/>
          </a:xfrm>
        </p:spPr>
        <p:txBody>
          <a:bodyPr/>
          <a:lstStyle/>
          <a:p>
            <a:r>
              <a:rPr lang="en-US" dirty="0"/>
              <a:t>Unit Testing</a:t>
            </a:r>
          </a:p>
        </p:txBody>
      </p:sp>
      <p:sp>
        <p:nvSpPr>
          <p:cNvPr id="52" name="Text Placeholder 51">
            <a:extLst>
              <a:ext uri="{FF2B5EF4-FFF2-40B4-BE49-F238E27FC236}">
                <a16:creationId xmlns:a16="http://schemas.microsoft.com/office/drawing/2014/main" id="{BD808E5F-4899-2928-C4F0-D6FC925BBA25}"/>
              </a:ext>
            </a:extLst>
          </p:cNvPr>
          <p:cNvSpPr>
            <a:spLocks noGrp="1"/>
          </p:cNvSpPr>
          <p:nvPr>
            <p:ph type="body" sz="quarter" idx="23"/>
          </p:nvPr>
        </p:nvSpPr>
        <p:spPr/>
        <p:txBody>
          <a:bodyPr/>
          <a:lstStyle/>
          <a:p>
            <a:r>
              <a:rPr lang="en-US" dirty="0"/>
              <a:t>01</a:t>
            </a:r>
          </a:p>
        </p:txBody>
      </p:sp>
      <p:sp>
        <p:nvSpPr>
          <p:cNvPr id="47" name="Text Placeholder 46">
            <a:extLst>
              <a:ext uri="{FF2B5EF4-FFF2-40B4-BE49-F238E27FC236}">
                <a16:creationId xmlns:a16="http://schemas.microsoft.com/office/drawing/2014/main" id="{3255AB6C-7458-5E46-44F0-5858AA8783E8}"/>
              </a:ext>
            </a:extLst>
          </p:cNvPr>
          <p:cNvSpPr>
            <a:spLocks noGrp="1"/>
          </p:cNvSpPr>
          <p:nvPr>
            <p:ph type="body" sz="quarter" idx="18"/>
          </p:nvPr>
        </p:nvSpPr>
        <p:spPr/>
        <p:txBody>
          <a:bodyPr/>
          <a:lstStyle/>
          <a:p>
            <a:r>
              <a:rPr lang="en-US" dirty="0" err="1"/>
              <a:t>Apa</a:t>
            </a:r>
            <a:r>
              <a:rPr lang="en-US" dirty="0"/>
              <a:t> </a:t>
            </a:r>
            <a:r>
              <a:rPr lang="en-US" dirty="0" err="1"/>
              <a:t>itu</a:t>
            </a:r>
            <a:r>
              <a:rPr lang="en-US" dirty="0"/>
              <a:t> Unit Testing?</a:t>
            </a:r>
          </a:p>
        </p:txBody>
      </p:sp>
      <p:sp>
        <p:nvSpPr>
          <p:cNvPr id="53" name="Text Placeholder 52">
            <a:extLst>
              <a:ext uri="{FF2B5EF4-FFF2-40B4-BE49-F238E27FC236}">
                <a16:creationId xmlns:a16="http://schemas.microsoft.com/office/drawing/2014/main" id="{ED4D6F49-126A-8B9A-DCC4-9FED7564E233}"/>
              </a:ext>
            </a:extLst>
          </p:cNvPr>
          <p:cNvSpPr>
            <a:spLocks noGrp="1"/>
          </p:cNvSpPr>
          <p:nvPr>
            <p:ph type="body" sz="quarter" idx="24"/>
          </p:nvPr>
        </p:nvSpPr>
        <p:spPr/>
        <p:txBody>
          <a:bodyPr/>
          <a:lstStyle/>
          <a:p>
            <a:r>
              <a:rPr lang="en-US" dirty="0"/>
              <a:t>02</a:t>
            </a:r>
          </a:p>
        </p:txBody>
      </p:sp>
      <p:sp>
        <p:nvSpPr>
          <p:cNvPr id="48" name="Text Placeholder 47">
            <a:extLst>
              <a:ext uri="{FF2B5EF4-FFF2-40B4-BE49-F238E27FC236}">
                <a16:creationId xmlns:a16="http://schemas.microsoft.com/office/drawing/2014/main" id="{B79E8AC3-61BE-3510-6F5D-87F8E2B29EAC}"/>
              </a:ext>
            </a:extLst>
          </p:cNvPr>
          <p:cNvSpPr>
            <a:spLocks noGrp="1"/>
          </p:cNvSpPr>
          <p:nvPr>
            <p:ph type="body" sz="quarter" idx="19"/>
          </p:nvPr>
        </p:nvSpPr>
        <p:spPr/>
        <p:txBody>
          <a:bodyPr/>
          <a:lstStyle/>
          <a:p>
            <a:r>
              <a:rPr lang="en-US" dirty="0" err="1"/>
              <a:t>Jenis</a:t>
            </a:r>
            <a:r>
              <a:rPr lang="en-US" dirty="0"/>
              <a:t> Unit Testing</a:t>
            </a:r>
          </a:p>
        </p:txBody>
      </p:sp>
      <p:sp>
        <p:nvSpPr>
          <p:cNvPr id="54" name="Text Placeholder 53">
            <a:extLst>
              <a:ext uri="{FF2B5EF4-FFF2-40B4-BE49-F238E27FC236}">
                <a16:creationId xmlns:a16="http://schemas.microsoft.com/office/drawing/2014/main" id="{6D0253CA-32E4-E334-573B-E05E325C4945}"/>
              </a:ext>
            </a:extLst>
          </p:cNvPr>
          <p:cNvSpPr>
            <a:spLocks noGrp="1"/>
          </p:cNvSpPr>
          <p:nvPr>
            <p:ph type="body" sz="quarter" idx="25"/>
          </p:nvPr>
        </p:nvSpPr>
        <p:spPr/>
        <p:txBody>
          <a:bodyPr/>
          <a:lstStyle/>
          <a:p>
            <a:r>
              <a:rPr lang="en-US" dirty="0"/>
              <a:t>03</a:t>
            </a:r>
          </a:p>
        </p:txBody>
      </p:sp>
      <p:sp>
        <p:nvSpPr>
          <p:cNvPr id="49" name="Text Placeholder 48">
            <a:extLst>
              <a:ext uri="{FF2B5EF4-FFF2-40B4-BE49-F238E27FC236}">
                <a16:creationId xmlns:a16="http://schemas.microsoft.com/office/drawing/2014/main" id="{B9DF8967-B016-435D-E4C1-59BDE275C828}"/>
              </a:ext>
            </a:extLst>
          </p:cNvPr>
          <p:cNvSpPr>
            <a:spLocks noGrp="1"/>
          </p:cNvSpPr>
          <p:nvPr>
            <p:ph type="body" sz="quarter" idx="20"/>
          </p:nvPr>
        </p:nvSpPr>
        <p:spPr/>
        <p:txBody>
          <a:bodyPr/>
          <a:lstStyle/>
          <a:p>
            <a:r>
              <a:rPr lang="en-US" dirty="0"/>
              <a:t> </a:t>
            </a:r>
            <a:r>
              <a:rPr lang="en-US" dirty="0" err="1"/>
              <a:t>Konsep</a:t>
            </a:r>
            <a:r>
              <a:rPr lang="en-US" dirty="0"/>
              <a:t> Unit Testing</a:t>
            </a:r>
          </a:p>
        </p:txBody>
      </p:sp>
      <p:sp>
        <p:nvSpPr>
          <p:cNvPr id="55" name="Text Placeholder 54">
            <a:extLst>
              <a:ext uri="{FF2B5EF4-FFF2-40B4-BE49-F238E27FC236}">
                <a16:creationId xmlns:a16="http://schemas.microsoft.com/office/drawing/2014/main" id="{2C5F2A49-3CA3-28A0-CFDC-859B87F44F52}"/>
              </a:ext>
            </a:extLst>
          </p:cNvPr>
          <p:cNvSpPr>
            <a:spLocks noGrp="1"/>
          </p:cNvSpPr>
          <p:nvPr>
            <p:ph type="body" sz="quarter" idx="26"/>
          </p:nvPr>
        </p:nvSpPr>
        <p:spPr/>
        <p:txBody>
          <a:bodyPr/>
          <a:lstStyle/>
          <a:p>
            <a:r>
              <a:rPr lang="en-US" dirty="0"/>
              <a:t>04</a:t>
            </a:r>
          </a:p>
        </p:txBody>
      </p:sp>
      <p:sp>
        <p:nvSpPr>
          <p:cNvPr id="50" name="Text Placeholder 49">
            <a:extLst>
              <a:ext uri="{FF2B5EF4-FFF2-40B4-BE49-F238E27FC236}">
                <a16:creationId xmlns:a16="http://schemas.microsoft.com/office/drawing/2014/main" id="{992A5432-0C7B-3D81-4B0F-5A308B599C73}"/>
              </a:ext>
            </a:extLst>
          </p:cNvPr>
          <p:cNvSpPr>
            <a:spLocks noGrp="1"/>
          </p:cNvSpPr>
          <p:nvPr>
            <p:ph type="body" sz="quarter" idx="21"/>
          </p:nvPr>
        </p:nvSpPr>
        <p:spPr/>
        <p:txBody>
          <a:bodyPr/>
          <a:lstStyle/>
          <a:p>
            <a:r>
              <a:rPr lang="en-US" dirty="0"/>
              <a:t>Alat Unit Testing</a:t>
            </a:r>
          </a:p>
        </p:txBody>
      </p:sp>
      <p:sp>
        <p:nvSpPr>
          <p:cNvPr id="56" name="Text Placeholder 55">
            <a:extLst>
              <a:ext uri="{FF2B5EF4-FFF2-40B4-BE49-F238E27FC236}">
                <a16:creationId xmlns:a16="http://schemas.microsoft.com/office/drawing/2014/main" id="{316755AD-2E77-26D9-BB8D-E27030BF01CD}"/>
              </a:ext>
            </a:extLst>
          </p:cNvPr>
          <p:cNvSpPr>
            <a:spLocks noGrp="1"/>
          </p:cNvSpPr>
          <p:nvPr>
            <p:ph type="body" sz="quarter" idx="27"/>
          </p:nvPr>
        </p:nvSpPr>
        <p:spPr/>
        <p:txBody>
          <a:bodyPr/>
          <a:lstStyle/>
          <a:p>
            <a:r>
              <a:rPr lang="en-US" dirty="0"/>
              <a:t>05</a:t>
            </a:r>
          </a:p>
        </p:txBody>
      </p:sp>
      <p:sp>
        <p:nvSpPr>
          <p:cNvPr id="51" name="Text Placeholder 50">
            <a:extLst>
              <a:ext uri="{FF2B5EF4-FFF2-40B4-BE49-F238E27FC236}">
                <a16:creationId xmlns:a16="http://schemas.microsoft.com/office/drawing/2014/main" id="{00955C5E-F740-803E-605E-7A855D5396B1}"/>
              </a:ext>
            </a:extLst>
          </p:cNvPr>
          <p:cNvSpPr>
            <a:spLocks noGrp="1"/>
          </p:cNvSpPr>
          <p:nvPr>
            <p:ph type="body" sz="quarter" idx="22"/>
          </p:nvPr>
        </p:nvSpPr>
        <p:spPr/>
        <p:txBody>
          <a:bodyPr/>
          <a:lstStyle/>
          <a:p>
            <a:r>
              <a:rPr lang="en-US" dirty="0" err="1"/>
              <a:t>Implementasi</a:t>
            </a:r>
            <a:endParaRPr lang="en-US" dirty="0"/>
          </a:p>
        </p:txBody>
      </p:sp>
    </p:spTree>
    <p:extLst>
      <p:ext uri="{BB962C8B-B14F-4D97-AF65-F5344CB8AC3E}">
        <p14:creationId xmlns:p14="http://schemas.microsoft.com/office/powerpoint/2010/main" val="4000884808"/>
      </p:ext>
    </p:ext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01</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Apa</a:t>
            </a:r>
            <a:r>
              <a:rPr lang="en-US" dirty="0"/>
              <a:t> </a:t>
            </a:r>
            <a:r>
              <a:rPr lang="en-US" dirty="0" err="1"/>
              <a:t>itu</a:t>
            </a:r>
            <a:r>
              <a:rPr lang="en-US" dirty="0"/>
              <a:t> Unit Testing?</a:t>
            </a:r>
          </a:p>
          <a:p>
            <a:endParaRPr lang="en-US" dirty="0"/>
          </a:p>
        </p:txBody>
      </p:sp>
      <p:pic>
        <p:nvPicPr>
          <p:cNvPr id="8200" name="Picture 8" descr="What is Unit Testing? (Ryo Chikazawa)">
            <a:extLst>
              <a:ext uri="{FF2B5EF4-FFF2-40B4-BE49-F238E27FC236}">
                <a16:creationId xmlns:a16="http://schemas.microsoft.com/office/drawing/2014/main" id="{DA727AA7-6C2E-441A-A2A8-A9CA8E9F4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4689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52032" y="876300"/>
            <a:ext cx="5554218" cy="903732"/>
          </a:xfrm>
        </p:spPr>
        <p:txBody>
          <a:bodyPr/>
          <a:lstStyle/>
          <a:p>
            <a:r>
              <a:rPr lang="en-US" sz="4000" dirty="0" err="1"/>
              <a:t>Apa</a:t>
            </a:r>
            <a:r>
              <a:rPr lang="en-US" sz="4000" dirty="0"/>
              <a:t> </a:t>
            </a:r>
            <a:r>
              <a:rPr lang="en-US" sz="4000" dirty="0" err="1"/>
              <a:t>itu</a:t>
            </a:r>
            <a:r>
              <a:rPr lang="en-US" sz="4000" dirty="0"/>
              <a:t> Unit Testing?</a:t>
            </a:r>
            <a:br>
              <a:rPr lang="en-US" sz="4000" dirty="0"/>
            </a:b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dirty="0"/>
              <a:t>Unit testing </a:t>
            </a:r>
            <a:r>
              <a:rPr lang="en-US" dirty="0" err="1"/>
              <a:t>adalah</a:t>
            </a:r>
            <a:r>
              <a:rPr lang="en-US" dirty="0"/>
              <a:t> </a:t>
            </a:r>
            <a:r>
              <a:rPr lang="en-US" dirty="0" err="1"/>
              <a:t>sebuah</a:t>
            </a:r>
            <a:r>
              <a:rPr lang="en-US" dirty="0"/>
              <a:t> </a:t>
            </a:r>
            <a:r>
              <a:rPr lang="en-US" dirty="0" err="1"/>
              <a:t>metode</a:t>
            </a:r>
            <a:r>
              <a:rPr lang="en-US" dirty="0"/>
              <a:t> </a:t>
            </a:r>
            <a:r>
              <a:rPr lang="en-US" dirty="0" err="1"/>
              <a:t>pengujian</a:t>
            </a:r>
            <a:r>
              <a:rPr lang="en-US" dirty="0"/>
              <a:t> yang </a:t>
            </a:r>
            <a:r>
              <a:rPr lang="en-US" dirty="0" err="1"/>
              <a:t>digunakan</a:t>
            </a:r>
            <a:r>
              <a:rPr lang="en-US" dirty="0"/>
              <a:t> </a:t>
            </a:r>
            <a:r>
              <a:rPr lang="en-US" dirty="0" err="1"/>
              <a:t>dalam</a:t>
            </a:r>
            <a:r>
              <a:rPr lang="en-US" dirty="0"/>
              <a:t> </a:t>
            </a:r>
            <a:r>
              <a:rPr lang="en-US" dirty="0" err="1"/>
              <a:t>pengembangan</a:t>
            </a:r>
            <a:r>
              <a:rPr lang="en-US" dirty="0"/>
              <a:t> </a:t>
            </a:r>
            <a:r>
              <a:rPr lang="en-US" dirty="0" err="1"/>
              <a:t>perangkat</a:t>
            </a:r>
            <a:r>
              <a:rPr lang="en-US" dirty="0"/>
              <a:t> </a:t>
            </a:r>
            <a:r>
              <a:rPr lang="en-US" dirty="0" err="1"/>
              <a:t>lunak</a:t>
            </a:r>
            <a:r>
              <a:rPr lang="en-US" dirty="0"/>
              <a:t>. </a:t>
            </a:r>
            <a:r>
              <a:rPr lang="en-US" dirty="0" err="1"/>
              <a:t>Ini</a:t>
            </a:r>
            <a:r>
              <a:rPr lang="en-US" dirty="0"/>
              <a:t> </a:t>
            </a:r>
            <a:r>
              <a:rPr lang="en-US" dirty="0" err="1"/>
              <a:t>melibatkan</a:t>
            </a:r>
            <a:r>
              <a:rPr lang="en-US" dirty="0"/>
              <a:t> </a:t>
            </a:r>
            <a:r>
              <a:rPr lang="en-US" dirty="0" err="1"/>
              <a:t>pengujian</a:t>
            </a:r>
            <a:r>
              <a:rPr lang="en-US" dirty="0"/>
              <a:t> </a:t>
            </a:r>
            <a:r>
              <a:rPr lang="en-US" dirty="0" err="1"/>
              <a:t>komponen</a:t>
            </a:r>
            <a:r>
              <a:rPr lang="en-US" dirty="0"/>
              <a:t> individual </a:t>
            </a:r>
            <a:r>
              <a:rPr lang="en-US" dirty="0" err="1"/>
              <a:t>dari</a:t>
            </a:r>
            <a:r>
              <a:rPr lang="en-US" dirty="0"/>
              <a:t> </a:t>
            </a:r>
            <a:r>
              <a:rPr lang="en-US" dirty="0" err="1"/>
              <a:t>perangkat</a:t>
            </a:r>
            <a:r>
              <a:rPr lang="en-US" dirty="0"/>
              <a:t> </a:t>
            </a:r>
            <a:r>
              <a:rPr lang="en-US" dirty="0" err="1"/>
              <a:t>lunak</a:t>
            </a:r>
            <a:r>
              <a:rPr lang="en-US" dirty="0"/>
              <a:t>, </a:t>
            </a:r>
            <a:r>
              <a:rPr lang="en-US" dirty="0" err="1"/>
              <a:t>seperti</a:t>
            </a:r>
            <a:r>
              <a:rPr lang="en-US" dirty="0"/>
              <a:t> </a:t>
            </a:r>
            <a:r>
              <a:rPr lang="en-US" dirty="0" err="1"/>
              <a:t>fungsi</a:t>
            </a:r>
            <a:r>
              <a:rPr lang="en-US" dirty="0"/>
              <a:t> </a:t>
            </a:r>
            <a:r>
              <a:rPr lang="en-US" dirty="0" err="1"/>
              <a:t>atau</a:t>
            </a:r>
            <a:r>
              <a:rPr lang="en-US" dirty="0"/>
              <a:t> </a:t>
            </a:r>
            <a:r>
              <a:rPr lang="en-US" dirty="0" err="1"/>
              <a:t>metode</a:t>
            </a:r>
            <a:r>
              <a:rPr lang="en-US" dirty="0"/>
              <a:t>, </a:t>
            </a:r>
            <a:r>
              <a:rPr lang="en-US" dirty="0" err="1"/>
              <a:t>untuk</a:t>
            </a:r>
            <a:r>
              <a:rPr lang="en-US" dirty="0"/>
              <a:t> </a:t>
            </a:r>
            <a:r>
              <a:rPr lang="en-US" dirty="0" err="1"/>
              <a:t>memastikan</a:t>
            </a:r>
            <a:r>
              <a:rPr lang="en-US" dirty="0"/>
              <a:t> </a:t>
            </a:r>
            <a:r>
              <a:rPr lang="en-US" dirty="0" err="1"/>
              <a:t>bahwa</a:t>
            </a:r>
            <a:r>
              <a:rPr lang="en-US" dirty="0"/>
              <a:t> </a:t>
            </a:r>
            <a:r>
              <a:rPr lang="en-US" dirty="0" err="1"/>
              <a:t>setiap</a:t>
            </a:r>
            <a:r>
              <a:rPr lang="en-US" dirty="0"/>
              <a:t> unit </a:t>
            </a:r>
            <a:r>
              <a:rPr lang="en-US" dirty="0" err="1"/>
              <a:t>berfungsi</a:t>
            </a:r>
            <a:r>
              <a:rPr lang="en-US" dirty="0"/>
              <a:t> </a:t>
            </a:r>
            <a:r>
              <a:rPr lang="en-US" dirty="0" err="1"/>
              <a:t>sesuai</a:t>
            </a:r>
            <a:r>
              <a:rPr lang="en-US" dirty="0"/>
              <a:t> yang </a:t>
            </a:r>
            <a:r>
              <a:rPr lang="en-US" dirty="0" err="1"/>
              <a:t>diharapkan</a:t>
            </a:r>
            <a:r>
              <a:rPr lang="en-US" dirty="0"/>
              <a:t>.</a:t>
            </a:r>
          </a:p>
          <a:p>
            <a:pPr algn="just"/>
            <a:endParaRPr lang="en-US" dirty="0"/>
          </a:p>
          <a:p>
            <a:pPr algn="just"/>
            <a:r>
              <a:rPr lang="en-US" dirty="0" err="1"/>
              <a:t>Ini</a:t>
            </a:r>
            <a:r>
              <a:rPr lang="en-US" dirty="0"/>
              <a:t> </a:t>
            </a:r>
            <a:r>
              <a:rPr lang="en-US" dirty="0" err="1"/>
              <a:t>memungkinkan</a:t>
            </a:r>
            <a:r>
              <a:rPr lang="en-US" dirty="0"/>
              <a:t> </a:t>
            </a:r>
            <a:r>
              <a:rPr lang="en-US" dirty="0" err="1"/>
              <a:t>pengembang</a:t>
            </a:r>
            <a:r>
              <a:rPr lang="en-US" dirty="0"/>
              <a:t> </a:t>
            </a:r>
            <a:r>
              <a:rPr lang="en-US" dirty="0" err="1"/>
              <a:t>untuk</a:t>
            </a:r>
            <a:r>
              <a:rPr lang="en-US" dirty="0"/>
              <a:t> </a:t>
            </a:r>
            <a:r>
              <a:rPr lang="en-US" dirty="0" err="1"/>
              <a:t>memahami</a:t>
            </a:r>
            <a:r>
              <a:rPr lang="en-US" dirty="0"/>
              <a:t> dan </a:t>
            </a:r>
            <a:r>
              <a:rPr lang="en-US" dirty="0" err="1"/>
              <a:t>memperbaiki</a:t>
            </a:r>
            <a:r>
              <a:rPr lang="en-US" dirty="0"/>
              <a:t> basis </a:t>
            </a:r>
            <a:r>
              <a:rPr lang="en-US" dirty="0" err="1"/>
              <a:t>kode</a:t>
            </a:r>
            <a:r>
              <a:rPr lang="en-US" dirty="0"/>
              <a:t> </a:t>
            </a:r>
            <a:r>
              <a:rPr lang="en-US" dirty="0" err="1"/>
              <a:t>dengan</a:t>
            </a:r>
            <a:r>
              <a:rPr lang="en-US" dirty="0"/>
              <a:t> </a:t>
            </a:r>
            <a:r>
              <a:rPr lang="en-US" dirty="0" err="1"/>
              <a:t>cepat</a:t>
            </a:r>
            <a:r>
              <a:rPr lang="en-US" dirty="0"/>
              <a:t>. Unit testing juga </a:t>
            </a:r>
            <a:r>
              <a:rPr lang="en-US" dirty="0" err="1"/>
              <a:t>berfungsi</a:t>
            </a:r>
            <a:r>
              <a:rPr lang="en-US" dirty="0"/>
              <a:t> </a:t>
            </a:r>
            <a:r>
              <a:rPr lang="en-US" dirty="0" err="1"/>
              <a:t>sebagai</a:t>
            </a:r>
            <a:r>
              <a:rPr lang="en-US" dirty="0"/>
              <a:t> </a:t>
            </a:r>
            <a:r>
              <a:rPr lang="en-US" dirty="0" err="1"/>
              <a:t>dokumentasi</a:t>
            </a:r>
            <a:r>
              <a:rPr lang="en-US" dirty="0"/>
              <a:t> </a:t>
            </a:r>
            <a:r>
              <a:rPr lang="en-US" dirty="0" err="1"/>
              <a:t>proyek</a:t>
            </a:r>
            <a:r>
              <a:rPr lang="en-US" dirty="0"/>
              <a:t>, </a:t>
            </a:r>
            <a:r>
              <a:rPr lang="en-US" dirty="0" err="1"/>
              <a:t>mempermudah</a:t>
            </a:r>
            <a:r>
              <a:rPr lang="en-US" dirty="0"/>
              <a:t> </a:t>
            </a:r>
            <a:r>
              <a:rPr lang="en-US" dirty="0" err="1"/>
              <a:t>penggunaan</a:t>
            </a:r>
            <a:r>
              <a:rPr lang="en-US" dirty="0"/>
              <a:t> </a:t>
            </a:r>
            <a:r>
              <a:rPr lang="en-US" dirty="0" err="1"/>
              <a:t>kembali</a:t>
            </a:r>
            <a:r>
              <a:rPr lang="en-US" dirty="0"/>
              <a:t> </a:t>
            </a:r>
            <a:r>
              <a:rPr lang="en-US" dirty="0" err="1"/>
              <a:t>kode</a:t>
            </a:r>
            <a:r>
              <a:rPr lang="en-US" dirty="0"/>
              <a:t>, dan </a:t>
            </a:r>
            <a:r>
              <a:rPr lang="en-US" dirty="0" err="1"/>
              <a:t>meningkatkan</a:t>
            </a:r>
            <a:r>
              <a:rPr lang="en-US" dirty="0"/>
              <a:t> </a:t>
            </a:r>
            <a:r>
              <a:rPr lang="en-US" dirty="0" err="1"/>
              <a:t>kualitas</a:t>
            </a:r>
            <a:r>
              <a:rPr lang="en-US" dirty="0"/>
              <a:t> </a:t>
            </a:r>
            <a:r>
              <a:rPr lang="en-US" dirty="0" err="1"/>
              <a:t>perangkat</a:t>
            </a:r>
            <a:r>
              <a:rPr lang="en-US" dirty="0"/>
              <a:t> </a:t>
            </a:r>
            <a:r>
              <a:rPr lang="en-US" dirty="0" err="1"/>
              <a:t>lunak</a:t>
            </a:r>
            <a:r>
              <a:rPr lang="en-US" dirty="0"/>
              <a:t> </a:t>
            </a:r>
            <a:r>
              <a:rPr lang="en-US" dirty="0" err="1"/>
              <a:t>secara</a:t>
            </a:r>
            <a:r>
              <a:rPr lang="en-US" dirty="0"/>
              <a:t> </a:t>
            </a:r>
            <a:r>
              <a:rPr lang="en-US" dirty="0" err="1"/>
              <a:t>keseluruhan</a:t>
            </a:r>
            <a:r>
              <a:rPr lang="en-US" dirty="0"/>
              <a:t>.</a:t>
            </a:r>
          </a:p>
        </p:txBody>
      </p:sp>
      <p:pic>
        <p:nvPicPr>
          <p:cNvPr id="7" name="Picture 8" descr="What is Unit Testing? (Ryo Chikazawa)">
            <a:extLst>
              <a:ext uri="{FF2B5EF4-FFF2-40B4-BE49-F238E27FC236}">
                <a16:creationId xmlns:a16="http://schemas.microsoft.com/office/drawing/2014/main" id="{665AA048-3C98-4757-B149-D552A469A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3101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02</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Jenis</a:t>
            </a:r>
            <a:r>
              <a:rPr lang="en-US" dirty="0"/>
              <a:t> Unit Testing</a:t>
            </a:r>
          </a:p>
          <a:p>
            <a:endParaRPr lang="en-US" dirty="0"/>
          </a:p>
        </p:txBody>
      </p:sp>
      <p:pic>
        <p:nvPicPr>
          <p:cNvPr id="6" name="Picture 8" descr="What is Unit Testing? (Ryo Chikazawa)">
            <a:extLst>
              <a:ext uri="{FF2B5EF4-FFF2-40B4-BE49-F238E27FC236}">
                <a16:creationId xmlns:a16="http://schemas.microsoft.com/office/drawing/2014/main" id="{A666703F-E5B0-4292-8E69-44CC1D260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1755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52032" y="776859"/>
            <a:ext cx="4735068" cy="903732"/>
          </a:xfrm>
        </p:spPr>
        <p:txBody>
          <a:bodyPr/>
          <a:lstStyle/>
          <a:p>
            <a:r>
              <a:rPr lang="en-US" sz="4000" dirty="0" err="1"/>
              <a:t>Jenis</a:t>
            </a:r>
            <a:r>
              <a:rPr lang="en-US" sz="4000" dirty="0"/>
              <a:t> Unit Testing</a:t>
            </a:r>
            <a:br>
              <a:rPr lang="en-US" sz="4000" dirty="0"/>
            </a:b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500632"/>
            <a:ext cx="4995672" cy="4401312"/>
          </a:xfrm>
        </p:spPr>
        <p:txBody>
          <a:bodyPr/>
          <a:lstStyle/>
          <a:p>
            <a:pPr algn="just"/>
            <a:r>
              <a:rPr lang="en-US" sz="1600" dirty="0"/>
              <a:t>Black Box Testing</a:t>
            </a:r>
          </a:p>
          <a:p>
            <a:pPr marL="285750" indent="-285750" algn="just">
              <a:buFont typeface="Arial" panose="020B0604020202020204" pitchFamily="34" charset="0"/>
              <a:buChar char="•"/>
            </a:pPr>
            <a:r>
              <a:rPr lang="en-US" sz="1600" dirty="0" err="1"/>
              <a:t>Jenis</a:t>
            </a:r>
            <a:r>
              <a:rPr lang="en-US" sz="1600" dirty="0"/>
              <a:t> </a:t>
            </a:r>
            <a:r>
              <a:rPr lang="en-US" sz="1600" dirty="0" err="1"/>
              <a:t>pengujian</a:t>
            </a:r>
            <a:r>
              <a:rPr lang="en-US" sz="1600" dirty="0"/>
              <a:t> yang </a:t>
            </a:r>
            <a:r>
              <a:rPr lang="en-US" sz="1600" dirty="0" err="1"/>
              <a:t>fokus</a:t>
            </a:r>
            <a:r>
              <a:rPr lang="en-US" sz="1600" dirty="0"/>
              <a:t> pada input dan output </a:t>
            </a:r>
            <a:r>
              <a:rPr lang="en-US" sz="1600" dirty="0" err="1"/>
              <a:t>perangkat</a:t>
            </a:r>
            <a:r>
              <a:rPr lang="en-US" sz="1600" dirty="0"/>
              <a:t> </a:t>
            </a:r>
            <a:r>
              <a:rPr lang="en-US" sz="1600" dirty="0" err="1"/>
              <a:t>lunak</a:t>
            </a:r>
            <a:r>
              <a:rPr lang="en-US" sz="1600" dirty="0"/>
              <a:t> </a:t>
            </a:r>
            <a:r>
              <a:rPr lang="en-US" sz="1600" dirty="0" err="1"/>
              <a:t>tanpa</a:t>
            </a:r>
            <a:r>
              <a:rPr lang="en-US" sz="1600" dirty="0"/>
              <a:t> </a:t>
            </a:r>
            <a:r>
              <a:rPr lang="en-US" sz="1600" dirty="0" err="1"/>
              <a:t>memerhatikan</a:t>
            </a:r>
            <a:r>
              <a:rPr lang="en-US" sz="1600" dirty="0"/>
              <a:t> </a:t>
            </a:r>
            <a:r>
              <a:rPr lang="en-US" sz="1600" dirty="0" err="1"/>
              <a:t>internalnya</a:t>
            </a:r>
            <a:r>
              <a:rPr lang="en-US" sz="1600" dirty="0"/>
              <a:t>.</a:t>
            </a:r>
          </a:p>
          <a:p>
            <a:pPr marL="285750" indent="-285750" algn="just">
              <a:buFont typeface="Arial" panose="020B0604020202020204" pitchFamily="34" charset="0"/>
              <a:buChar char="•"/>
            </a:pPr>
            <a:r>
              <a:rPr lang="en-US" sz="1600" dirty="0" err="1"/>
              <a:t>Memeriksa</a:t>
            </a:r>
            <a:r>
              <a:rPr lang="en-US" sz="1600" dirty="0"/>
              <a:t> </a:t>
            </a:r>
            <a:r>
              <a:rPr lang="en-US" sz="1600" dirty="0" err="1"/>
              <a:t>apakah</a:t>
            </a:r>
            <a:r>
              <a:rPr lang="en-US" sz="1600" dirty="0"/>
              <a:t> </a:t>
            </a:r>
            <a:r>
              <a:rPr lang="en-US" sz="1600" dirty="0" err="1"/>
              <a:t>fungsi</a:t>
            </a:r>
            <a:r>
              <a:rPr lang="en-US" sz="1600" dirty="0"/>
              <a:t> </a:t>
            </a:r>
            <a:r>
              <a:rPr lang="en-US" sz="1600" dirty="0" err="1"/>
              <a:t>atau</a:t>
            </a:r>
            <a:r>
              <a:rPr lang="en-US" sz="1600" dirty="0"/>
              <a:t> </a:t>
            </a:r>
            <a:r>
              <a:rPr lang="en-US" sz="1600" dirty="0" err="1"/>
              <a:t>komponen</a:t>
            </a:r>
            <a:r>
              <a:rPr lang="en-US" sz="1600" dirty="0"/>
              <a:t> </a:t>
            </a:r>
            <a:r>
              <a:rPr lang="en-US" sz="1600" dirty="0" err="1"/>
              <a:t>menghasilkan</a:t>
            </a:r>
            <a:r>
              <a:rPr lang="en-US" sz="1600" dirty="0"/>
              <a:t> </a:t>
            </a:r>
            <a:r>
              <a:rPr lang="en-US" sz="1600" dirty="0" err="1"/>
              <a:t>hasil</a:t>
            </a:r>
            <a:r>
              <a:rPr lang="en-US" sz="1600" dirty="0"/>
              <a:t> yang </a:t>
            </a:r>
            <a:r>
              <a:rPr lang="en-US" sz="1600" dirty="0" err="1"/>
              <a:t>benar</a:t>
            </a:r>
            <a:r>
              <a:rPr lang="en-US" sz="1600" dirty="0"/>
              <a:t> </a:t>
            </a:r>
            <a:r>
              <a:rPr lang="en-US" sz="1600" dirty="0" err="1"/>
              <a:t>berdasarkan</a:t>
            </a:r>
            <a:r>
              <a:rPr lang="en-US" sz="1600" dirty="0"/>
              <a:t> input yang </a:t>
            </a:r>
            <a:r>
              <a:rPr lang="en-US" sz="1600" dirty="0" err="1"/>
              <a:t>diberikan</a:t>
            </a:r>
            <a:r>
              <a:rPr lang="en-US" sz="1600" dirty="0"/>
              <a:t>.</a:t>
            </a:r>
          </a:p>
          <a:p>
            <a:pPr algn="just"/>
            <a:endParaRPr lang="en-US" sz="1600" dirty="0"/>
          </a:p>
          <a:p>
            <a:pPr algn="just"/>
            <a:r>
              <a:rPr lang="en-US" sz="1600" dirty="0"/>
              <a:t>White Box Testing</a:t>
            </a:r>
          </a:p>
          <a:p>
            <a:pPr marL="285750" indent="-285750" algn="just">
              <a:buFont typeface="Arial" panose="020B0604020202020204" pitchFamily="34" charset="0"/>
              <a:buChar char="•"/>
            </a:pPr>
            <a:r>
              <a:rPr lang="en-US" sz="1600" dirty="0" err="1"/>
              <a:t>Pengujian</a:t>
            </a:r>
            <a:r>
              <a:rPr lang="en-US" sz="1600" dirty="0"/>
              <a:t> yang </a:t>
            </a:r>
            <a:r>
              <a:rPr lang="en-US" sz="1600" dirty="0" err="1"/>
              <a:t>melibatkan</a:t>
            </a:r>
            <a:r>
              <a:rPr lang="en-US" sz="1600" dirty="0"/>
              <a:t> </a:t>
            </a:r>
            <a:r>
              <a:rPr lang="en-US" sz="1600" dirty="0" err="1"/>
              <a:t>pemeriksaan</a:t>
            </a:r>
            <a:r>
              <a:rPr lang="en-US" sz="1600" dirty="0"/>
              <a:t> </a:t>
            </a:r>
            <a:r>
              <a:rPr lang="en-US" sz="1600" dirty="0" err="1"/>
              <a:t>struktur</a:t>
            </a:r>
            <a:r>
              <a:rPr lang="en-US" sz="1600" dirty="0"/>
              <a:t> internal, </a:t>
            </a:r>
            <a:r>
              <a:rPr lang="en-US" sz="1600" dirty="0" err="1"/>
              <a:t>desain</a:t>
            </a:r>
            <a:r>
              <a:rPr lang="en-US" sz="1600" dirty="0"/>
              <a:t>, dan </a:t>
            </a:r>
            <a:r>
              <a:rPr lang="en-US" sz="1600" dirty="0" err="1"/>
              <a:t>implementasi</a:t>
            </a:r>
            <a:r>
              <a:rPr lang="en-US" sz="1600" dirty="0"/>
              <a:t> </a:t>
            </a:r>
            <a:r>
              <a:rPr lang="en-US" sz="1600" dirty="0" err="1"/>
              <a:t>komponen</a:t>
            </a:r>
            <a:r>
              <a:rPr lang="en-US" sz="1600" dirty="0"/>
              <a:t> </a:t>
            </a:r>
            <a:r>
              <a:rPr lang="en-US" sz="1600" dirty="0" err="1"/>
              <a:t>perangkat</a:t>
            </a:r>
            <a:r>
              <a:rPr lang="en-US" sz="1600" dirty="0"/>
              <a:t> </a:t>
            </a:r>
            <a:r>
              <a:rPr lang="en-US" sz="1600" dirty="0" err="1"/>
              <a:t>lunak</a:t>
            </a:r>
            <a:r>
              <a:rPr lang="en-US" sz="1600" dirty="0"/>
              <a:t>.</a:t>
            </a:r>
          </a:p>
          <a:p>
            <a:pPr marL="285750" indent="-285750" algn="just">
              <a:buFont typeface="Arial" panose="020B0604020202020204" pitchFamily="34" charset="0"/>
              <a:buChar char="•"/>
            </a:pPr>
            <a:r>
              <a:rPr lang="en-US" sz="1600" dirty="0" err="1"/>
              <a:t>Digunakan</a:t>
            </a:r>
            <a:r>
              <a:rPr lang="en-US" sz="1600" dirty="0"/>
              <a:t> </a:t>
            </a:r>
            <a:r>
              <a:rPr lang="en-US" sz="1600" dirty="0" err="1"/>
              <a:t>untuk</a:t>
            </a:r>
            <a:r>
              <a:rPr lang="en-US" sz="1600" dirty="0"/>
              <a:t> </a:t>
            </a:r>
            <a:r>
              <a:rPr lang="en-US" sz="1600" dirty="0" err="1"/>
              <a:t>menguji</a:t>
            </a:r>
            <a:r>
              <a:rPr lang="en-US" sz="1600" dirty="0"/>
              <a:t> detail </a:t>
            </a:r>
            <a:r>
              <a:rPr lang="en-US" sz="1600" dirty="0" err="1"/>
              <a:t>kode</a:t>
            </a:r>
            <a:r>
              <a:rPr lang="en-US" sz="1600" dirty="0"/>
              <a:t>, </a:t>
            </a:r>
            <a:r>
              <a:rPr lang="en-US" sz="1600" dirty="0" err="1"/>
              <a:t>seperti</a:t>
            </a:r>
            <a:r>
              <a:rPr lang="en-US" sz="1600" dirty="0"/>
              <a:t> </a:t>
            </a:r>
            <a:r>
              <a:rPr lang="en-US" sz="1600" dirty="0" err="1"/>
              <a:t>jalur</a:t>
            </a:r>
            <a:r>
              <a:rPr lang="en-US" sz="1600" dirty="0"/>
              <a:t> yang </a:t>
            </a:r>
            <a:r>
              <a:rPr lang="en-US" sz="1600" dirty="0" err="1"/>
              <a:t>rusak</a:t>
            </a:r>
            <a:r>
              <a:rPr lang="en-US" sz="1600" dirty="0"/>
              <a:t>, </a:t>
            </a:r>
            <a:r>
              <a:rPr lang="en-US" sz="1600" dirty="0" err="1"/>
              <a:t>keamanan</a:t>
            </a:r>
            <a:r>
              <a:rPr lang="en-US" sz="1600" dirty="0"/>
              <a:t>, dan </a:t>
            </a:r>
            <a:r>
              <a:rPr lang="en-US" sz="1600" dirty="0" err="1"/>
              <a:t>aliran</a:t>
            </a:r>
            <a:r>
              <a:rPr lang="en-US" sz="1600" dirty="0"/>
              <a:t> data.</a:t>
            </a:r>
          </a:p>
          <a:p>
            <a:pPr algn="just"/>
            <a:endParaRPr lang="en-US" sz="1600" dirty="0"/>
          </a:p>
          <a:p>
            <a:pPr algn="just"/>
            <a:r>
              <a:rPr lang="en-US" sz="1600" dirty="0"/>
              <a:t>Grey Box Testing</a:t>
            </a:r>
          </a:p>
          <a:p>
            <a:pPr marL="285750" indent="-285750" algn="just">
              <a:buFont typeface="Arial" panose="020B0604020202020204" pitchFamily="34" charset="0"/>
              <a:buChar char="•"/>
            </a:pPr>
            <a:r>
              <a:rPr lang="en-US" sz="1600" dirty="0" err="1"/>
              <a:t>Kombinasi</a:t>
            </a:r>
            <a:r>
              <a:rPr lang="en-US" sz="1600" dirty="0"/>
              <a:t> </a:t>
            </a:r>
            <a:r>
              <a:rPr lang="en-US" sz="1600" dirty="0" err="1"/>
              <a:t>antara</a:t>
            </a:r>
            <a:r>
              <a:rPr lang="en-US" sz="1600" dirty="0"/>
              <a:t> Black Box dan White Box Testing.</a:t>
            </a:r>
          </a:p>
          <a:p>
            <a:pPr marL="285750" indent="-285750" algn="just">
              <a:buFont typeface="Arial" panose="020B0604020202020204" pitchFamily="34" charset="0"/>
              <a:buChar char="•"/>
            </a:pPr>
            <a:r>
              <a:rPr lang="en-US" sz="1600" dirty="0" err="1"/>
              <a:t>Digunakan</a:t>
            </a:r>
            <a:r>
              <a:rPr lang="en-US" sz="1600" dirty="0"/>
              <a:t> </a:t>
            </a:r>
            <a:r>
              <a:rPr lang="en-US" sz="1600" dirty="0" err="1"/>
              <a:t>untuk</a:t>
            </a:r>
            <a:r>
              <a:rPr lang="en-US" sz="1600" dirty="0"/>
              <a:t> </a:t>
            </a:r>
            <a:r>
              <a:rPr lang="en-US" sz="1600" dirty="0" err="1"/>
              <a:t>mengevaluasi</a:t>
            </a:r>
            <a:r>
              <a:rPr lang="en-US" sz="1600" dirty="0"/>
              <a:t> </a:t>
            </a:r>
            <a:r>
              <a:rPr lang="en-US" sz="1600" dirty="0" err="1"/>
              <a:t>kesalahan</a:t>
            </a:r>
            <a:r>
              <a:rPr lang="en-US" sz="1600" dirty="0"/>
              <a:t> yang </a:t>
            </a:r>
            <a:r>
              <a:rPr lang="en-US" sz="1600" dirty="0" err="1"/>
              <a:t>mungkin</a:t>
            </a:r>
            <a:r>
              <a:rPr lang="en-US" sz="1600" dirty="0"/>
              <a:t> </a:t>
            </a:r>
            <a:r>
              <a:rPr lang="en-US" sz="1600" dirty="0" err="1"/>
              <a:t>terjadi</a:t>
            </a:r>
            <a:r>
              <a:rPr lang="en-US" sz="1600" dirty="0"/>
              <a:t> </a:t>
            </a:r>
            <a:r>
              <a:rPr lang="en-US" sz="1600" dirty="0" err="1"/>
              <a:t>dalam</a:t>
            </a:r>
            <a:r>
              <a:rPr lang="en-US" sz="1600" dirty="0"/>
              <a:t> </a:t>
            </a:r>
            <a:r>
              <a:rPr lang="en-US" sz="1600" dirty="0" err="1"/>
              <a:t>konteks</a:t>
            </a:r>
            <a:r>
              <a:rPr lang="en-US" sz="1600" dirty="0"/>
              <a:t> </a:t>
            </a:r>
            <a:r>
              <a:rPr lang="en-US" sz="1600" dirty="0" err="1"/>
              <a:t>sistem</a:t>
            </a:r>
            <a:r>
              <a:rPr lang="en-US" sz="1600" dirty="0"/>
              <a:t>.</a:t>
            </a:r>
          </a:p>
        </p:txBody>
      </p:sp>
      <p:pic>
        <p:nvPicPr>
          <p:cNvPr id="7" name="Picture 8" descr="What is Unit Testing? (Ryo Chikazawa)">
            <a:extLst>
              <a:ext uri="{FF2B5EF4-FFF2-40B4-BE49-F238E27FC236}">
                <a16:creationId xmlns:a16="http://schemas.microsoft.com/office/drawing/2014/main" id="{D6178048-90DA-475F-B041-AB3562D5F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0539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52032" y="424434"/>
            <a:ext cx="4735068" cy="903732"/>
          </a:xfrm>
        </p:spPr>
        <p:txBody>
          <a:bodyPr/>
          <a:lstStyle/>
          <a:p>
            <a:r>
              <a:rPr lang="en-US" dirty="0" err="1"/>
              <a:t>Pendahuluan</a:t>
            </a:r>
            <a:endParaRPr lang="en-US"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dirty="0"/>
              <a:t>QA </a:t>
            </a:r>
            <a:r>
              <a:rPr lang="en-US" dirty="0" err="1"/>
              <a:t>adalah</a:t>
            </a:r>
            <a:r>
              <a:rPr lang="en-US" dirty="0"/>
              <a:t> </a:t>
            </a:r>
            <a:r>
              <a:rPr lang="en-US" dirty="0" err="1"/>
              <a:t>disiplin</a:t>
            </a:r>
            <a:r>
              <a:rPr lang="en-US" dirty="0"/>
              <a:t> yang </a:t>
            </a:r>
            <a:r>
              <a:rPr lang="en-US" dirty="0" err="1"/>
              <a:t>berkaitan</a:t>
            </a:r>
            <a:r>
              <a:rPr lang="en-US" dirty="0"/>
              <a:t> </a:t>
            </a:r>
            <a:r>
              <a:rPr lang="en-US" dirty="0" err="1"/>
              <a:t>dengan</a:t>
            </a:r>
            <a:r>
              <a:rPr lang="en-US" dirty="0"/>
              <a:t> </a:t>
            </a:r>
            <a:r>
              <a:rPr lang="en-US" dirty="0" err="1"/>
              <a:t>memastikan</a:t>
            </a:r>
            <a:r>
              <a:rPr lang="en-US" dirty="0"/>
              <a:t> </a:t>
            </a:r>
            <a:r>
              <a:rPr lang="en-US" dirty="0" err="1"/>
              <a:t>kualitas</a:t>
            </a:r>
            <a:r>
              <a:rPr lang="en-US" dirty="0"/>
              <a:t> </a:t>
            </a:r>
            <a:r>
              <a:rPr lang="en-US" dirty="0" err="1"/>
              <a:t>perangkat</a:t>
            </a:r>
            <a:r>
              <a:rPr lang="en-US" dirty="0"/>
              <a:t> </a:t>
            </a:r>
            <a:r>
              <a:rPr lang="en-US" dirty="0" err="1"/>
              <a:t>lunak</a:t>
            </a:r>
            <a:r>
              <a:rPr lang="en-US" dirty="0"/>
              <a:t> </a:t>
            </a:r>
            <a:r>
              <a:rPr lang="en-US" dirty="0" err="1"/>
              <a:t>dengan</a:t>
            </a:r>
            <a:r>
              <a:rPr lang="en-US" dirty="0"/>
              <a:t> </a:t>
            </a:r>
            <a:r>
              <a:rPr lang="en-US" dirty="0" err="1"/>
              <a:t>cara</a:t>
            </a:r>
            <a:r>
              <a:rPr lang="en-US" dirty="0"/>
              <a:t> </a:t>
            </a:r>
            <a:r>
              <a:rPr lang="en-US" dirty="0" err="1"/>
              <a:t>merencanakan</a:t>
            </a:r>
            <a:r>
              <a:rPr lang="en-US" dirty="0"/>
              <a:t>, </a:t>
            </a:r>
            <a:r>
              <a:rPr lang="en-US" dirty="0" err="1"/>
              <a:t>mengelola</a:t>
            </a:r>
            <a:r>
              <a:rPr lang="en-US" dirty="0"/>
              <a:t>, dan </a:t>
            </a:r>
            <a:r>
              <a:rPr lang="en-US" dirty="0" err="1"/>
              <a:t>mengendalikan</a:t>
            </a:r>
            <a:r>
              <a:rPr lang="en-US" dirty="0"/>
              <a:t> proses </a:t>
            </a:r>
            <a:r>
              <a:rPr lang="en-US" dirty="0" err="1"/>
              <a:t>pengembangan</a:t>
            </a:r>
            <a:r>
              <a:rPr lang="en-US" dirty="0"/>
              <a:t>. </a:t>
            </a:r>
            <a:r>
              <a:rPr lang="en-US" dirty="0" err="1"/>
              <a:t>Pengujian</a:t>
            </a:r>
            <a:r>
              <a:rPr lang="en-US" dirty="0"/>
              <a:t> </a:t>
            </a:r>
            <a:r>
              <a:rPr lang="en-US" dirty="0" err="1"/>
              <a:t>perangkat</a:t>
            </a:r>
            <a:r>
              <a:rPr lang="en-US" dirty="0"/>
              <a:t> </a:t>
            </a:r>
            <a:r>
              <a:rPr lang="en-US" dirty="0" err="1"/>
              <a:t>lunak</a:t>
            </a:r>
            <a:r>
              <a:rPr lang="en-US" dirty="0"/>
              <a:t> </a:t>
            </a:r>
            <a:r>
              <a:rPr lang="en-US" dirty="0" err="1"/>
              <a:t>adalah</a:t>
            </a:r>
            <a:r>
              <a:rPr lang="en-US" dirty="0"/>
              <a:t> </a:t>
            </a:r>
            <a:r>
              <a:rPr lang="en-US" dirty="0" err="1"/>
              <a:t>praktik</a:t>
            </a:r>
            <a:r>
              <a:rPr lang="en-US" dirty="0"/>
              <a:t> </a:t>
            </a:r>
            <a:r>
              <a:rPr lang="en-US" dirty="0" err="1"/>
              <a:t>untuk</a:t>
            </a:r>
            <a:r>
              <a:rPr lang="en-US" dirty="0"/>
              <a:t> </a:t>
            </a:r>
            <a:r>
              <a:rPr lang="en-US" dirty="0" err="1"/>
              <a:t>mengidentifikasi</a:t>
            </a:r>
            <a:r>
              <a:rPr lang="en-US" dirty="0"/>
              <a:t> </a:t>
            </a:r>
            <a:r>
              <a:rPr lang="en-US" dirty="0" err="1"/>
              <a:t>cacat</a:t>
            </a:r>
            <a:r>
              <a:rPr lang="en-US" dirty="0"/>
              <a:t> </a:t>
            </a:r>
            <a:r>
              <a:rPr lang="en-US" dirty="0" err="1"/>
              <a:t>atau</a:t>
            </a:r>
            <a:r>
              <a:rPr lang="en-US" dirty="0"/>
              <a:t> </a:t>
            </a:r>
            <a:r>
              <a:rPr lang="en-US" dirty="0" err="1"/>
              <a:t>kesalahan</a:t>
            </a:r>
            <a:r>
              <a:rPr lang="en-US" dirty="0"/>
              <a:t> </a:t>
            </a:r>
            <a:r>
              <a:rPr lang="en-US" dirty="0" err="1"/>
              <a:t>dalam</a:t>
            </a:r>
            <a:r>
              <a:rPr lang="en-US" dirty="0"/>
              <a:t> </a:t>
            </a:r>
            <a:r>
              <a:rPr lang="en-US" dirty="0" err="1"/>
              <a:t>perangkat</a:t>
            </a:r>
            <a:r>
              <a:rPr lang="en-US" dirty="0"/>
              <a:t> </a:t>
            </a:r>
            <a:r>
              <a:rPr lang="en-US" dirty="0" err="1"/>
              <a:t>lunak</a:t>
            </a:r>
            <a:r>
              <a:rPr lang="en-US" dirty="0"/>
              <a:t> </a:t>
            </a:r>
            <a:r>
              <a:rPr lang="en-US" dirty="0" err="1"/>
              <a:t>untuk</a:t>
            </a:r>
            <a:r>
              <a:rPr lang="en-US" dirty="0"/>
              <a:t> </a:t>
            </a:r>
            <a:r>
              <a:rPr lang="en-US" dirty="0" err="1"/>
              <a:t>memastikan</a:t>
            </a:r>
            <a:r>
              <a:rPr lang="en-US" dirty="0"/>
              <a:t> </a:t>
            </a:r>
            <a:r>
              <a:rPr lang="en-US" dirty="0" err="1"/>
              <a:t>bahwa</a:t>
            </a:r>
            <a:r>
              <a:rPr lang="en-US" dirty="0"/>
              <a:t> </a:t>
            </a:r>
            <a:r>
              <a:rPr lang="en-US" dirty="0" err="1"/>
              <a:t>produk</a:t>
            </a:r>
            <a:r>
              <a:rPr lang="en-US" dirty="0"/>
              <a:t> </a:t>
            </a:r>
            <a:r>
              <a:rPr lang="en-US" dirty="0" err="1"/>
              <a:t>akhir</a:t>
            </a:r>
            <a:r>
              <a:rPr lang="en-US" dirty="0"/>
              <a:t> </a:t>
            </a:r>
            <a:r>
              <a:rPr lang="en-US" dirty="0" err="1"/>
              <a:t>memenuhi</a:t>
            </a:r>
            <a:r>
              <a:rPr lang="en-US" dirty="0"/>
              <a:t> </a:t>
            </a:r>
            <a:r>
              <a:rPr lang="en-US" dirty="0" err="1"/>
              <a:t>standar</a:t>
            </a:r>
            <a:r>
              <a:rPr lang="en-US" dirty="0"/>
              <a:t> </a:t>
            </a:r>
            <a:r>
              <a:rPr lang="en-US" dirty="0" err="1"/>
              <a:t>kualitas</a:t>
            </a:r>
            <a:r>
              <a:rPr lang="en-US" dirty="0"/>
              <a:t> yang </a:t>
            </a:r>
            <a:r>
              <a:rPr lang="en-US" dirty="0" err="1"/>
              <a:t>diinginkan</a:t>
            </a:r>
            <a:r>
              <a:rPr lang="en-US" dirty="0"/>
              <a:t>.</a:t>
            </a:r>
          </a:p>
          <a:p>
            <a:pPr algn="just"/>
            <a:endParaRPr lang="en-US" dirty="0"/>
          </a:p>
          <a:p>
            <a:pPr algn="just"/>
            <a:r>
              <a:rPr lang="en-US" dirty="0" err="1"/>
              <a:t>Pembahasannya</a:t>
            </a:r>
            <a:r>
              <a:rPr lang="en-US" dirty="0"/>
              <a:t> </a:t>
            </a:r>
            <a:r>
              <a:rPr lang="en-US" dirty="0" err="1"/>
              <a:t>mengenai</a:t>
            </a:r>
            <a:r>
              <a:rPr lang="en-US" dirty="0"/>
              <a:t> :</a:t>
            </a:r>
          </a:p>
          <a:p>
            <a:pPr marL="285750" indent="-285750" algn="just">
              <a:buFont typeface="Arial" panose="020B0604020202020204" pitchFamily="34" charset="0"/>
              <a:buChar char="•"/>
            </a:pPr>
            <a:r>
              <a:rPr lang="en-US" dirty="0"/>
              <a:t>Whitebox Testing </a:t>
            </a:r>
          </a:p>
          <a:p>
            <a:pPr marL="285750" indent="-285750" algn="just">
              <a:buFont typeface="Arial" panose="020B0604020202020204" pitchFamily="34" charset="0"/>
              <a:buChar char="•"/>
            </a:pPr>
            <a:r>
              <a:rPr lang="en-US" dirty="0"/>
              <a:t>Unit Testing</a:t>
            </a:r>
          </a:p>
          <a:p>
            <a:pPr marL="285750" indent="-285750" algn="just">
              <a:buFont typeface="Arial" panose="020B0604020202020204" pitchFamily="34" charset="0"/>
              <a:buChar char="•"/>
            </a:pPr>
            <a:r>
              <a:rPr lang="en-US" dirty="0"/>
              <a:t>Continuous Integration (CI)</a:t>
            </a:r>
          </a:p>
          <a:p>
            <a:pPr marL="285750" indent="-285750" algn="just">
              <a:buFont typeface="Arial" panose="020B0604020202020204" pitchFamily="34" charset="0"/>
              <a:buChar char="•"/>
            </a:pPr>
            <a:r>
              <a:rPr lang="en-US" dirty="0"/>
              <a:t>Continuous Deployment (CD)</a:t>
            </a:r>
          </a:p>
          <a:p>
            <a:pPr algn="just"/>
            <a:endParaRPr lang="en-US" dirty="0"/>
          </a:p>
        </p:txBody>
      </p:sp>
      <p:pic>
        <p:nvPicPr>
          <p:cNvPr id="14" name="Picture 13">
            <a:extLst>
              <a:ext uri="{FF2B5EF4-FFF2-40B4-BE49-F238E27FC236}">
                <a16:creationId xmlns:a16="http://schemas.microsoft.com/office/drawing/2014/main" id="{7EA824F5-3E9E-4BB0-8EF8-D3C25057F6ED}"/>
              </a:ext>
            </a:extLst>
          </p:cNvPr>
          <p:cNvPicPr>
            <a:picLocks noChangeAspect="1"/>
          </p:cNvPicPr>
          <p:nvPr/>
        </p:nvPicPr>
        <p:blipFill rotWithShape="1">
          <a:blip r:embed="rId2"/>
          <a:srcRect r="37491"/>
          <a:stretch/>
        </p:blipFill>
        <p:spPr>
          <a:xfrm>
            <a:off x="0" y="-9525"/>
            <a:ext cx="5839969" cy="6858000"/>
          </a:xfrm>
          <a:prstGeom prst="rect">
            <a:avLst/>
          </a:prstGeom>
        </p:spPr>
      </p:pic>
    </p:spTree>
    <p:extLst>
      <p:ext uri="{BB962C8B-B14F-4D97-AF65-F5344CB8AC3E}">
        <p14:creationId xmlns:p14="http://schemas.microsoft.com/office/powerpoint/2010/main" val="390552501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03</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a:t> </a:t>
            </a:r>
            <a:r>
              <a:rPr lang="en-US" dirty="0" err="1"/>
              <a:t>Konsep</a:t>
            </a:r>
            <a:r>
              <a:rPr lang="en-US" dirty="0"/>
              <a:t> Unit Testing</a:t>
            </a:r>
          </a:p>
          <a:p>
            <a:endParaRPr lang="en-US" dirty="0"/>
          </a:p>
        </p:txBody>
      </p:sp>
      <p:pic>
        <p:nvPicPr>
          <p:cNvPr id="6" name="Picture 8" descr="What is Unit Testing? (Ryo Chikazawa)">
            <a:extLst>
              <a:ext uri="{FF2B5EF4-FFF2-40B4-BE49-F238E27FC236}">
                <a16:creationId xmlns:a16="http://schemas.microsoft.com/office/drawing/2014/main" id="{3486AFA9-CE21-4116-A413-53C59D261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54273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52032" y="876300"/>
            <a:ext cx="5325618" cy="903732"/>
          </a:xfrm>
        </p:spPr>
        <p:txBody>
          <a:bodyPr/>
          <a:lstStyle/>
          <a:p>
            <a:r>
              <a:rPr lang="en-US" sz="4000" dirty="0"/>
              <a:t> </a:t>
            </a:r>
            <a:r>
              <a:rPr lang="en-US" sz="4000" dirty="0" err="1"/>
              <a:t>Konsep</a:t>
            </a:r>
            <a:r>
              <a:rPr lang="en-US" sz="4000" dirty="0"/>
              <a:t> Unit Testing</a:t>
            </a:r>
            <a:br>
              <a:rPr lang="en-US" sz="4000" dirty="0"/>
            </a:b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b="1" dirty="0" err="1"/>
              <a:t>Tiga</a:t>
            </a:r>
            <a:r>
              <a:rPr lang="en-US" b="1" dirty="0"/>
              <a:t> Teknik Utama</a:t>
            </a:r>
          </a:p>
          <a:p>
            <a:pPr algn="just"/>
            <a:endParaRPr lang="en-US" dirty="0"/>
          </a:p>
          <a:p>
            <a:pPr algn="just"/>
            <a:r>
              <a:rPr lang="en-US" dirty="0" err="1"/>
              <a:t>Terdapat</a:t>
            </a:r>
            <a:r>
              <a:rPr lang="en-US" dirty="0"/>
              <a:t> </a:t>
            </a:r>
            <a:r>
              <a:rPr lang="en-US" dirty="0" err="1"/>
              <a:t>tiga</a:t>
            </a:r>
            <a:r>
              <a:rPr lang="en-US" dirty="0"/>
              <a:t> </a:t>
            </a:r>
            <a:r>
              <a:rPr lang="en-US" dirty="0" err="1"/>
              <a:t>teknik</a:t>
            </a:r>
            <a:r>
              <a:rPr lang="en-US" dirty="0"/>
              <a:t> </a:t>
            </a:r>
            <a:r>
              <a:rPr lang="en-US" dirty="0" err="1"/>
              <a:t>utama</a:t>
            </a:r>
            <a:r>
              <a:rPr lang="en-US" dirty="0"/>
              <a:t> </a:t>
            </a:r>
            <a:r>
              <a:rPr lang="en-US" dirty="0" err="1"/>
              <a:t>dalam</a:t>
            </a:r>
            <a:r>
              <a:rPr lang="en-US" dirty="0"/>
              <a:t> unit testing: Black Box, White Box, dan Grey Box. </a:t>
            </a:r>
            <a:r>
              <a:rPr lang="en-US" dirty="0" err="1"/>
              <a:t>Setiap</a:t>
            </a:r>
            <a:r>
              <a:rPr lang="en-US" dirty="0"/>
              <a:t> </a:t>
            </a:r>
            <a:r>
              <a:rPr lang="en-US" dirty="0" err="1"/>
              <a:t>teknik</a:t>
            </a:r>
            <a:r>
              <a:rPr lang="en-US" dirty="0"/>
              <a:t> </a:t>
            </a:r>
            <a:r>
              <a:rPr lang="en-US" dirty="0" err="1"/>
              <a:t>memiliki</a:t>
            </a:r>
            <a:r>
              <a:rPr lang="en-US" dirty="0"/>
              <a:t> </a:t>
            </a:r>
            <a:r>
              <a:rPr lang="en-US" dirty="0" err="1"/>
              <a:t>pendekatan</a:t>
            </a:r>
            <a:r>
              <a:rPr lang="en-US" dirty="0"/>
              <a:t> yang </a:t>
            </a:r>
            <a:r>
              <a:rPr lang="en-US" dirty="0" err="1"/>
              <a:t>berbeda</a:t>
            </a:r>
            <a:r>
              <a:rPr lang="en-US" dirty="0"/>
              <a:t> </a:t>
            </a:r>
            <a:r>
              <a:rPr lang="en-US" dirty="0" err="1"/>
              <a:t>dalam</a:t>
            </a:r>
            <a:r>
              <a:rPr lang="en-US" dirty="0"/>
              <a:t> </a:t>
            </a:r>
            <a:r>
              <a:rPr lang="en-US" dirty="0" err="1"/>
              <a:t>pengujian</a:t>
            </a:r>
            <a:r>
              <a:rPr lang="en-US" dirty="0"/>
              <a:t> </a:t>
            </a:r>
            <a:r>
              <a:rPr lang="en-US" dirty="0" err="1"/>
              <a:t>komponen</a:t>
            </a:r>
            <a:r>
              <a:rPr lang="en-US" dirty="0"/>
              <a:t> </a:t>
            </a:r>
            <a:r>
              <a:rPr lang="en-US" dirty="0" err="1"/>
              <a:t>perangkat</a:t>
            </a:r>
            <a:r>
              <a:rPr lang="en-US" dirty="0"/>
              <a:t> </a:t>
            </a:r>
            <a:r>
              <a:rPr lang="en-US" dirty="0" err="1"/>
              <a:t>lunak</a:t>
            </a:r>
            <a:r>
              <a:rPr lang="en-US" dirty="0"/>
              <a:t>.</a:t>
            </a:r>
          </a:p>
          <a:p>
            <a:pPr algn="just"/>
            <a:endParaRPr lang="en-US" dirty="0"/>
          </a:p>
          <a:p>
            <a:pPr algn="just"/>
            <a:r>
              <a:rPr lang="en-US" b="1" dirty="0" err="1"/>
              <a:t>Manfaat</a:t>
            </a:r>
            <a:r>
              <a:rPr lang="en-US" b="1" dirty="0"/>
              <a:t> Unit Testing </a:t>
            </a:r>
            <a:r>
              <a:rPr lang="en-US" b="1" dirty="0" err="1"/>
              <a:t>dalam</a:t>
            </a:r>
            <a:r>
              <a:rPr lang="en-US" b="1" dirty="0"/>
              <a:t> </a:t>
            </a:r>
            <a:r>
              <a:rPr lang="en-US" b="1" dirty="0" err="1"/>
              <a:t>Siklus</a:t>
            </a:r>
            <a:r>
              <a:rPr lang="en-US" b="1" dirty="0"/>
              <a:t> </a:t>
            </a:r>
            <a:r>
              <a:rPr lang="en-US" b="1" dirty="0" err="1"/>
              <a:t>Pengembangan</a:t>
            </a:r>
            <a:endParaRPr lang="en-US" b="1" dirty="0"/>
          </a:p>
          <a:p>
            <a:pPr algn="just"/>
            <a:endParaRPr lang="en-US" dirty="0"/>
          </a:p>
          <a:p>
            <a:pPr algn="just"/>
            <a:r>
              <a:rPr lang="en-US" dirty="0"/>
              <a:t>Unit testing </a:t>
            </a:r>
            <a:r>
              <a:rPr lang="en-US" dirty="0" err="1"/>
              <a:t>membantu</a:t>
            </a:r>
            <a:r>
              <a:rPr lang="en-US" dirty="0"/>
              <a:t> </a:t>
            </a:r>
            <a:r>
              <a:rPr lang="en-US" dirty="0" err="1"/>
              <a:t>mengidentifikasi</a:t>
            </a:r>
            <a:r>
              <a:rPr lang="en-US" dirty="0"/>
              <a:t> bug di </a:t>
            </a:r>
            <a:r>
              <a:rPr lang="en-US" dirty="0" err="1"/>
              <a:t>awal</a:t>
            </a:r>
            <a:r>
              <a:rPr lang="en-US" dirty="0"/>
              <a:t> </a:t>
            </a:r>
            <a:r>
              <a:rPr lang="en-US" dirty="0" err="1"/>
              <a:t>siklus</a:t>
            </a:r>
            <a:r>
              <a:rPr lang="en-US" dirty="0"/>
              <a:t> </a:t>
            </a:r>
            <a:r>
              <a:rPr lang="en-US" dirty="0" err="1"/>
              <a:t>pengembangan</a:t>
            </a:r>
            <a:r>
              <a:rPr lang="en-US" dirty="0"/>
              <a:t>, </a:t>
            </a:r>
            <a:r>
              <a:rPr lang="en-US" dirty="0" err="1"/>
              <a:t>menghemat</a:t>
            </a:r>
            <a:r>
              <a:rPr lang="en-US" dirty="0"/>
              <a:t> </a:t>
            </a:r>
            <a:r>
              <a:rPr lang="en-US" dirty="0" err="1"/>
              <a:t>biaya</a:t>
            </a:r>
            <a:r>
              <a:rPr lang="en-US" dirty="0"/>
              <a:t>, dan </a:t>
            </a:r>
            <a:r>
              <a:rPr lang="en-US" dirty="0" err="1"/>
              <a:t>memungkinkan</a:t>
            </a:r>
            <a:r>
              <a:rPr lang="en-US" dirty="0"/>
              <a:t> </a:t>
            </a:r>
            <a:r>
              <a:rPr lang="en-US" dirty="0" err="1"/>
              <a:t>perubahan</a:t>
            </a:r>
            <a:r>
              <a:rPr lang="en-US" dirty="0"/>
              <a:t> </a:t>
            </a:r>
            <a:r>
              <a:rPr lang="en-US" dirty="0" err="1"/>
              <a:t>cepat</a:t>
            </a:r>
            <a:r>
              <a:rPr lang="en-US" dirty="0"/>
              <a:t>. </a:t>
            </a:r>
            <a:r>
              <a:rPr lang="en-US" dirty="0" err="1"/>
              <a:t>Berfungsi</a:t>
            </a:r>
            <a:r>
              <a:rPr lang="en-US" dirty="0"/>
              <a:t> </a:t>
            </a:r>
            <a:r>
              <a:rPr lang="en-US" dirty="0" err="1"/>
              <a:t>sebagai</a:t>
            </a:r>
            <a:r>
              <a:rPr lang="en-US" dirty="0"/>
              <a:t> </a:t>
            </a:r>
            <a:r>
              <a:rPr lang="en-US" dirty="0" err="1"/>
              <a:t>dokumentasi</a:t>
            </a:r>
            <a:r>
              <a:rPr lang="en-US" dirty="0"/>
              <a:t> </a:t>
            </a:r>
            <a:r>
              <a:rPr lang="en-US" dirty="0" err="1"/>
              <a:t>proyek</a:t>
            </a:r>
            <a:r>
              <a:rPr lang="en-US" dirty="0"/>
              <a:t> dan </a:t>
            </a:r>
            <a:r>
              <a:rPr lang="en-US" dirty="0" err="1"/>
              <a:t>meningkatkan</a:t>
            </a:r>
            <a:r>
              <a:rPr lang="en-US" dirty="0"/>
              <a:t> </a:t>
            </a:r>
            <a:r>
              <a:rPr lang="en-US" dirty="0" err="1"/>
              <a:t>penggunaan</a:t>
            </a:r>
            <a:r>
              <a:rPr lang="en-US" dirty="0"/>
              <a:t> </a:t>
            </a:r>
            <a:r>
              <a:rPr lang="en-US" dirty="0" err="1"/>
              <a:t>kembali</a:t>
            </a:r>
            <a:r>
              <a:rPr lang="en-US" dirty="0"/>
              <a:t> </a:t>
            </a:r>
            <a:r>
              <a:rPr lang="en-US" dirty="0" err="1"/>
              <a:t>kode</a:t>
            </a:r>
            <a:r>
              <a:rPr lang="en-US" dirty="0"/>
              <a:t> pada </a:t>
            </a:r>
            <a:r>
              <a:rPr lang="en-US" dirty="0" err="1"/>
              <a:t>proyek</a:t>
            </a:r>
            <a:r>
              <a:rPr lang="en-US" dirty="0"/>
              <a:t> </a:t>
            </a:r>
            <a:r>
              <a:rPr lang="en-US" dirty="0" err="1"/>
              <a:t>berikutnya</a:t>
            </a:r>
            <a:r>
              <a:rPr lang="en-US" dirty="0"/>
              <a:t>.</a:t>
            </a:r>
          </a:p>
        </p:txBody>
      </p:sp>
      <p:pic>
        <p:nvPicPr>
          <p:cNvPr id="7" name="Picture 8" descr="What is Unit Testing? (Ryo Chikazawa)">
            <a:extLst>
              <a:ext uri="{FF2B5EF4-FFF2-40B4-BE49-F238E27FC236}">
                <a16:creationId xmlns:a16="http://schemas.microsoft.com/office/drawing/2014/main" id="{35DDBBF0-AEA5-4172-953E-25FF62D22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7915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04</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a:t>Alat Unit Testing</a:t>
            </a:r>
          </a:p>
          <a:p>
            <a:endParaRPr lang="en-US" dirty="0"/>
          </a:p>
        </p:txBody>
      </p:sp>
      <p:pic>
        <p:nvPicPr>
          <p:cNvPr id="6" name="Picture 8" descr="What is Unit Testing? (Ryo Chikazawa)">
            <a:extLst>
              <a:ext uri="{FF2B5EF4-FFF2-40B4-BE49-F238E27FC236}">
                <a16:creationId xmlns:a16="http://schemas.microsoft.com/office/drawing/2014/main" id="{AD4422AD-F1BF-496E-B70D-3351A4B4D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96345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52032" y="868934"/>
            <a:ext cx="4735068" cy="903732"/>
          </a:xfrm>
        </p:spPr>
        <p:txBody>
          <a:bodyPr/>
          <a:lstStyle/>
          <a:p>
            <a:r>
              <a:rPr lang="en-US" sz="4000" dirty="0"/>
              <a:t>Alat Unit Testing</a:t>
            </a:r>
            <a:br>
              <a:rPr lang="en-US" sz="4000" dirty="0"/>
            </a:b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b="1" dirty="0"/>
              <a:t>JUnit (</a:t>
            </a:r>
            <a:r>
              <a:rPr lang="en-US" b="1" dirty="0" err="1"/>
              <a:t>untuk</a:t>
            </a:r>
            <a:r>
              <a:rPr lang="en-US" b="1" dirty="0"/>
              <a:t> Java)</a:t>
            </a:r>
            <a:endParaRPr lang="en-US" dirty="0"/>
          </a:p>
          <a:p>
            <a:pPr algn="just"/>
            <a:r>
              <a:rPr lang="en-US" dirty="0"/>
              <a:t>Alat unit testing yang </a:t>
            </a:r>
            <a:r>
              <a:rPr lang="en-US" dirty="0" err="1"/>
              <a:t>umum</a:t>
            </a:r>
            <a:r>
              <a:rPr lang="en-US" dirty="0"/>
              <a:t> </a:t>
            </a:r>
            <a:r>
              <a:rPr lang="en-US" dirty="0" err="1"/>
              <a:t>digunakan</a:t>
            </a:r>
            <a:r>
              <a:rPr lang="en-US" dirty="0"/>
              <a:t> </a:t>
            </a:r>
            <a:r>
              <a:rPr lang="en-US" dirty="0" err="1"/>
              <a:t>untuk</a:t>
            </a:r>
            <a:r>
              <a:rPr lang="en-US" dirty="0"/>
              <a:t> </a:t>
            </a:r>
            <a:r>
              <a:rPr lang="en-US" dirty="0" err="1"/>
              <a:t>pengembangan</a:t>
            </a:r>
            <a:r>
              <a:rPr lang="en-US" dirty="0"/>
              <a:t> </a:t>
            </a:r>
            <a:r>
              <a:rPr lang="en-US" dirty="0" err="1"/>
              <a:t>perangkat</a:t>
            </a:r>
            <a:r>
              <a:rPr lang="en-US" dirty="0"/>
              <a:t> </a:t>
            </a:r>
            <a:r>
              <a:rPr lang="en-US" dirty="0" err="1"/>
              <a:t>lunak</a:t>
            </a:r>
            <a:r>
              <a:rPr lang="en-US" dirty="0"/>
              <a:t> </a:t>
            </a:r>
            <a:r>
              <a:rPr lang="en-US" dirty="0" err="1"/>
              <a:t>berbasis</a:t>
            </a:r>
            <a:r>
              <a:rPr lang="en-US" dirty="0"/>
              <a:t> Java.</a:t>
            </a:r>
          </a:p>
          <a:p>
            <a:pPr algn="just"/>
            <a:endParaRPr lang="en-US" dirty="0"/>
          </a:p>
          <a:p>
            <a:pPr algn="just"/>
            <a:r>
              <a:rPr lang="en-US" b="1" dirty="0" err="1"/>
              <a:t>NUnit</a:t>
            </a:r>
            <a:r>
              <a:rPr lang="en-US" b="1" dirty="0"/>
              <a:t> (</a:t>
            </a:r>
            <a:r>
              <a:rPr lang="en-US" b="1" dirty="0" err="1"/>
              <a:t>untuk</a:t>
            </a:r>
            <a:r>
              <a:rPr lang="en-US" b="1" dirty="0"/>
              <a:t> .NET)</a:t>
            </a:r>
            <a:endParaRPr lang="en-US" dirty="0"/>
          </a:p>
          <a:p>
            <a:pPr algn="just"/>
            <a:r>
              <a:rPr lang="en-US" dirty="0"/>
              <a:t>Framework unit testing yang </a:t>
            </a:r>
            <a:r>
              <a:rPr lang="en-US" dirty="0" err="1"/>
              <a:t>ditujukan</a:t>
            </a:r>
            <a:r>
              <a:rPr lang="en-US" dirty="0"/>
              <a:t> </a:t>
            </a:r>
            <a:r>
              <a:rPr lang="en-US" dirty="0" err="1"/>
              <a:t>untuk</a:t>
            </a:r>
            <a:r>
              <a:rPr lang="en-US" dirty="0"/>
              <a:t> </a:t>
            </a:r>
            <a:r>
              <a:rPr lang="en-US" dirty="0" err="1"/>
              <a:t>bahasa</a:t>
            </a:r>
            <a:r>
              <a:rPr lang="en-US" dirty="0"/>
              <a:t> </a:t>
            </a:r>
            <a:r>
              <a:rPr lang="en-US" dirty="0" err="1"/>
              <a:t>pemrograman</a:t>
            </a:r>
            <a:r>
              <a:rPr lang="en-US" dirty="0"/>
              <a:t> .NET.</a:t>
            </a:r>
          </a:p>
          <a:p>
            <a:pPr algn="just"/>
            <a:endParaRPr lang="en-US" b="1" dirty="0"/>
          </a:p>
          <a:p>
            <a:pPr algn="just"/>
            <a:r>
              <a:rPr lang="en-US" dirty="0" err="1"/>
              <a:t>Terdapat</a:t>
            </a:r>
            <a:r>
              <a:rPr lang="en-US" dirty="0"/>
              <a:t> </a:t>
            </a:r>
            <a:r>
              <a:rPr lang="en-US" dirty="0" err="1"/>
              <a:t>berbagai</a:t>
            </a:r>
            <a:r>
              <a:rPr lang="en-US" dirty="0"/>
              <a:t> </a:t>
            </a:r>
            <a:r>
              <a:rPr lang="en-US" dirty="0" err="1"/>
              <a:t>alat</a:t>
            </a:r>
            <a:r>
              <a:rPr lang="en-US" dirty="0"/>
              <a:t> dan framework unit testing yang </a:t>
            </a:r>
            <a:r>
              <a:rPr lang="en-US" dirty="0" err="1"/>
              <a:t>dapat</a:t>
            </a:r>
            <a:r>
              <a:rPr lang="en-US" dirty="0"/>
              <a:t> </a:t>
            </a:r>
            <a:r>
              <a:rPr lang="en-US" dirty="0" err="1"/>
              <a:t>digunakan</a:t>
            </a:r>
            <a:r>
              <a:rPr lang="en-US" dirty="0"/>
              <a:t> </a:t>
            </a:r>
            <a:r>
              <a:rPr lang="en-US" dirty="0" err="1"/>
              <a:t>untuk</a:t>
            </a:r>
            <a:r>
              <a:rPr lang="en-US" dirty="0"/>
              <a:t> </a:t>
            </a:r>
            <a:r>
              <a:rPr lang="en-US" dirty="0" err="1"/>
              <a:t>mengotomatiskan</a:t>
            </a:r>
            <a:r>
              <a:rPr lang="en-US" dirty="0"/>
              <a:t> proses </a:t>
            </a:r>
            <a:r>
              <a:rPr lang="en-US" dirty="0" err="1"/>
              <a:t>pengujian</a:t>
            </a:r>
            <a:r>
              <a:rPr lang="en-US" dirty="0"/>
              <a:t>. Alat-</a:t>
            </a:r>
            <a:r>
              <a:rPr lang="en-US" dirty="0" err="1"/>
              <a:t>alat</a:t>
            </a:r>
            <a:r>
              <a:rPr lang="en-US" dirty="0"/>
              <a:t> </a:t>
            </a:r>
            <a:r>
              <a:rPr lang="en-US" dirty="0" err="1"/>
              <a:t>seperti</a:t>
            </a:r>
            <a:r>
              <a:rPr lang="en-US" dirty="0"/>
              <a:t> JUnit, </a:t>
            </a:r>
            <a:r>
              <a:rPr lang="en-US" dirty="0" err="1"/>
              <a:t>NUnit</a:t>
            </a:r>
            <a:r>
              <a:rPr lang="en-US" dirty="0"/>
              <a:t>, </a:t>
            </a:r>
            <a:r>
              <a:rPr lang="en-US" dirty="0" err="1"/>
              <a:t>PyTest</a:t>
            </a:r>
            <a:r>
              <a:rPr lang="en-US" dirty="0"/>
              <a:t>, dan </a:t>
            </a:r>
            <a:r>
              <a:rPr lang="en-US" dirty="0" err="1"/>
              <a:t>banyak</a:t>
            </a:r>
            <a:r>
              <a:rPr lang="en-US" dirty="0"/>
              <a:t> </a:t>
            </a:r>
            <a:r>
              <a:rPr lang="en-US" dirty="0" err="1"/>
              <a:t>lainnya</a:t>
            </a:r>
            <a:r>
              <a:rPr lang="en-US" dirty="0"/>
              <a:t> </a:t>
            </a:r>
            <a:r>
              <a:rPr lang="en-US" dirty="0" err="1"/>
              <a:t>memungkinkan</a:t>
            </a:r>
            <a:r>
              <a:rPr lang="en-US" dirty="0"/>
              <a:t> </a:t>
            </a:r>
            <a:r>
              <a:rPr lang="en-US" dirty="0" err="1"/>
              <a:t>pengembang</a:t>
            </a:r>
            <a:r>
              <a:rPr lang="en-US" dirty="0"/>
              <a:t> </a:t>
            </a:r>
            <a:r>
              <a:rPr lang="en-US" dirty="0" err="1"/>
              <a:t>untuk</a:t>
            </a:r>
            <a:r>
              <a:rPr lang="en-US" dirty="0"/>
              <a:t> </a:t>
            </a:r>
            <a:r>
              <a:rPr lang="en-US" dirty="0" err="1"/>
              <a:t>menguji</a:t>
            </a:r>
            <a:r>
              <a:rPr lang="en-US" dirty="0"/>
              <a:t> </a:t>
            </a:r>
            <a:r>
              <a:rPr lang="en-US" dirty="0" err="1"/>
              <a:t>kode</a:t>
            </a:r>
            <a:r>
              <a:rPr lang="en-US" dirty="0"/>
              <a:t> </a:t>
            </a:r>
            <a:r>
              <a:rPr lang="en-US" dirty="0" err="1"/>
              <a:t>mereka</a:t>
            </a:r>
            <a:r>
              <a:rPr lang="en-US" dirty="0"/>
              <a:t> </a:t>
            </a:r>
            <a:r>
              <a:rPr lang="en-US" dirty="0" err="1"/>
              <a:t>secara</a:t>
            </a:r>
            <a:r>
              <a:rPr lang="en-US" dirty="0"/>
              <a:t> </a:t>
            </a:r>
            <a:r>
              <a:rPr lang="en-US" dirty="0" err="1"/>
              <a:t>otomatis</a:t>
            </a:r>
            <a:r>
              <a:rPr lang="en-US" dirty="0"/>
              <a:t>, </a:t>
            </a:r>
            <a:r>
              <a:rPr lang="en-US" dirty="0" err="1"/>
              <a:t>meningkatkan</a:t>
            </a:r>
            <a:r>
              <a:rPr lang="en-US" dirty="0"/>
              <a:t> </a:t>
            </a:r>
            <a:r>
              <a:rPr lang="en-US" dirty="0" err="1"/>
              <a:t>efisiensi</a:t>
            </a:r>
            <a:r>
              <a:rPr lang="en-US" dirty="0"/>
              <a:t> dan </a:t>
            </a:r>
            <a:r>
              <a:rPr lang="en-US" dirty="0" err="1"/>
              <a:t>keandalan</a:t>
            </a:r>
            <a:r>
              <a:rPr lang="en-US" dirty="0"/>
              <a:t> </a:t>
            </a:r>
            <a:r>
              <a:rPr lang="en-US" dirty="0" err="1"/>
              <a:t>pengujian</a:t>
            </a:r>
            <a:r>
              <a:rPr lang="en-US" dirty="0"/>
              <a:t>.</a:t>
            </a:r>
          </a:p>
        </p:txBody>
      </p:sp>
      <p:pic>
        <p:nvPicPr>
          <p:cNvPr id="7" name="Picture 8" descr="What is Unit Testing? (Ryo Chikazawa)">
            <a:extLst>
              <a:ext uri="{FF2B5EF4-FFF2-40B4-BE49-F238E27FC236}">
                <a16:creationId xmlns:a16="http://schemas.microsoft.com/office/drawing/2014/main" id="{4D5808AB-0B41-4E72-9FCA-44FBEFC58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80055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05</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Implementasi</a:t>
            </a:r>
            <a:endParaRPr lang="en-US" dirty="0"/>
          </a:p>
          <a:p>
            <a:endParaRPr lang="en-US" dirty="0"/>
          </a:p>
        </p:txBody>
      </p:sp>
      <p:pic>
        <p:nvPicPr>
          <p:cNvPr id="6" name="Picture 8" descr="What is Unit Testing? (Ryo Chikazawa)">
            <a:extLst>
              <a:ext uri="{FF2B5EF4-FFF2-40B4-BE49-F238E27FC236}">
                <a16:creationId xmlns:a16="http://schemas.microsoft.com/office/drawing/2014/main" id="{D920016A-5C0E-446E-8BD1-BA7490BEB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28028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52032" y="424434"/>
            <a:ext cx="4735068" cy="903732"/>
          </a:xfrm>
        </p:spPr>
        <p:txBody>
          <a:bodyPr/>
          <a:lstStyle/>
          <a:p>
            <a:r>
              <a:rPr lang="en-US" sz="4000" dirty="0" err="1"/>
              <a:t>Implementasi</a:t>
            </a: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dirty="0" err="1"/>
              <a:t>Implementasi</a:t>
            </a:r>
            <a:r>
              <a:rPr lang="en-US" dirty="0"/>
              <a:t> unit testing </a:t>
            </a:r>
            <a:r>
              <a:rPr lang="en-US" dirty="0" err="1"/>
              <a:t>dengan</a:t>
            </a:r>
            <a:r>
              <a:rPr lang="en-US" dirty="0"/>
              <a:t> Python dan library </a:t>
            </a:r>
            <a:r>
              <a:rPr lang="en-US" dirty="0" err="1"/>
              <a:t>unittest</a:t>
            </a:r>
            <a:r>
              <a:rPr lang="en-US" dirty="0"/>
              <a:t>:</a:t>
            </a:r>
          </a:p>
          <a:p>
            <a:pPr algn="just"/>
            <a:endParaRPr lang="en-US" dirty="0"/>
          </a:p>
          <a:p>
            <a:pPr algn="just"/>
            <a:r>
              <a:rPr lang="en-US" dirty="0"/>
              <a:t>Python </a:t>
            </a:r>
            <a:r>
              <a:rPr lang="en-US" dirty="0" err="1"/>
              <a:t>menyediakan</a:t>
            </a:r>
            <a:r>
              <a:rPr lang="en-US" dirty="0"/>
              <a:t> </a:t>
            </a:r>
            <a:r>
              <a:rPr lang="en-US" dirty="0" err="1"/>
              <a:t>modul</a:t>
            </a:r>
            <a:r>
              <a:rPr lang="en-US" dirty="0"/>
              <a:t> </a:t>
            </a:r>
            <a:r>
              <a:rPr lang="en-US" dirty="0" err="1"/>
              <a:t>bawaan</a:t>
            </a:r>
            <a:r>
              <a:rPr lang="en-US" dirty="0"/>
              <a:t> yang </a:t>
            </a:r>
            <a:r>
              <a:rPr lang="en-US" dirty="0" err="1"/>
              <a:t>disebut</a:t>
            </a:r>
            <a:r>
              <a:rPr lang="en-US" dirty="0"/>
              <a:t> "</a:t>
            </a:r>
            <a:r>
              <a:rPr lang="en-US" dirty="0" err="1"/>
              <a:t>unittest</a:t>
            </a:r>
            <a:r>
              <a:rPr lang="en-US" dirty="0"/>
              <a:t>" yang </a:t>
            </a:r>
            <a:r>
              <a:rPr lang="en-US" dirty="0" err="1"/>
              <a:t>memungkinkan</a:t>
            </a:r>
            <a:r>
              <a:rPr lang="en-US" dirty="0"/>
              <a:t> </a:t>
            </a:r>
            <a:r>
              <a:rPr lang="en-US" dirty="0" err="1"/>
              <a:t>pengembang</a:t>
            </a:r>
            <a:r>
              <a:rPr lang="en-US" dirty="0"/>
              <a:t> </a:t>
            </a:r>
            <a:r>
              <a:rPr lang="en-US" dirty="0" err="1"/>
              <a:t>untuk</a:t>
            </a:r>
            <a:r>
              <a:rPr lang="en-US" dirty="0"/>
              <a:t> </a:t>
            </a:r>
            <a:r>
              <a:rPr lang="en-US" dirty="0" err="1"/>
              <a:t>membuat</a:t>
            </a:r>
            <a:r>
              <a:rPr lang="en-US" dirty="0"/>
              <a:t> dan </a:t>
            </a:r>
            <a:r>
              <a:rPr lang="en-US" dirty="0" err="1"/>
              <a:t>menjalankan</a:t>
            </a:r>
            <a:r>
              <a:rPr lang="en-US" dirty="0"/>
              <a:t> unit test </a:t>
            </a:r>
            <a:r>
              <a:rPr lang="en-US" dirty="0" err="1"/>
              <a:t>dengan</a:t>
            </a:r>
            <a:r>
              <a:rPr lang="en-US" dirty="0"/>
              <a:t> </a:t>
            </a:r>
            <a:r>
              <a:rPr lang="en-US" dirty="0" err="1"/>
              <a:t>mudah</a:t>
            </a:r>
            <a:r>
              <a:rPr lang="en-US" dirty="0"/>
              <a:t>. </a:t>
            </a:r>
            <a:r>
              <a:rPr lang="en-US" dirty="0" err="1"/>
              <a:t>Ini</a:t>
            </a:r>
            <a:r>
              <a:rPr lang="en-US" dirty="0"/>
              <a:t> </a:t>
            </a:r>
            <a:r>
              <a:rPr lang="en-US" dirty="0" err="1"/>
              <a:t>adalah</a:t>
            </a:r>
            <a:r>
              <a:rPr lang="en-US" dirty="0"/>
              <a:t> </a:t>
            </a:r>
            <a:r>
              <a:rPr lang="en-US" dirty="0" err="1"/>
              <a:t>alat</a:t>
            </a:r>
            <a:r>
              <a:rPr lang="en-US" dirty="0"/>
              <a:t> yang </a:t>
            </a:r>
            <a:r>
              <a:rPr lang="en-US" dirty="0" err="1"/>
              <a:t>kuat</a:t>
            </a:r>
            <a:r>
              <a:rPr lang="en-US" dirty="0"/>
              <a:t> </a:t>
            </a:r>
            <a:r>
              <a:rPr lang="en-US" dirty="0" err="1"/>
              <a:t>untuk</a:t>
            </a:r>
            <a:r>
              <a:rPr lang="en-US" dirty="0"/>
              <a:t> </a:t>
            </a:r>
            <a:r>
              <a:rPr lang="en-US" dirty="0" err="1"/>
              <a:t>pengujian</a:t>
            </a:r>
            <a:r>
              <a:rPr lang="en-US" dirty="0"/>
              <a:t> </a:t>
            </a:r>
            <a:r>
              <a:rPr lang="en-US" dirty="0" err="1"/>
              <a:t>otomatis</a:t>
            </a:r>
            <a:r>
              <a:rPr lang="en-US" dirty="0"/>
              <a:t> </a:t>
            </a:r>
            <a:r>
              <a:rPr lang="en-US" dirty="0" err="1"/>
              <a:t>dalam</a:t>
            </a:r>
            <a:r>
              <a:rPr lang="en-US" dirty="0"/>
              <a:t> Python.</a:t>
            </a:r>
          </a:p>
        </p:txBody>
      </p:sp>
      <p:pic>
        <p:nvPicPr>
          <p:cNvPr id="7" name="Picture 8" descr="What is Unit Testing? (Ryo Chikazawa)">
            <a:extLst>
              <a:ext uri="{FF2B5EF4-FFF2-40B4-BE49-F238E27FC236}">
                <a16:creationId xmlns:a16="http://schemas.microsoft.com/office/drawing/2014/main" id="{F844E085-F5F9-4336-845E-8AAA986FF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8374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
            <a:extLst>
              <a:ext uri="{FF2B5EF4-FFF2-40B4-BE49-F238E27FC236}">
                <a16:creationId xmlns:a16="http://schemas.microsoft.com/office/drawing/2014/main" id="{E1E74E39-CFA1-4278-B646-8AF8FECF3E7F}"/>
              </a:ext>
            </a:extLst>
          </p:cNvPr>
          <p:cNvSpPr>
            <a:spLocks noGrp="1"/>
          </p:cNvSpPr>
          <p:nvPr>
            <p:ph type="body" idx="1"/>
          </p:nvPr>
        </p:nvSpPr>
        <p:spPr>
          <a:xfrm>
            <a:off x="463609" y="2921420"/>
            <a:ext cx="4995672" cy="3365499"/>
          </a:xfrm>
        </p:spPr>
        <p:txBody>
          <a:bodyPr/>
          <a:lstStyle/>
          <a:p>
            <a:pPr algn="just"/>
            <a:r>
              <a:rPr lang="en-US" sz="1600" b="0" dirty="0"/>
              <a:t>Program Python yang </a:t>
            </a:r>
            <a:r>
              <a:rPr lang="en-US" sz="1600" b="0" dirty="0" err="1"/>
              <a:t>digunakan</a:t>
            </a:r>
            <a:r>
              <a:rPr lang="en-US" sz="1600" b="0" dirty="0"/>
              <a:t> </a:t>
            </a:r>
            <a:r>
              <a:rPr lang="en-US" sz="1600" b="0" dirty="0" err="1"/>
              <a:t>untuk</a:t>
            </a:r>
            <a:r>
              <a:rPr lang="en-US" sz="1600" b="0" dirty="0"/>
              <a:t> </a:t>
            </a:r>
            <a:r>
              <a:rPr lang="en-US" sz="1600" b="0" dirty="0" err="1"/>
              <a:t>menjalankan</a:t>
            </a:r>
            <a:r>
              <a:rPr lang="en-US" sz="1600" b="0" dirty="0"/>
              <a:t> unit test </a:t>
            </a:r>
            <a:r>
              <a:rPr lang="en-US" sz="1600" b="0" dirty="0" err="1"/>
              <a:t>atau</a:t>
            </a:r>
            <a:r>
              <a:rPr lang="en-US" sz="1600" b="0" dirty="0"/>
              <a:t> </a:t>
            </a:r>
            <a:r>
              <a:rPr lang="en-US" sz="1600" b="0" dirty="0" err="1"/>
              <a:t>pengujian</a:t>
            </a:r>
            <a:r>
              <a:rPr lang="en-US" sz="1600" b="0" dirty="0"/>
              <a:t> unit pada </a:t>
            </a:r>
            <a:r>
              <a:rPr lang="en-US" sz="1600" b="0" dirty="0" err="1"/>
              <a:t>fungsi</a:t>
            </a:r>
            <a:r>
              <a:rPr lang="en-US" sz="1600" b="0" dirty="0"/>
              <a:t> </a:t>
            </a:r>
            <a:r>
              <a:rPr lang="en-US" sz="1600" b="0" dirty="0" err="1"/>
              <a:t>atau</a:t>
            </a:r>
            <a:r>
              <a:rPr lang="en-US" sz="1600" b="0" dirty="0"/>
              <a:t> </a:t>
            </a:r>
            <a:r>
              <a:rPr lang="en-US" sz="1600" b="0" dirty="0" err="1"/>
              <a:t>modul</a:t>
            </a:r>
            <a:r>
              <a:rPr lang="en-US" sz="1600" b="0" dirty="0"/>
              <a:t> Python yang </a:t>
            </a:r>
            <a:r>
              <a:rPr lang="en-US" sz="1600" b="0" dirty="0" err="1"/>
              <a:t>ingin</a:t>
            </a:r>
            <a:r>
              <a:rPr lang="en-US" sz="1600" b="0" dirty="0"/>
              <a:t> Anda uji. </a:t>
            </a:r>
            <a:r>
              <a:rPr lang="en-US" sz="1600" b="0" dirty="0" err="1"/>
              <a:t>Ini</a:t>
            </a:r>
            <a:r>
              <a:rPr lang="en-US" sz="1600" b="0" dirty="0"/>
              <a:t> </a:t>
            </a:r>
            <a:r>
              <a:rPr lang="en-US" sz="1600" b="0" dirty="0" err="1"/>
              <a:t>adalah</a:t>
            </a:r>
            <a:r>
              <a:rPr lang="en-US" sz="1600" b="0" dirty="0"/>
              <a:t> </a:t>
            </a:r>
            <a:r>
              <a:rPr lang="en-US" sz="1600" b="0" dirty="0" err="1"/>
              <a:t>bagian</a:t>
            </a:r>
            <a:r>
              <a:rPr lang="en-US" sz="1600" b="0" dirty="0"/>
              <a:t> </a:t>
            </a:r>
            <a:r>
              <a:rPr lang="en-US" sz="1600" b="0" dirty="0" err="1"/>
              <a:t>penting</a:t>
            </a:r>
            <a:r>
              <a:rPr lang="en-US" sz="1600" b="0" dirty="0"/>
              <a:t> </a:t>
            </a:r>
            <a:r>
              <a:rPr lang="en-US" sz="1600" b="0" dirty="0" err="1"/>
              <a:t>dalam</a:t>
            </a:r>
            <a:r>
              <a:rPr lang="en-US" sz="1600" b="0" dirty="0"/>
              <a:t> </a:t>
            </a:r>
            <a:r>
              <a:rPr lang="en-US" sz="1600" b="0" dirty="0" err="1"/>
              <a:t>pengembangan</a:t>
            </a:r>
            <a:r>
              <a:rPr lang="en-US" sz="1600" b="0" dirty="0"/>
              <a:t> </a:t>
            </a:r>
            <a:r>
              <a:rPr lang="en-US" sz="1600" b="0" dirty="0" err="1"/>
              <a:t>perangkat</a:t>
            </a:r>
            <a:r>
              <a:rPr lang="en-US" sz="1600" b="0" dirty="0"/>
              <a:t> </a:t>
            </a:r>
            <a:r>
              <a:rPr lang="en-US" sz="1600" b="0" dirty="0" err="1"/>
              <a:t>lunak</a:t>
            </a:r>
            <a:r>
              <a:rPr lang="en-US" sz="1600" b="0" dirty="0"/>
              <a:t> </a:t>
            </a:r>
            <a:r>
              <a:rPr lang="en-US" sz="1600" b="0" dirty="0" err="1"/>
              <a:t>untuk</a:t>
            </a:r>
            <a:r>
              <a:rPr lang="en-US" sz="1600" b="0" dirty="0"/>
              <a:t> </a:t>
            </a:r>
            <a:r>
              <a:rPr lang="en-US" sz="1600" b="0" dirty="0" err="1"/>
              <a:t>memastikan</a:t>
            </a:r>
            <a:r>
              <a:rPr lang="en-US" sz="1600" b="0" dirty="0"/>
              <a:t> </a:t>
            </a:r>
            <a:r>
              <a:rPr lang="en-US" sz="1600" b="0" dirty="0" err="1"/>
              <a:t>bahwa</a:t>
            </a:r>
            <a:r>
              <a:rPr lang="en-US" sz="1600" b="0" dirty="0"/>
              <a:t> </a:t>
            </a:r>
            <a:r>
              <a:rPr lang="en-US" sz="1600" b="0" dirty="0" err="1"/>
              <a:t>fungsi</a:t>
            </a:r>
            <a:r>
              <a:rPr lang="en-US" sz="1600" b="0" dirty="0"/>
              <a:t> </a:t>
            </a:r>
            <a:r>
              <a:rPr lang="en-US" sz="1600" b="0" dirty="0" err="1"/>
              <a:t>atau</a:t>
            </a:r>
            <a:r>
              <a:rPr lang="en-US" sz="1600" b="0" dirty="0"/>
              <a:t> </a:t>
            </a:r>
            <a:r>
              <a:rPr lang="en-US" sz="1600" b="0" dirty="0" err="1"/>
              <a:t>modul</a:t>
            </a:r>
            <a:r>
              <a:rPr lang="en-US" sz="1600" b="0" dirty="0"/>
              <a:t> </a:t>
            </a:r>
            <a:r>
              <a:rPr lang="en-US" sz="1600" b="0" dirty="0" err="1"/>
              <a:t>berperilaku</a:t>
            </a:r>
            <a:r>
              <a:rPr lang="en-US" sz="1600" b="0" dirty="0"/>
              <a:t> </a:t>
            </a:r>
            <a:r>
              <a:rPr lang="en-US" sz="1600" b="0" dirty="0" err="1"/>
              <a:t>sesuai</a:t>
            </a:r>
            <a:r>
              <a:rPr lang="en-US" sz="1600" b="0" dirty="0"/>
              <a:t> </a:t>
            </a:r>
            <a:r>
              <a:rPr lang="en-US" sz="1600" b="0" dirty="0" err="1"/>
              <a:t>dengan</a:t>
            </a:r>
            <a:r>
              <a:rPr lang="en-US" sz="1600" b="0" dirty="0"/>
              <a:t> yang </a:t>
            </a:r>
            <a:r>
              <a:rPr lang="en-US" sz="1600" b="0" dirty="0" err="1"/>
              <a:t>diharapkan</a:t>
            </a:r>
            <a:r>
              <a:rPr lang="en-US" sz="1600" b="0" dirty="0"/>
              <a:t>.</a:t>
            </a:r>
          </a:p>
          <a:p>
            <a:pPr algn="just"/>
            <a:r>
              <a:rPr lang="en-US" sz="1600" b="0" dirty="0" err="1"/>
              <a:t>Untuk</a:t>
            </a:r>
            <a:r>
              <a:rPr lang="en-US" sz="1600" b="0" dirty="0"/>
              <a:t> </a:t>
            </a:r>
            <a:r>
              <a:rPr lang="en-US" sz="1600" b="0" dirty="0" err="1"/>
              <a:t>memberikan</a:t>
            </a:r>
            <a:r>
              <a:rPr lang="en-US" sz="1600" b="0" dirty="0"/>
              <a:t> </a:t>
            </a:r>
            <a:r>
              <a:rPr lang="en-US" sz="1600" b="0" dirty="0" err="1"/>
              <a:t>contoh</a:t>
            </a:r>
            <a:r>
              <a:rPr lang="en-US" sz="1600" b="0" dirty="0"/>
              <a:t> </a:t>
            </a:r>
            <a:r>
              <a:rPr lang="en-US" sz="1600" b="0" dirty="0" err="1"/>
              <a:t>lebih</a:t>
            </a:r>
            <a:r>
              <a:rPr lang="en-US" sz="1600" b="0" dirty="0"/>
              <a:t> </a:t>
            </a:r>
            <a:r>
              <a:rPr lang="en-US" sz="1600" b="0" dirty="0" err="1"/>
              <a:t>lanjut</a:t>
            </a:r>
            <a:r>
              <a:rPr lang="en-US" sz="1600" b="0" dirty="0"/>
              <a:t>, </a:t>
            </a:r>
            <a:r>
              <a:rPr lang="en-US" sz="1600" b="0" dirty="0" err="1"/>
              <a:t>mari</a:t>
            </a:r>
            <a:r>
              <a:rPr lang="en-US" sz="1600" b="0" dirty="0"/>
              <a:t> </a:t>
            </a:r>
            <a:r>
              <a:rPr lang="en-US" sz="1600" b="0" dirty="0" err="1"/>
              <a:t>asumsikan</a:t>
            </a:r>
            <a:r>
              <a:rPr lang="en-US" sz="1600" b="0" dirty="0"/>
              <a:t> </a:t>
            </a:r>
            <a:r>
              <a:rPr lang="en-US" sz="1600" b="0" dirty="0" err="1"/>
              <a:t>misal</a:t>
            </a:r>
            <a:r>
              <a:rPr lang="en-US" sz="1600" b="0" dirty="0"/>
              <a:t> </a:t>
            </a:r>
            <a:r>
              <a:rPr lang="en-US" sz="1600" b="0" dirty="0" err="1"/>
              <a:t>memiliki</a:t>
            </a:r>
            <a:r>
              <a:rPr lang="en-US" sz="1600" b="0" dirty="0"/>
              <a:t> </a:t>
            </a:r>
            <a:r>
              <a:rPr lang="en-US" sz="1600" b="0" dirty="0" err="1"/>
              <a:t>sebuah</a:t>
            </a:r>
            <a:r>
              <a:rPr lang="en-US" sz="1600" b="0" dirty="0"/>
              <a:t> </a:t>
            </a:r>
            <a:r>
              <a:rPr lang="en-US" sz="1600" b="0" dirty="0" err="1"/>
              <a:t>modul</a:t>
            </a:r>
            <a:r>
              <a:rPr lang="en-US" sz="1600" b="0" dirty="0"/>
              <a:t> Python </a:t>
            </a:r>
            <a:r>
              <a:rPr lang="en-US" sz="1600" b="0" dirty="0" err="1"/>
              <a:t>sederhana</a:t>
            </a:r>
            <a:r>
              <a:rPr lang="en-US" sz="1600" b="0" dirty="0"/>
              <a:t> yang </a:t>
            </a:r>
            <a:r>
              <a:rPr lang="en-US" sz="1600" b="0" dirty="0" err="1"/>
              <a:t>berisi</a:t>
            </a:r>
            <a:r>
              <a:rPr lang="en-US" sz="1600" b="0" dirty="0"/>
              <a:t> </a:t>
            </a:r>
            <a:r>
              <a:rPr lang="en-US" sz="1600" b="0" dirty="0" err="1"/>
              <a:t>beberapa</a:t>
            </a:r>
            <a:r>
              <a:rPr lang="en-US" sz="1600" b="0" dirty="0"/>
              <a:t> </a:t>
            </a:r>
            <a:r>
              <a:rPr lang="en-US" sz="1600" b="0" dirty="0" err="1"/>
              <a:t>fungsi</a:t>
            </a:r>
            <a:r>
              <a:rPr lang="en-US" sz="1600" b="0" dirty="0"/>
              <a:t> </a:t>
            </a:r>
            <a:r>
              <a:rPr lang="en-US" sz="1600" b="0" dirty="0" err="1"/>
              <a:t>matematika</a:t>
            </a:r>
            <a:r>
              <a:rPr lang="en-US" sz="1600" b="0" dirty="0"/>
              <a:t> yang </a:t>
            </a:r>
            <a:r>
              <a:rPr lang="en-US" sz="1600" b="0" dirty="0" err="1"/>
              <a:t>ingin</a:t>
            </a:r>
            <a:r>
              <a:rPr lang="en-US" sz="1600" b="0" dirty="0"/>
              <a:t> </a:t>
            </a:r>
            <a:r>
              <a:rPr lang="en-US" sz="1600" b="0" dirty="0" err="1"/>
              <a:t>diuji</a:t>
            </a:r>
            <a:r>
              <a:rPr lang="en-US" sz="1600" b="0" dirty="0"/>
              <a:t>.</a:t>
            </a:r>
          </a:p>
          <a:p>
            <a:pPr algn="just"/>
            <a:r>
              <a:rPr lang="en-US" sz="1600" b="0" dirty="0"/>
              <a:t>Anda </a:t>
            </a:r>
            <a:r>
              <a:rPr lang="en-US" sz="1600" b="0" dirty="0" err="1"/>
              <a:t>akan</a:t>
            </a:r>
            <a:r>
              <a:rPr lang="en-US" sz="1600" b="0" dirty="0"/>
              <a:t> </a:t>
            </a:r>
            <a:r>
              <a:rPr lang="en-US" sz="1600" b="0" dirty="0" err="1"/>
              <a:t>melihat</a:t>
            </a:r>
            <a:r>
              <a:rPr lang="en-US" sz="1600" b="0" dirty="0"/>
              <a:t> </a:t>
            </a:r>
            <a:r>
              <a:rPr lang="en-US" sz="1600" b="0" dirty="0" err="1"/>
              <a:t>hasil</a:t>
            </a:r>
            <a:r>
              <a:rPr lang="en-US" sz="1600" b="0" dirty="0"/>
              <a:t> </a:t>
            </a:r>
            <a:r>
              <a:rPr lang="en-US" sz="1600" b="0" dirty="0" err="1"/>
              <a:t>pengujian</a:t>
            </a:r>
            <a:r>
              <a:rPr lang="en-US" sz="1600" b="0" dirty="0"/>
              <a:t> unit di </a:t>
            </a:r>
            <a:r>
              <a:rPr lang="en-US" sz="1600" b="0" dirty="0" err="1"/>
              <a:t>layar</a:t>
            </a:r>
            <a:r>
              <a:rPr lang="en-US" sz="1600" b="0" dirty="0"/>
              <a:t>, yang </a:t>
            </a:r>
            <a:r>
              <a:rPr lang="en-US" sz="1600" b="0" dirty="0" err="1"/>
              <a:t>akan</a:t>
            </a:r>
            <a:r>
              <a:rPr lang="en-US" sz="1600" b="0" dirty="0"/>
              <a:t> </a:t>
            </a:r>
            <a:r>
              <a:rPr lang="en-US" sz="1600" b="0" dirty="0" err="1"/>
              <a:t>memberi</a:t>
            </a:r>
            <a:r>
              <a:rPr lang="en-US" sz="1600" b="0" dirty="0"/>
              <a:t> </a:t>
            </a:r>
            <a:r>
              <a:rPr lang="en-US" sz="1600" b="0" dirty="0" err="1"/>
              <a:t>tahu</a:t>
            </a:r>
            <a:r>
              <a:rPr lang="en-US" sz="1600" b="0" dirty="0"/>
              <a:t> Anda </a:t>
            </a:r>
            <a:r>
              <a:rPr lang="en-US" sz="1600" b="0" dirty="0" err="1"/>
              <a:t>apakah</a:t>
            </a:r>
            <a:r>
              <a:rPr lang="en-US" sz="1600" b="0" dirty="0"/>
              <a:t> </a:t>
            </a:r>
            <a:r>
              <a:rPr lang="en-US" sz="1600" b="0" dirty="0" err="1"/>
              <a:t>fungsi-fungsi</a:t>
            </a:r>
            <a:r>
              <a:rPr lang="en-US" sz="1600" b="0" dirty="0"/>
              <a:t> </a:t>
            </a:r>
            <a:r>
              <a:rPr lang="en-US" sz="1600" b="0" dirty="0" err="1"/>
              <a:t>dalam</a:t>
            </a:r>
            <a:r>
              <a:rPr lang="en-US" sz="1600" b="0" dirty="0"/>
              <a:t> </a:t>
            </a:r>
            <a:r>
              <a:rPr lang="en-US" sz="1600" b="0" dirty="0" err="1"/>
              <a:t>modul</a:t>
            </a:r>
            <a:r>
              <a:rPr lang="en-US" sz="1600" b="0" dirty="0"/>
              <a:t> my_math.py </a:t>
            </a:r>
            <a:r>
              <a:rPr lang="en-US" sz="1600" b="0" dirty="0" err="1"/>
              <a:t>berperilaku</a:t>
            </a:r>
            <a:r>
              <a:rPr lang="en-US" sz="1600" b="0" dirty="0"/>
              <a:t> </a:t>
            </a:r>
            <a:r>
              <a:rPr lang="en-US" sz="1600" b="0" dirty="0" err="1"/>
              <a:t>sesuai</a:t>
            </a:r>
            <a:r>
              <a:rPr lang="en-US" sz="1600" b="0" dirty="0"/>
              <a:t> </a:t>
            </a:r>
            <a:r>
              <a:rPr lang="en-US" sz="1600" b="0" dirty="0" err="1"/>
              <a:t>dengan</a:t>
            </a:r>
            <a:r>
              <a:rPr lang="en-US" sz="1600" b="0" dirty="0"/>
              <a:t> yang </a:t>
            </a:r>
            <a:r>
              <a:rPr lang="en-US" sz="1600" b="0" dirty="0" err="1"/>
              <a:t>diharapkan</a:t>
            </a:r>
            <a:r>
              <a:rPr lang="en-US" sz="1600" b="0" dirty="0"/>
              <a:t> </a:t>
            </a:r>
            <a:r>
              <a:rPr lang="en-US" sz="1600" b="0" dirty="0" err="1"/>
              <a:t>atau</a:t>
            </a:r>
            <a:r>
              <a:rPr lang="en-US" sz="1600" b="0" dirty="0"/>
              <a:t> </a:t>
            </a:r>
            <a:r>
              <a:rPr lang="en-US" sz="1600" b="0" dirty="0" err="1"/>
              <a:t>tidak</a:t>
            </a:r>
            <a:r>
              <a:rPr lang="en-US" sz="1600" b="0" dirty="0"/>
              <a:t>. Jika </a:t>
            </a:r>
            <a:r>
              <a:rPr lang="en-US" sz="1600" b="0" dirty="0" err="1"/>
              <a:t>semua</a:t>
            </a:r>
            <a:r>
              <a:rPr lang="en-US" sz="1600" b="0" dirty="0"/>
              <a:t> </a:t>
            </a:r>
            <a:r>
              <a:rPr lang="en-US" sz="1600" b="0" dirty="0" err="1"/>
              <a:t>pengujian</a:t>
            </a:r>
            <a:r>
              <a:rPr lang="en-US" sz="1600" b="0" dirty="0"/>
              <a:t> </a:t>
            </a:r>
            <a:r>
              <a:rPr lang="en-US" sz="1600" b="0" dirty="0" err="1"/>
              <a:t>berhasil</a:t>
            </a:r>
            <a:r>
              <a:rPr lang="en-US" sz="1600" b="0" dirty="0"/>
              <a:t>, Anda </a:t>
            </a:r>
            <a:r>
              <a:rPr lang="en-US" sz="1600" b="0" dirty="0" err="1"/>
              <a:t>akan</a:t>
            </a:r>
            <a:r>
              <a:rPr lang="en-US" sz="1600" b="0" dirty="0"/>
              <a:t> </a:t>
            </a:r>
            <a:r>
              <a:rPr lang="en-US" sz="1600" b="0" dirty="0" err="1"/>
              <a:t>melihat</a:t>
            </a:r>
            <a:r>
              <a:rPr lang="en-US" sz="1600" b="0" dirty="0"/>
              <a:t> output yang </a:t>
            </a:r>
            <a:r>
              <a:rPr lang="en-US" sz="1600" b="0" dirty="0" err="1"/>
              <a:t>menyatakan</a:t>
            </a:r>
            <a:r>
              <a:rPr lang="en-US" sz="1600" b="0" dirty="0"/>
              <a:t> </a:t>
            </a:r>
            <a:r>
              <a:rPr lang="en-US" sz="1600" b="0" dirty="0" err="1"/>
              <a:t>bahwa</a:t>
            </a:r>
            <a:r>
              <a:rPr lang="en-US" sz="1600" b="0" dirty="0"/>
              <a:t> </a:t>
            </a:r>
            <a:r>
              <a:rPr lang="en-US" sz="1600" b="0" dirty="0" err="1"/>
              <a:t>pengujian</a:t>
            </a:r>
            <a:r>
              <a:rPr lang="en-US" sz="1600" b="0" dirty="0"/>
              <a:t> </a:t>
            </a:r>
            <a:r>
              <a:rPr lang="en-US" sz="1600" b="0" dirty="0" err="1"/>
              <a:t>telah</a:t>
            </a:r>
            <a:r>
              <a:rPr lang="en-US" sz="1600" b="0" dirty="0"/>
              <a:t> </a:t>
            </a:r>
            <a:r>
              <a:rPr lang="en-US" sz="1600" b="0" dirty="0" err="1"/>
              <a:t>berhasil</a:t>
            </a:r>
            <a:r>
              <a:rPr lang="en-US" sz="1600" b="0" dirty="0"/>
              <a:t>. </a:t>
            </a:r>
            <a:r>
              <a:rPr lang="en-US" sz="1600" b="0" dirty="0" err="1"/>
              <a:t>Ini</a:t>
            </a:r>
            <a:r>
              <a:rPr lang="en-US" sz="1600" b="0" dirty="0"/>
              <a:t> </a:t>
            </a:r>
            <a:r>
              <a:rPr lang="en-US" sz="1600" b="0" dirty="0" err="1"/>
              <a:t>adalah</a:t>
            </a:r>
            <a:r>
              <a:rPr lang="en-US" sz="1600" b="0" dirty="0"/>
              <a:t> </a:t>
            </a:r>
            <a:r>
              <a:rPr lang="en-US" sz="1600" b="0" dirty="0" err="1"/>
              <a:t>contoh</a:t>
            </a:r>
            <a:r>
              <a:rPr lang="en-US" sz="1600" b="0" dirty="0"/>
              <a:t> </a:t>
            </a:r>
            <a:r>
              <a:rPr lang="en-US" sz="1600" b="0" dirty="0" err="1"/>
              <a:t>sederhana</a:t>
            </a:r>
            <a:r>
              <a:rPr lang="en-US" sz="1600" b="0" dirty="0"/>
              <a:t> </a:t>
            </a:r>
            <a:r>
              <a:rPr lang="en-US" sz="1600" b="0" dirty="0" err="1"/>
              <a:t>tentang</a:t>
            </a:r>
            <a:r>
              <a:rPr lang="en-US" sz="1600" b="0" dirty="0"/>
              <a:t> </a:t>
            </a:r>
            <a:r>
              <a:rPr lang="en-US" sz="1600" b="0" dirty="0" err="1"/>
              <a:t>bagaimana</a:t>
            </a:r>
            <a:r>
              <a:rPr lang="en-US" sz="1600" b="0" dirty="0"/>
              <a:t> </a:t>
            </a:r>
            <a:r>
              <a:rPr lang="en-US" sz="1600" b="0" dirty="0" err="1"/>
              <a:t>kita</a:t>
            </a:r>
            <a:r>
              <a:rPr lang="en-US" sz="1600" b="0" dirty="0"/>
              <a:t> </a:t>
            </a:r>
            <a:r>
              <a:rPr lang="en-US" sz="1600" b="0" dirty="0" err="1"/>
              <a:t>dapat</a:t>
            </a:r>
            <a:r>
              <a:rPr lang="en-US" sz="1600" b="0" dirty="0"/>
              <a:t> </a:t>
            </a:r>
            <a:r>
              <a:rPr lang="en-US" sz="1600" b="0" dirty="0" err="1"/>
              <a:t>menjalankan</a:t>
            </a:r>
            <a:r>
              <a:rPr lang="en-US" sz="1600" b="0" dirty="0"/>
              <a:t> </a:t>
            </a:r>
            <a:r>
              <a:rPr lang="en-US" sz="1600" b="0" dirty="0" err="1"/>
              <a:t>pengujian</a:t>
            </a:r>
            <a:r>
              <a:rPr lang="en-US" sz="1600" b="0" dirty="0"/>
              <a:t> unit </a:t>
            </a:r>
            <a:r>
              <a:rPr lang="en-US" sz="1600" b="0" dirty="0" err="1"/>
              <a:t>dalam</a:t>
            </a:r>
            <a:r>
              <a:rPr lang="en-US" sz="1600" b="0" dirty="0"/>
              <a:t> Python </a:t>
            </a:r>
            <a:r>
              <a:rPr lang="en-US" sz="1600" b="0" dirty="0" err="1"/>
              <a:t>untuk</a:t>
            </a:r>
            <a:r>
              <a:rPr lang="en-US" sz="1600" b="0" dirty="0"/>
              <a:t> </a:t>
            </a:r>
            <a:r>
              <a:rPr lang="en-US" sz="1600" b="0" dirty="0" err="1"/>
              <a:t>menguji</a:t>
            </a:r>
            <a:r>
              <a:rPr lang="en-US" sz="1600" b="0" dirty="0"/>
              <a:t> </a:t>
            </a:r>
            <a:r>
              <a:rPr lang="en-US" sz="1600" b="0" dirty="0" err="1"/>
              <a:t>fungsi</a:t>
            </a:r>
            <a:r>
              <a:rPr lang="en-US" sz="1600" b="0" dirty="0"/>
              <a:t> </a:t>
            </a:r>
            <a:r>
              <a:rPr lang="en-US" sz="1600" b="0" dirty="0" err="1"/>
              <a:t>atau</a:t>
            </a:r>
            <a:r>
              <a:rPr lang="en-US" sz="1600" b="0" dirty="0"/>
              <a:t> </a:t>
            </a:r>
            <a:r>
              <a:rPr lang="en-US" sz="1600" b="0" dirty="0" err="1"/>
              <a:t>modul</a:t>
            </a:r>
            <a:r>
              <a:rPr lang="en-US" sz="1600" b="0" dirty="0"/>
              <a:t> yang Anda </a:t>
            </a:r>
            <a:r>
              <a:rPr lang="en-US" sz="1600" b="0" dirty="0" err="1"/>
              <a:t>kembangkan</a:t>
            </a:r>
            <a:r>
              <a:rPr lang="en-US" sz="1600" b="0" dirty="0"/>
              <a:t>. </a:t>
            </a:r>
          </a:p>
        </p:txBody>
      </p:sp>
      <p:sp>
        <p:nvSpPr>
          <p:cNvPr id="36" name="Title 3">
            <a:extLst>
              <a:ext uri="{FF2B5EF4-FFF2-40B4-BE49-F238E27FC236}">
                <a16:creationId xmlns:a16="http://schemas.microsoft.com/office/drawing/2014/main" id="{0B7A1AE9-2811-478E-9911-8B4DF13E3713}"/>
              </a:ext>
            </a:extLst>
          </p:cNvPr>
          <p:cNvSpPr>
            <a:spLocks noGrp="1"/>
          </p:cNvSpPr>
          <p:nvPr>
            <p:ph type="title"/>
          </p:nvPr>
        </p:nvSpPr>
        <p:spPr>
          <a:xfrm>
            <a:off x="331724" y="350638"/>
            <a:ext cx="4735068" cy="903732"/>
          </a:xfrm>
        </p:spPr>
        <p:txBody>
          <a:bodyPr/>
          <a:lstStyle/>
          <a:p>
            <a:r>
              <a:rPr lang="en-US" sz="4000" dirty="0" err="1"/>
              <a:t>Implementasi</a:t>
            </a:r>
            <a:endParaRPr lang="en-US" sz="4000" dirty="0"/>
          </a:p>
        </p:txBody>
      </p:sp>
      <p:pic>
        <p:nvPicPr>
          <p:cNvPr id="4" name="Picture 3">
            <a:extLst>
              <a:ext uri="{FF2B5EF4-FFF2-40B4-BE49-F238E27FC236}">
                <a16:creationId xmlns:a16="http://schemas.microsoft.com/office/drawing/2014/main" id="{6BDC39FC-9297-48AD-B39E-7047EECD6131}"/>
              </a:ext>
            </a:extLst>
          </p:cNvPr>
          <p:cNvPicPr>
            <a:picLocks noChangeAspect="1"/>
          </p:cNvPicPr>
          <p:nvPr/>
        </p:nvPicPr>
        <p:blipFill>
          <a:blip r:embed="rId3"/>
          <a:stretch>
            <a:fillRect/>
          </a:stretch>
        </p:blipFill>
        <p:spPr>
          <a:xfrm>
            <a:off x="5574322" y="0"/>
            <a:ext cx="6617677" cy="6858000"/>
          </a:xfrm>
          <a:prstGeom prst="rect">
            <a:avLst/>
          </a:prstGeom>
        </p:spPr>
      </p:pic>
    </p:spTree>
    <p:extLst>
      <p:ext uri="{BB962C8B-B14F-4D97-AF65-F5344CB8AC3E}">
        <p14:creationId xmlns:p14="http://schemas.microsoft.com/office/powerpoint/2010/main" val="19258517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Placeholder 94">
            <a:extLst>
              <a:ext uri="{FF2B5EF4-FFF2-40B4-BE49-F238E27FC236}">
                <a16:creationId xmlns:a16="http://schemas.microsoft.com/office/drawing/2014/main" id="{3DC62460-0BE1-663E-6EC7-5D32CCFAA104}"/>
              </a:ext>
            </a:extLst>
          </p:cNvPr>
          <p:cNvPicPr>
            <a:picLocks noGrp="1" noChangeAspect="1"/>
          </p:cNvPicPr>
          <p:nvPr>
            <p:ph type="pic" sz="quarter" idx="12"/>
          </p:nvPr>
        </p:nvPicPr>
        <p:blipFill rotWithShape="1">
          <a:blip r:embed="rId3"/>
          <a:srcRect t="1844" b="1844"/>
          <a:stretch/>
        </p:blipFill>
        <p:spPr>
          <a:xfrm flipH="1">
            <a:off x="0" y="-23150"/>
            <a:ext cx="12192000" cy="3730752"/>
          </a:xfrm>
        </p:spPr>
      </p:pic>
      <p:sp>
        <p:nvSpPr>
          <p:cNvPr id="40" name="Title 39">
            <a:extLst>
              <a:ext uri="{FF2B5EF4-FFF2-40B4-BE49-F238E27FC236}">
                <a16:creationId xmlns:a16="http://schemas.microsoft.com/office/drawing/2014/main" id="{D2FC237F-CDB1-8E36-1186-413A45FC4972}"/>
              </a:ext>
            </a:extLst>
          </p:cNvPr>
          <p:cNvSpPr>
            <a:spLocks noGrp="1"/>
          </p:cNvSpPr>
          <p:nvPr>
            <p:ph type="title"/>
          </p:nvPr>
        </p:nvSpPr>
        <p:spPr>
          <a:xfrm>
            <a:off x="6934682" y="1178359"/>
            <a:ext cx="6611112" cy="1453896"/>
          </a:xfrm>
        </p:spPr>
        <p:txBody>
          <a:bodyPr/>
          <a:lstStyle/>
          <a:p>
            <a:r>
              <a:rPr lang="en-US" dirty="0"/>
              <a:t>CI / CD</a:t>
            </a:r>
          </a:p>
        </p:txBody>
      </p:sp>
      <p:sp>
        <p:nvSpPr>
          <p:cNvPr id="52" name="Text Placeholder 51">
            <a:extLst>
              <a:ext uri="{FF2B5EF4-FFF2-40B4-BE49-F238E27FC236}">
                <a16:creationId xmlns:a16="http://schemas.microsoft.com/office/drawing/2014/main" id="{BD808E5F-4899-2928-C4F0-D6FC925BBA25}"/>
              </a:ext>
            </a:extLst>
          </p:cNvPr>
          <p:cNvSpPr>
            <a:spLocks noGrp="1"/>
          </p:cNvSpPr>
          <p:nvPr>
            <p:ph type="body" sz="quarter" idx="23"/>
          </p:nvPr>
        </p:nvSpPr>
        <p:spPr>
          <a:xfrm>
            <a:off x="1108467" y="4000352"/>
            <a:ext cx="1289304" cy="813816"/>
          </a:xfrm>
        </p:spPr>
        <p:txBody>
          <a:bodyPr/>
          <a:lstStyle/>
          <a:p>
            <a:r>
              <a:rPr lang="en-US" dirty="0"/>
              <a:t>01</a:t>
            </a:r>
          </a:p>
        </p:txBody>
      </p:sp>
      <p:sp>
        <p:nvSpPr>
          <p:cNvPr id="47" name="Text Placeholder 46">
            <a:extLst>
              <a:ext uri="{FF2B5EF4-FFF2-40B4-BE49-F238E27FC236}">
                <a16:creationId xmlns:a16="http://schemas.microsoft.com/office/drawing/2014/main" id="{3255AB6C-7458-5E46-44F0-5858AA8783E8}"/>
              </a:ext>
            </a:extLst>
          </p:cNvPr>
          <p:cNvSpPr>
            <a:spLocks noGrp="1"/>
          </p:cNvSpPr>
          <p:nvPr>
            <p:ph type="body" sz="quarter" idx="18"/>
          </p:nvPr>
        </p:nvSpPr>
        <p:spPr>
          <a:xfrm>
            <a:off x="1117077" y="4814168"/>
            <a:ext cx="1627632" cy="1042416"/>
          </a:xfrm>
        </p:spPr>
        <p:txBody>
          <a:bodyPr/>
          <a:lstStyle/>
          <a:p>
            <a:r>
              <a:rPr lang="en-US" dirty="0" err="1"/>
              <a:t>Apa</a:t>
            </a:r>
            <a:r>
              <a:rPr lang="en-US" dirty="0"/>
              <a:t> </a:t>
            </a:r>
            <a:r>
              <a:rPr lang="en-US" dirty="0" err="1"/>
              <a:t>itu</a:t>
            </a:r>
            <a:r>
              <a:rPr lang="en-US" dirty="0"/>
              <a:t> CI/CD?</a:t>
            </a:r>
          </a:p>
        </p:txBody>
      </p:sp>
      <p:sp>
        <p:nvSpPr>
          <p:cNvPr id="53" name="Text Placeholder 52">
            <a:extLst>
              <a:ext uri="{FF2B5EF4-FFF2-40B4-BE49-F238E27FC236}">
                <a16:creationId xmlns:a16="http://schemas.microsoft.com/office/drawing/2014/main" id="{ED4D6F49-126A-8B9A-DCC4-9FED7564E233}"/>
              </a:ext>
            </a:extLst>
          </p:cNvPr>
          <p:cNvSpPr>
            <a:spLocks noGrp="1"/>
          </p:cNvSpPr>
          <p:nvPr>
            <p:ph type="body" sz="quarter" idx="24"/>
          </p:nvPr>
        </p:nvSpPr>
        <p:spPr>
          <a:xfrm>
            <a:off x="2466678" y="4928468"/>
            <a:ext cx="1289304" cy="813816"/>
          </a:xfrm>
        </p:spPr>
        <p:txBody>
          <a:bodyPr/>
          <a:lstStyle/>
          <a:p>
            <a:r>
              <a:rPr lang="en-US" dirty="0"/>
              <a:t>02</a:t>
            </a:r>
          </a:p>
        </p:txBody>
      </p:sp>
      <p:sp>
        <p:nvSpPr>
          <p:cNvPr id="48" name="Text Placeholder 47">
            <a:extLst>
              <a:ext uri="{FF2B5EF4-FFF2-40B4-BE49-F238E27FC236}">
                <a16:creationId xmlns:a16="http://schemas.microsoft.com/office/drawing/2014/main" id="{B79E8AC3-61BE-3510-6F5D-87F8E2B29EAC}"/>
              </a:ext>
            </a:extLst>
          </p:cNvPr>
          <p:cNvSpPr>
            <a:spLocks noGrp="1"/>
          </p:cNvSpPr>
          <p:nvPr>
            <p:ph type="body" sz="quarter" idx="19"/>
          </p:nvPr>
        </p:nvSpPr>
        <p:spPr>
          <a:xfrm>
            <a:off x="2397771" y="5822222"/>
            <a:ext cx="1627632" cy="1042416"/>
          </a:xfrm>
        </p:spPr>
        <p:txBody>
          <a:bodyPr/>
          <a:lstStyle/>
          <a:p>
            <a:r>
              <a:rPr lang="en-US" dirty="0" err="1"/>
              <a:t>Pembahasan</a:t>
            </a:r>
            <a:r>
              <a:rPr lang="en-US" dirty="0"/>
              <a:t> </a:t>
            </a:r>
            <a:r>
              <a:rPr lang="en-US" dirty="0" err="1"/>
              <a:t>Tentang</a:t>
            </a:r>
            <a:r>
              <a:rPr lang="en-US" dirty="0"/>
              <a:t> CI</a:t>
            </a:r>
          </a:p>
        </p:txBody>
      </p:sp>
      <p:sp>
        <p:nvSpPr>
          <p:cNvPr id="54" name="Text Placeholder 53">
            <a:extLst>
              <a:ext uri="{FF2B5EF4-FFF2-40B4-BE49-F238E27FC236}">
                <a16:creationId xmlns:a16="http://schemas.microsoft.com/office/drawing/2014/main" id="{6D0253CA-32E4-E334-573B-E05E325C4945}"/>
              </a:ext>
            </a:extLst>
          </p:cNvPr>
          <p:cNvSpPr>
            <a:spLocks noGrp="1"/>
          </p:cNvSpPr>
          <p:nvPr>
            <p:ph type="body" sz="quarter" idx="25"/>
          </p:nvPr>
        </p:nvSpPr>
        <p:spPr>
          <a:xfrm>
            <a:off x="4069797" y="4305116"/>
            <a:ext cx="1289304" cy="813816"/>
          </a:xfrm>
        </p:spPr>
        <p:txBody>
          <a:bodyPr/>
          <a:lstStyle/>
          <a:p>
            <a:r>
              <a:rPr lang="en-US" dirty="0"/>
              <a:t>03</a:t>
            </a:r>
          </a:p>
        </p:txBody>
      </p:sp>
      <p:sp>
        <p:nvSpPr>
          <p:cNvPr id="49" name="Text Placeholder 48">
            <a:extLst>
              <a:ext uri="{FF2B5EF4-FFF2-40B4-BE49-F238E27FC236}">
                <a16:creationId xmlns:a16="http://schemas.microsoft.com/office/drawing/2014/main" id="{B9DF8967-B016-435D-E4C1-59BDE275C828}"/>
              </a:ext>
            </a:extLst>
          </p:cNvPr>
          <p:cNvSpPr>
            <a:spLocks noGrp="1"/>
          </p:cNvSpPr>
          <p:nvPr>
            <p:ph type="body" sz="quarter" idx="20"/>
          </p:nvPr>
        </p:nvSpPr>
        <p:spPr>
          <a:xfrm>
            <a:off x="4109550" y="5209788"/>
            <a:ext cx="1627632" cy="1042416"/>
          </a:xfrm>
        </p:spPr>
        <p:txBody>
          <a:bodyPr/>
          <a:lstStyle/>
          <a:p>
            <a:r>
              <a:rPr lang="en-US" dirty="0" err="1"/>
              <a:t>Pembahasan</a:t>
            </a:r>
            <a:r>
              <a:rPr lang="en-US" dirty="0"/>
              <a:t> </a:t>
            </a:r>
            <a:r>
              <a:rPr lang="en-US" dirty="0" err="1"/>
              <a:t>Tentang</a:t>
            </a:r>
            <a:r>
              <a:rPr lang="en-US" dirty="0"/>
              <a:t> CD</a:t>
            </a:r>
          </a:p>
        </p:txBody>
      </p:sp>
      <p:sp>
        <p:nvSpPr>
          <p:cNvPr id="55" name="Text Placeholder 54">
            <a:extLst>
              <a:ext uri="{FF2B5EF4-FFF2-40B4-BE49-F238E27FC236}">
                <a16:creationId xmlns:a16="http://schemas.microsoft.com/office/drawing/2014/main" id="{2C5F2A49-3CA3-28A0-CFDC-859B87F44F52}"/>
              </a:ext>
            </a:extLst>
          </p:cNvPr>
          <p:cNvSpPr>
            <a:spLocks noGrp="1"/>
          </p:cNvSpPr>
          <p:nvPr>
            <p:ph type="body" sz="quarter" idx="26"/>
          </p:nvPr>
        </p:nvSpPr>
        <p:spPr>
          <a:xfrm>
            <a:off x="5654361" y="5495106"/>
            <a:ext cx="1289304" cy="813816"/>
          </a:xfrm>
        </p:spPr>
        <p:txBody>
          <a:bodyPr/>
          <a:lstStyle/>
          <a:p>
            <a:r>
              <a:rPr lang="en-US" dirty="0"/>
              <a:t>04</a:t>
            </a:r>
          </a:p>
        </p:txBody>
      </p:sp>
      <p:sp>
        <p:nvSpPr>
          <p:cNvPr id="50" name="Text Placeholder 49">
            <a:extLst>
              <a:ext uri="{FF2B5EF4-FFF2-40B4-BE49-F238E27FC236}">
                <a16:creationId xmlns:a16="http://schemas.microsoft.com/office/drawing/2014/main" id="{992A5432-0C7B-3D81-4B0F-5A308B599C73}"/>
              </a:ext>
            </a:extLst>
          </p:cNvPr>
          <p:cNvSpPr>
            <a:spLocks noGrp="1"/>
          </p:cNvSpPr>
          <p:nvPr>
            <p:ph type="body" sz="quarter" idx="21"/>
          </p:nvPr>
        </p:nvSpPr>
        <p:spPr>
          <a:xfrm>
            <a:off x="5708702" y="6265840"/>
            <a:ext cx="1627632" cy="1042416"/>
          </a:xfrm>
        </p:spPr>
        <p:txBody>
          <a:bodyPr/>
          <a:lstStyle/>
          <a:p>
            <a:r>
              <a:rPr lang="en-US" dirty="0"/>
              <a:t>Continuous Deployment</a:t>
            </a:r>
          </a:p>
        </p:txBody>
      </p:sp>
      <p:sp>
        <p:nvSpPr>
          <p:cNvPr id="56" name="Text Placeholder 55">
            <a:extLst>
              <a:ext uri="{FF2B5EF4-FFF2-40B4-BE49-F238E27FC236}">
                <a16:creationId xmlns:a16="http://schemas.microsoft.com/office/drawing/2014/main" id="{316755AD-2E77-26D9-BB8D-E27030BF01CD}"/>
              </a:ext>
            </a:extLst>
          </p:cNvPr>
          <p:cNvSpPr>
            <a:spLocks noGrp="1"/>
          </p:cNvSpPr>
          <p:nvPr>
            <p:ph type="body" sz="quarter" idx="27"/>
          </p:nvPr>
        </p:nvSpPr>
        <p:spPr>
          <a:xfrm>
            <a:off x="6488669" y="4037074"/>
            <a:ext cx="1289304" cy="813816"/>
          </a:xfrm>
        </p:spPr>
        <p:txBody>
          <a:bodyPr/>
          <a:lstStyle/>
          <a:p>
            <a:r>
              <a:rPr lang="en-US" dirty="0"/>
              <a:t>05</a:t>
            </a:r>
          </a:p>
        </p:txBody>
      </p:sp>
      <p:sp>
        <p:nvSpPr>
          <p:cNvPr id="51" name="Text Placeholder 50">
            <a:extLst>
              <a:ext uri="{FF2B5EF4-FFF2-40B4-BE49-F238E27FC236}">
                <a16:creationId xmlns:a16="http://schemas.microsoft.com/office/drawing/2014/main" id="{00955C5E-F740-803E-605E-7A855D5396B1}"/>
              </a:ext>
            </a:extLst>
          </p:cNvPr>
          <p:cNvSpPr>
            <a:spLocks noGrp="1"/>
          </p:cNvSpPr>
          <p:nvPr>
            <p:ph type="body" sz="quarter" idx="22"/>
          </p:nvPr>
        </p:nvSpPr>
        <p:spPr>
          <a:xfrm>
            <a:off x="6522518" y="4818630"/>
            <a:ext cx="1627632" cy="1042416"/>
          </a:xfrm>
        </p:spPr>
        <p:txBody>
          <a:bodyPr/>
          <a:lstStyle/>
          <a:p>
            <a:r>
              <a:rPr lang="en-US" dirty="0" err="1"/>
              <a:t>Fungsi</a:t>
            </a:r>
            <a:r>
              <a:rPr lang="en-US" dirty="0"/>
              <a:t> CI/CD Pipeline</a:t>
            </a:r>
          </a:p>
        </p:txBody>
      </p:sp>
      <p:sp>
        <p:nvSpPr>
          <p:cNvPr id="14" name="Text Placeholder 55">
            <a:extLst>
              <a:ext uri="{FF2B5EF4-FFF2-40B4-BE49-F238E27FC236}">
                <a16:creationId xmlns:a16="http://schemas.microsoft.com/office/drawing/2014/main" id="{F06FDAC3-1AA4-4B31-95A8-6FA1F037A859}"/>
              </a:ext>
            </a:extLst>
          </p:cNvPr>
          <p:cNvSpPr txBox="1">
            <a:spLocks/>
          </p:cNvSpPr>
          <p:nvPr/>
        </p:nvSpPr>
        <p:spPr>
          <a:xfrm>
            <a:off x="8357739" y="5042768"/>
            <a:ext cx="1289304" cy="81381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5400" b="1" kern="1200">
                <a:solidFill>
                  <a:schemeClr val="bg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859536" indent="-283464"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152144"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1444752"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06</a:t>
            </a:r>
          </a:p>
        </p:txBody>
      </p:sp>
      <p:sp>
        <p:nvSpPr>
          <p:cNvPr id="15" name="Text Placeholder 50">
            <a:extLst>
              <a:ext uri="{FF2B5EF4-FFF2-40B4-BE49-F238E27FC236}">
                <a16:creationId xmlns:a16="http://schemas.microsoft.com/office/drawing/2014/main" id="{206A84C4-C523-47C9-8312-EB33FBC8B3ED}"/>
              </a:ext>
            </a:extLst>
          </p:cNvPr>
          <p:cNvSpPr txBox="1">
            <a:spLocks/>
          </p:cNvSpPr>
          <p:nvPr/>
        </p:nvSpPr>
        <p:spPr>
          <a:xfrm>
            <a:off x="8447853" y="5872290"/>
            <a:ext cx="1627632" cy="104241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400" kern="1200">
                <a:solidFill>
                  <a:schemeClr val="bg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859536" indent="-283464"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152144"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1444752"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Contoh</a:t>
            </a:r>
            <a:r>
              <a:rPr lang="en-US" dirty="0"/>
              <a:t> Tools CI/CD</a:t>
            </a:r>
          </a:p>
        </p:txBody>
      </p:sp>
      <p:sp>
        <p:nvSpPr>
          <p:cNvPr id="16" name="Text Placeholder 55">
            <a:extLst>
              <a:ext uri="{FF2B5EF4-FFF2-40B4-BE49-F238E27FC236}">
                <a16:creationId xmlns:a16="http://schemas.microsoft.com/office/drawing/2014/main" id="{DF4F8CFE-45EF-48FD-99D1-2F41345B5C4C}"/>
              </a:ext>
            </a:extLst>
          </p:cNvPr>
          <p:cNvSpPr txBox="1">
            <a:spLocks/>
          </p:cNvSpPr>
          <p:nvPr/>
        </p:nvSpPr>
        <p:spPr>
          <a:xfrm>
            <a:off x="9987814" y="4016498"/>
            <a:ext cx="1289304" cy="81381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5400" b="1" kern="1200">
                <a:solidFill>
                  <a:schemeClr val="bg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859536" indent="-283464"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152144"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1444752"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07</a:t>
            </a:r>
          </a:p>
        </p:txBody>
      </p:sp>
      <p:sp>
        <p:nvSpPr>
          <p:cNvPr id="17" name="Text Placeholder 50">
            <a:extLst>
              <a:ext uri="{FF2B5EF4-FFF2-40B4-BE49-F238E27FC236}">
                <a16:creationId xmlns:a16="http://schemas.microsoft.com/office/drawing/2014/main" id="{1B8BE54A-EE2B-4865-B524-1F8DF7D07134}"/>
              </a:ext>
            </a:extLst>
          </p:cNvPr>
          <p:cNvSpPr txBox="1">
            <a:spLocks/>
          </p:cNvSpPr>
          <p:nvPr/>
        </p:nvSpPr>
        <p:spPr>
          <a:xfrm>
            <a:off x="9988886" y="4859598"/>
            <a:ext cx="1627632" cy="104241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400" kern="1200">
                <a:solidFill>
                  <a:schemeClr val="bg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859536" indent="-283464"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152144"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1444752"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Contoh</a:t>
            </a:r>
            <a:r>
              <a:rPr lang="en-US" dirty="0"/>
              <a:t> </a:t>
            </a:r>
            <a:r>
              <a:rPr lang="en-US" dirty="0" err="1"/>
              <a:t>Implementasi</a:t>
            </a:r>
            <a:r>
              <a:rPr lang="en-US" dirty="0"/>
              <a:t> CI/CD</a:t>
            </a:r>
          </a:p>
        </p:txBody>
      </p:sp>
    </p:spTree>
    <p:extLst>
      <p:ext uri="{BB962C8B-B14F-4D97-AF65-F5344CB8AC3E}">
        <p14:creationId xmlns:p14="http://schemas.microsoft.com/office/powerpoint/2010/main" val="3878814425"/>
      </p:ext>
    </p:ext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250"/>
                                        <p:tgtEl>
                                          <p:spTgt spid="52">
                                            <p:txEl>
                                              <p:pRg st="0" end="0"/>
                                            </p:txEl>
                                          </p:spTgt>
                                        </p:tgtEl>
                                      </p:cBhvr>
                                    </p:animEffect>
                                    <p:anim calcmode="lin" valueType="num">
                                      <p:cBhvr>
                                        <p:cTn id="8" dur="250" fill="hold"/>
                                        <p:tgtEl>
                                          <p:spTgt spid="5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5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7">
                                            <p:txEl>
                                              <p:pRg st="0" end="0"/>
                                            </p:txEl>
                                          </p:spTgt>
                                        </p:tgtEl>
                                        <p:attrNameLst>
                                          <p:attrName>style.visibility</p:attrName>
                                        </p:attrNameLst>
                                      </p:cBhvr>
                                      <p:to>
                                        <p:strVal val="visible"/>
                                      </p:to>
                                    </p:set>
                                    <p:animEffect transition="in" filter="fade">
                                      <p:cBhvr>
                                        <p:cTn id="13" dur="250"/>
                                        <p:tgtEl>
                                          <p:spTgt spid="47">
                                            <p:txEl>
                                              <p:pRg st="0" end="0"/>
                                            </p:txEl>
                                          </p:spTgt>
                                        </p:tgtEl>
                                      </p:cBhvr>
                                    </p:animEffect>
                                    <p:anim calcmode="lin" valueType="num">
                                      <p:cBhvr>
                                        <p:cTn id="14" dur="25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3">
                                            <p:txEl>
                                              <p:pRg st="0" end="0"/>
                                            </p:txEl>
                                          </p:spTgt>
                                        </p:tgtEl>
                                        <p:attrNameLst>
                                          <p:attrName>style.visibility</p:attrName>
                                        </p:attrNameLst>
                                      </p:cBhvr>
                                      <p:to>
                                        <p:strVal val="visible"/>
                                      </p:to>
                                    </p:set>
                                    <p:animEffect transition="in" filter="fade">
                                      <p:cBhvr>
                                        <p:cTn id="19" dur="250"/>
                                        <p:tgtEl>
                                          <p:spTgt spid="53">
                                            <p:txEl>
                                              <p:pRg st="0" end="0"/>
                                            </p:txEl>
                                          </p:spTgt>
                                        </p:tgtEl>
                                      </p:cBhvr>
                                    </p:animEffect>
                                    <p:anim calcmode="lin" valueType="num">
                                      <p:cBhvr>
                                        <p:cTn id="20" dur="250" fill="hold"/>
                                        <p:tgtEl>
                                          <p:spTgt spid="53">
                                            <p:txEl>
                                              <p:pRg st="0" end="0"/>
                                            </p:txEl>
                                          </p:spTgt>
                                        </p:tgtEl>
                                        <p:attrNameLst>
                                          <p:attrName>ppt_x</p:attrName>
                                        </p:attrNameLst>
                                      </p:cBhvr>
                                      <p:tavLst>
                                        <p:tav tm="0">
                                          <p:val>
                                            <p:strVal val="#ppt_x"/>
                                          </p:val>
                                        </p:tav>
                                        <p:tav tm="100000">
                                          <p:val>
                                            <p:strVal val="#ppt_x"/>
                                          </p:val>
                                        </p:tav>
                                      </p:tavLst>
                                    </p:anim>
                                    <p:anim calcmode="lin" valueType="num">
                                      <p:cBhvr>
                                        <p:cTn id="21" dur="250" fill="hold"/>
                                        <p:tgtEl>
                                          <p:spTgt spid="53">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48">
                                            <p:txEl>
                                              <p:pRg st="0" end="0"/>
                                            </p:txEl>
                                          </p:spTgt>
                                        </p:tgtEl>
                                        <p:attrNameLst>
                                          <p:attrName>style.visibility</p:attrName>
                                        </p:attrNameLst>
                                      </p:cBhvr>
                                      <p:to>
                                        <p:strVal val="visible"/>
                                      </p:to>
                                    </p:set>
                                    <p:animEffect transition="in" filter="fade">
                                      <p:cBhvr>
                                        <p:cTn id="25" dur="250"/>
                                        <p:tgtEl>
                                          <p:spTgt spid="48">
                                            <p:txEl>
                                              <p:pRg st="0" end="0"/>
                                            </p:txEl>
                                          </p:spTgt>
                                        </p:tgtEl>
                                      </p:cBhvr>
                                    </p:animEffect>
                                    <p:anim calcmode="lin" valueType="num">
                                      <p:cBhvr>
                                        <p:cTn id="26" dur="25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27" dur="250" fill="hold"/>
                                        <p:tgtEl>
                                          <p:spTgt spid="48">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54">
                                            <p:txEl>
                                              <p:pRg st="0" end="0"/>
                                            </p:txEl>
                                          </p:spTgt>
                                        </p:tgtEl>
                                        <p:attrNameLst>
                                          <p:attrName>style.visibility</p:attrName>
                                        </p:attrNameLst>
                                      </p:cBhvr>
                                      <p:to>
                                        <p:strVal val="visible"/>
                                      </p:to>
                                    </p:set>
                                    <p:animEffect transition="in" filter="fade">
                                      <p:cBhvr>
                                        <p:cTn id="31" dur="250"/>
                                        <p:tgtEl>
                                          <p:spTgt spid="54">
                                            <p:txEl>
                                              <p:pRg st="0" end="0"/>
                                            </p:txEl>
                                          </p:spTgt>
                                        </p:tgtEl>
                                      </p:cBhvr>
                                    </p:animEffect>
                                    <p:anim calcmode="lin" valueType="num">
                                      <p:cBhvr>
                                        <p:cTn id="32" dur="250" fill="hold"/>
                                        <p:tgtEl>
                                          <p:spTgt spid="54">
                                            <p:txEl>
                                              <p:pRg st="0" end="0"/>
                                            </p:txEl>
                                          </p:spTgt>
                                        </p:tgtEl>
                                        <p:attrNameLst>
                                          <p:attrName>ppt_x</p:attrName>
                                        </p:attrNameLst>
                                      </p:cBhvr>
                                      <p:tavLst>
                                        <p:tav tm="0">
                                          <p:val>
                                            <p:strVal val="#ppt_x"/>
                                          </p:val>
                                        </p:tav>
                                        <p:tav tm="100000">
                                          <p:val>
                                            <p:strVal val="#ppt_x"/>
                                          </p:val>
                                        </p:tav>
                                      </p:tavLst>
                                    </p:anim>
                                    <p:anim calcmode="lin" valueType="num">
                                      <p:cBhvr>
                                        <p:cTn id="33" dur="250" fill="hold"/>
                                        <p:tgtEl>
                                          <p:spTgt spid="54">
                                            <p:txEl>
                                              <p:pRg st="0" end="0"/>
                                            </p:txEl>
                                          </p:spTgt>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49">
                                            <p:txEl>
                                              <p:pRg st="0" end="0"/>
                                            </p:txEl>
                                          </p:spTgt>
                                        </p:tgtEl>
                                        <p:attrNameLst>
                                          <p:attrName>style.visibility</p:attrName>
                                        </p:attrNameLst>
                                      </p:cBhvr>
                                      <p:to>
                                        <p:strVal val="visible"/>
                                      </p:to>
                                    </p:set>
                                    <p:animEffect transition="in" filter="fade">
                                      <p:cBhvr>
                                        <p:cTn id="37" dur="250"/>
                                        <p:tgtEl>
                                          <p:spTgt spid="49">
                                            <p:txEl>
                                              <p:pRg st="0" end="0"/>
                                            </p:txEl>
                                          </p:spTgt>
                                        </p:tgtEl>
                                      </p:cBhvr>
                                    </p:animEffect>
                                    <p:anim calcmode="lin" valueType="num">
                                      <p:cBhvr>
                                        <p:cTn id="38" dur="25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39" dur="250" fill="hold"/>
                                        <p:tgtEl>
                                          <p:spTgt spid="49">
                                            <p:txEl>
                                              <p:pRg st="0" end="0"/>
                                            </p:txEl>
                                          </p:spTgt>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55">
                                            <p:txEl>
                                              <p:pRg st="0" end="0"/>
                                            </p:txEl>
                                          </p:spTgt>
                                        </p:tgtEl>
                                        <p:attrNameLst>
                                          <p:attrName>style.visibility</p:attrName>
                                        </p:attrNameLst>
                                      </p:cBhvr>
                                      <p:to>
                                        <p:strVal val="visible"/>
                                      </p:to>
                                    </p:set>
                                    <p:animEffect transition="in" filter="fade">
                                      <p:cBhvr>
                                        <p:cTn id="43" dur="250"/>
                                        <p:tgtEl>
                                          <p:spTgt spid="55">
                                            <p:txEl>
                                              <p:pRg st="0" end="0"/>
                                            </p:txEl>
                                          </p:spTgt>
                                        </p:tgtEl>
                                      </p:cBhvr>
                                    </p:animEffect>
                                    <p:anim calcmode="lin" valueType="num">
                                      <p:cBhvr>
                                        <p:cTn id="44" dur="25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45" dur="250" fill="hold"/>
                                        <p:tgtEl>
                                          <p:spTgt spid="55">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56">
                                            <p:txEl>
                                              <p:pRg st="0" end="0"/>
                                            </p:txEl>
                                          </p:spTgt>
                                        </p:tgtEl>
                                        <p:attrNameLst>
                                          <p:attrName>style.visibility</p:attrName>
                                        </p:attrNameLst>
                                      </p:cBhvr>
                                      <p:to>
                                        <p:strVal val="visible"/>
                                      </p:to>
                                    </p:set>
                                    <p:animEffect transition="in" filter="fade">
                                      <p:cBhvr>
                                        <p:cTn id="49" dur="250"/>
                                        <p:tgtEl>
                                          <p:spTgt spid="56">
                                            <p:txEl>
                                              <p:pRg st="0" end="0"/>
                                            </p:txEl>
                                          </p:spTgt>
                                        </p:tgtEl>
                                      </p:cBhvr>
                                    </p:animEffect>
                                    <p:anim calcmode="lin" valueType="num">
                                      <p:cBhvr>
                                        <p:cTn id="50" dur="250" fill="hold"/>
                                        <p:tgtEl>
                                          <p:spTgt spid="56">
                                            <p:txEl>
                                              <p:pRg st="0" end="0"/>
                                            </p:txEl>
                                          </p:spTgt>
                                        </p:tgtEl>
                                        <p:attrNameLst>
                                          <p:attrName>ppt_x</p:attrName>
                                        </p:attrNameLst>
                                      </p:cBhvr>
                                      <p:tavLst>
                                        <p:tav tm="0">
                                          <p:val>
                                            <p:strVal val="#ppt_x"/>
                                          </p:val>
                                        </p:tav>
                                        <p:tav tm="100000">
                                          <p:val>
                                            <p:strVal val="#ppt_x"/>
                                          </p:val>
                                        </p:tav>
                                      </p:tavLst>
                                    </p:anim>
                                    <p:anim calcmode="lin" valueType="num">
                                      <p:cBhvr>
                                        <p:cTn id="51" dur="250" fill="hold"/>
                                        <p:tgtEl>
                                          <p:spTgt spid="56">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grpId="0" nodeType="afterEffect">
                                  <p:stCondLst>
                                    <p:cond delay="0"/>
                                  </p:stCondLst>
                                  <p:childTnLst>
                                    <p:set>
                                      <p:cBhvr>
                                        <p:cTn id="54" dur="1" fill="hold">
                                          <p:stCondLst>
                                            <p:cond delay="0"/>
                                          </p:stCondLst>
                                        </p:cTn>
                                        <p:tgtEl>
                                          <p:spTgt spid="51">
                                            <p:txEl>
                                              <p:pRg st="0" end="0"/>
                                            </p:txEl>
                                          </p:spTgt>
                                        </p:tgtEl>
                                        <p:attrNameLst>
                                          <p:attrName>style.visibility</p:attrName>
                                        </p:attrNameLst>
                                      </p:cBhvr>
                                      <p:to>
                                        <p:strVal val="visible"/>
                                      </p:to>
                                    </p:set>
                                    <p:animEffect transition="in" filter="fade">
                                      <p:cBhvr>
                                        <p:cTn id="55" dur="250"/>
                                        <p:tgtEl>
                                          <p:spTgt spid="51">
                                            <p:txEl>
                                              <p:pRg st="0" end="0"/>
                                            </p:txEl>
                                          </p:spTgt>
                                        </p:tgtEl>
                                      </p:cBhvr>
                                    </p:animEffect>
                                    <p:anim calcmode="lin" valueType="num">
                                      <p:cBhvr>
                                        <p:cTn id="56" dur="250" fill="hold"/>
                                        <p:tgtEl>
                                          <p:spTgt spid="51">
                                            <p:txEl>
                                              <p:pRg st="0" end="0"/>
                                            </p:txEl>
                                          </p:spTgt>
                                        </p:tgtEl>
                                        <p:attrNameLst>
                                          <p:attrName>ppt_x</p:attrName>
                                        </p:attrNameLst>
                                      </p:cBhvr>
                                      <p:tavLst>
                                        <p:tav tm="0">
                                          <p:val>
                                            <p:strVal val="#ppt_x"/>
                                          </p:val>
                                        </p:tav>
                                        <p:tav tm="100000">
                                          <p:val>
                                            <p:strVal val="#ppt_x"/>
                                          </p:val>
                                        </p:tav>
                                      </p:tavLst>
                                    </p:anim>
                                    <p:anim calcmode="lin" valueType="num">
                                      <p:cBhvr>
                                        <p:cTn id="57" dur="250" fill="hold"/>
                                        <p:tgtEl>
                                          <p:spTgt spid="51">
                                            <p:txEl>
                                              <p:pRg st="0" end="0"/>
                                            </p:txEl>
                                          </p:spTgt>
                                        </p:tgtEl>
                                        <p:attrNameLst>
                                          <p:attrName>ppt_y</p:attrName>
                                        </p:attrNameLst>
                                      </p:cBhvr>
                                      <p:tavLst>
                                        <p:tav tm="0">
                                          <p:val>
                                            <p:strVal val="#ppt_y+.1"/>
                                          </p:val>
                                        </p:tav>
                                        <p:tav tm="100000">
                                          <p:val>
                                            <p:strVal val="#ppt_y"/>
                                          </p:val>
                                        </p:tav>
                                      </p:tavLst>
                                    </p:anim>
                                  </p:childTnLst>
                                </p:cTn>
                              </p:par>
                            </p:childTnLst>
                          </p:cTn>
                        </p:par>
                        <p:par>
                          <p:cTn id="58" fill="hold">
                            <p:stCondLst>
                              <p:cond delay="2250"/>
                            </p:stCondLst>
                            <p:childTnLst>
                              <p:par>
                                <p:cTn id="59" presetID="42"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250"/>
                                        <p:tgtEl>
                                          <p:spTgt spid="14"/>
                                        </p:tgtEl>
                                      </p:cBhvr>
                                    </p:animEffect>
                                    <p:anim calcmode="lin" valueType="num">
                                      <p:cBhvr>
                                        <p:cTn id="62" dur="250" fill="hold"/>
                                        <p:tgtEl>
                                          <p:spTgt spid="14"/>
                                        </p:tgtEl>
                                        <p:attrNameLst>
                                          <p:attrName>ppt_x</p:attrName>
                                        </p:attrNameLst>
                                      </p:cBhvr>
                                      <p:tavLst>
                                        <p:tav tm="0">
                                          <p:val>
                                            <p:strVal val="#ppt_x"/>
                                          </p:val>
                                        </p:tav>
                                        <p:tav tm="100000">
                                          <p:val>
                                            <p:strVal val="#ppt_x"/>
                                          </p:val>
                                        </p:tav>
                                      </p:tavLst>
                                    </p:anim>
                                    <p:anim calcmode="lin" valueType="num">
                                      <p:cBhvr>
                                        <p:cTn id="63" dur="250" fill="hold"/>
                                        <p:tgtEl>
                                          <p:spTgt spid="14"/>
                                        </p:tgtEl>
                                        <p:attrNameLst>
                                          <p:attrName>ppt_y</p:attrName>
                                        </p:attrNameLst>
                                      </p:cBhvr>
                                      <p:tavLst>
                                        <p:tav tm="0">
                                          <p:val>
                                            <p:strVal val="#ppt_y+.1"/>
                                          </p:val>
                                        </p:tav>
                                        <p:tav tm="100000">
                                          <p:val>
                                            <p:strVal val="#ppt_y"/>
                                          </p:val>
                                        </p:tav>
                                      </p:tavLst>
                                    </p:anim>
                                  </p:childTnLst>
                                </p:cTn>
                              </p:par>
                            </p:childTnLst>
                          </p:cTn>
                        </p:par>
                        <p:par>
                          <p:cTn id="64" fill="hold">
                            <p:stCondLst>
                              <p:cond delay="2500"/>
                            </p:stCondLst>
                            <p:childTnLst>
                              <p:par>
                                <p:cTn id="65" presetID="42" presetClass="entr" presetSubtype="0"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250"/>
                                        <p:tgtEl>
                                          <p:spTgt spid="15"/>
                                        </p:tgtEl>
                                      </p:cBhvr>
                                    </p:animEffect>
                                    <p:anim calcmode="lin" valueType="num">
                                      <p:cBhvr>
                                        <p:cTn id="68" dur="250" fill="hold"/>
                                        <p:tgtEl>
                                          <p:spTgt spid="15"/>
                                        </p:tgtEl>
                                        <p:attrNameLst>
                                          <p:attrName>ppt_x</p:attrName>
                                        </p:attrNameLst>
                                      </p:cBhvr>
                                      <p:tavLst>
                                        <p:tav tm="0">
                                          <p:val>
                                            <p:strVal val="#ppt_x"/>
                                          </p:val>
                                        </p:tav>
                                        <p:tav tm="100000">
                                          <p:val>
                                            <p:strVal val="#ppt_x"/>
                                          </p:val>
                                        </p:tav>
                                      </p:tavLst>
                                    </p:anim>
                                    <p:anim calcmode="lin" valueType="num">
                                      <p:cBhvr>
                                        <p:cTn id="69" dur="250" fill="hold"/>
                                        <p:tgtEl>
                                          <p:spTgt spid="15"/>
                                        </p:tgtEl>
                                        <p:attrNameLst>
                                          <p:attrName>ppt_y</p:attrName>
                                        </p:attrNameLst>
                                      </p:cBhvr>
                                      <p:tavLst>
                                        <p:tav tm="0">
                                          <p:val>
                                            <p:strVal val="#ppt_y+.1"/>
                                          </p:val>
                                        </p:tav>
                                        <p:tav tm="100000">
                                          <p:val>
                                            <p:strVal val="#ppt_y"/>
                                          </p:val>
                                        </p:tav>
                                      </p:tavLst>
                                    </p:anim>
                                  </p:childTnLst>
                                </p:cTn>
                              </p:par>
                            </p:childTnLst>
                          </p:cTn>
                        </p:par>
                        <p:par>
                          <p:cTn id="70" fill="hold">
                            <p:stCondLst>
                              <p:cond delay="2750"/>
                            </p:stCondLst>
                            <p:childTnLst>
                              <p:par>
                                <p:cTn id="71" presetID="42" presetClass="entr" presetSubtype="0"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250"/>
                                        <p:tgtEl>
                                          <p:spTgt spid="16"/>
                                        </p:tgtEl>
                                      </p:cBhvr>
                                    </p:animEffect>
                                    <p:anim calcmode="lin" valueType="num">
                                      <p:cBhvr>
                                        <p:cTn id="74" dur="250" fill="hold"/>
                                        <p:tgtEl>
                                          <p:spTgt spid="16"/>
                                        </p:tgtEl>
                                        <p:attrNameLst>
                                          <p:attrName>ppt_x</p:attrName>
                                        </p:attrNameLst>
                                      </p:cBhvr>
                                      <p:tavLst>
                                        <p:tav tm="0">
                                          <p:val>
                                            <p:strVal val="#ppt_x"/>
                                          </p:val>
                                        </p:tav>
                                        <p:tav tm="100000">
                                          <p:val>
                                            <p:strVal val="#ppt_x"/>
                                          </p:val>
                                        </p:tav>
                                      </p:tavLst>
                                    </p:anim>
                                    <p:anim calcmode="lin" valueType="num">
                                      <p:cBhvr>
                                        <p:cTn id="75" dur="250" fill="hold"/>
                                        <p:tgtEl>
                                          <p:spTgt spid="16"/>
                                        </p:tgtEl>
                                        <p:attrNameLst>
                                          <p:attrName>ppt_y</p:attrName>
                                        </p:attrNameLst>
                                      </p:cBhvr>
                                      <p:tavLst>
                                        <p:tav tm="0">
                                          <p:val>
                                            <p:strVal val="#ppt_y+.1"/>
                                          </p:val>
                                        </p:tav>
                                        <p:tav tm="100000">
                                          <p:val>
                                            <p:strVal val="#ppt_y"/>
                                          </p:val>
                                        </p:tav>
                                      </p:tavLst>
                                    </p:anim>
                                  </p:childTnLst>
                                </p:cTn>
                              </p:par>
                            </p:childTnLst>
                          </p:cTn>
                        </p:par>
                        <p:par>
                          <p:cTn id="76" fill="hold">
                            <p:stCondLst>
                              <p:cond delay="3000"/>
                            </p:stCondLst>
                            <p:childTnLst>
                              <p:par>
                                <p:cTn id="77" presetID="42" presetClass="entr" presetSubtype="0"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250"/>
                                        <p:tgtEl>
                                          <p:spTgt spid="17"/>
                                        </p:tgtEl>
                                      </p:cBhvr>
                                    </p:animEffect>
                                    <p:anim calcmode="lin" valueType="num">
                                      <p:cBhvr>
                                        <p:cTn id="80" dur="250" fill="hold"/>
                                        <p:tgtEl>
                                          <p:spTgt spid="17"/>
                                        </p:tgtEl>
                                        <p:attrNameLst>
                                          <p:attrName>ppt_x</p:attrName>
                                        </p:attrNameLst>
                                      </p:cBhvr>
                                      <p:tavLst>
                                        <p:tav tm="0">
                                          <p:val>
                                            <p:strVal val="#ppt_x"/>
                                          </p:val>
                                        </p:tav>
                                        <p:tav tm="100000">
                                          <p:val>
                                            <p:strVal val="#ppt_x"/>
                                          </p:val>
                                        </p:tav>
                                      </p:tavLst>
                                    </p:anim>
                                    <p:anim calcmode="lin" valueType="num">
                                      <p:cBhvr>
                                        <p:cTn id="81" dur="250" fill="hold"/>
                                        <p:tgtEl>
                                          <p:spTgt spid="17"/>
                                        </p:tgtEl>
                                        <p:attrNameLst>
                                          <p:attrName>ppt_y</p:attrName>
                                        </p:attrNameLst>
                                      </p:cBhvr>
                                      <p:tavLst>
                                        <p:tav tm="0">
                                          <p:val>
                                            <p:strVal val="#ppt_y+.1"/>
                                          </p:val>
                                        </p:tav>
                                        <p:tav tm="100000">
                                          <p:val>
                                            <p:strVal val="#ppt_y"/>
                                          </p:val>
                                        </p:tav>
                                      </p:tavLst>
                                    </p:anim>
                                  </p:childTnLst>
                                </p:cTn>
                              </p:par>
                            </p:childTnLst>
                          </p:cTn>
                        </p:par>
                        <p:par>
                          <p:cTn id="82" fill="hold">
                            <p:stCondLst>
                              <p:cond delay="3250"/>
                            </p:stCondLst>
                            <p:childTnLst>
                              <p:par>
                                <p:cTn id="83" presetID="42" presetClass="entr" presetSubtype="0" fill="hold" grpId="0" nodeType="afterEffect">
                                  <p:stCondLst>
                                    <p:cond delay="0"/>
                                  </p:stCondLst>
                                  <p:childTnLst>
                                    <p:set>
                                      <p:cBhvr>
                                        <p:cTn id="84" dur="1" fill="hold">
                                          <p:stCondLst>
                                            <p:cond delay="0"/>
                                          </p:stCondLst>
                                        </p:cTn>
                                        <p:tgtEl>
                                          <p:spTgt spid="50">
                                            <p:txEl>
                                              <p:pRg st="0" end="0"/>
                                            </p:txEl>
                                          </p:spTgt>
                                        </p:tgtEl>
                                        <p:attrNameLst>
                                          <p:attrName>style.visibility</p:attrName>
                                        </p:attrNameLst>
                                      </p:cBhvr>
                                      <p:to>
                                        <p:strVal val="visible"/>
                                      </p:to>
                                    </p:set>
                                    <p:animEffect transition="in" filter="fade">
                                      <p:cBhvr>
                                        <p:cTn id="85" dur="250"/>
                                        <p:tgtEl>
                                          <p:spTgt spid="50">
                                            <p:txEl>
                                              <p:pRg st="0" end="0"/>
                                            </p:txEl>
                                          </p:spTgt>
                                        </p:tgtEl>
                                      </p:cBhvr>
                                    </p:animEffect>
                                    <p:anim calcmode="lin" valueType="num">
                                      <p:cBhvr>
                                        <p:cTn id="86" dur="25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87" dur="25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P spid="47" grpId="0" build="p"/>
      <p:bldP spid="53" grpId="0" build="p"/>
      <p:bldP spid="48" grpId="0" build="p"/>
      <p:bldP spid="54" grpId="0" build="p"/>
      <p:bldP spid="49" grpId="0" build="p"/>
      <p:bldP spid="55" grpId="0" build="p"/>
      <p:bldP spid="50" grpId="0" build="p"/>
      <p:bldP spid="56" grpId="0" build="p"/>
      <p:bldP spid="51" grpId="0" build="p"/>
      <p:bldP spid="14" grpId="0"/>
      <p:bldP spid="15" grpId="0"/>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01</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Apa</a:t>
            </a:r>
            <a:r>
              <a:rPr lang="en-US" dirty="0"/>
              <a:t> </a:t>
            </a:r>
            <a:r>
              <a:rPr lang="en-US" dirty="0" err="1"/>
              <a:t>itu</a:t>
            </a:r>
            <a:r>
              <a:rPr lang="en-US" dirty="0"/>
              <a:t> CI/CD?</a:t>
            </a:r>
          </a:p>
        </p:txBody>
      </p:sp>
      <p:pic>
        <p:nvPicPr>
          <p:cNvPr id="32774" name="Picture 6" descr="Testing in CI/CD | Mitrais Blog">
            <a:extLst>
              <a:ext uri="{FF2B5EF4-FFF2-40B4-BE49-F238E27FC236}">
                <a16:creationId xmlns:a16="http://schemas.microsoft.com/office/drawing/2014/main" id="{F4E69129-D126-459E-8BAF-2DEEF0C831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4821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612636" y="493268"/>
            <a:ext cx="4735068" cy="903732"/>
          </a:xfrm>
        </p:spPr>
        <p:txBody>
          <a:bodyPr/>
          <a:lstStyle/>
          <a:p>
            <a:r>
              <a:rPr lang="en-US" sz="4000" dirty="0" err="1"/>
              <a:t>Apa</a:t>
            </a:r>
            <a:r>
              <a:rPr lang="en-US" sz="4000" dirty="0"/>
              <a:t> </a:t>
            </a:r>
            <a:r>
              <a:rPr lang="en-US" sz="4000" dirty="0" err="1"/>
              <a:t>itu</a:t>
            </a:r>
            <a:r>
              <a:rPr lang="en-US" sz="4000" dirty="0"/>
              <a:t> CI/CD?</a:t>
            </a:r>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612636" y="1848866"/>
            <a:ext cx="4995672" cy="4401312"/>
          </a:xfrm>
        </p:spPr>
        <p:txBody>
          <a:bodyPr/>
          <a:lstStyle/>
          <a:p>
            <a:pPr algn="just"/>
            <a:r>
              <a:rPr lang="en-US" dirty="0" err="1"/>
              <a:t>Sebagai</a:t>
            </a:r>
            <a:r>
              <a:rPr lang="en-US" dirty="0"/>
              <a:t> </a:t>
            </a:r>
            <a:r>
              <a:rPr lang="en-US" dirty="0" err="1"/>
              <a:t>bagian</a:t>
            </a:r>
            <a:r>
              <a:rPr lang="en-US" dirty="0"/>
              <a:t> </a:t>
            </a:r>
            <a:r>
              <a:rPr lang="en-US" dirty="0" err="1"/>
              <a:t>dari</a:t>
            </a:r>
            <a:r>
              <a:rPr lang="en-US" dirty="0"/>
              <a:t> DevOps, CI/CD </a:t>
            </a:r>
            <a:r>
              <a:rPr lang="en-US" dirty="0" err="1"/>
              <a:t>menjadi</a:t>
            </a:r>
            <a:r>
              <a:rPr lang="en-US" dirty="0"/>
              <a:t> </a:t>
            </a:r>
            <a:r>
              <a:rPr lang="en-US" dirty="0" err="1"/>
              <a:t>penghubung</a:t>
            </a:r>
            <a:r>
              <a:rPr lang="en-US" dirty="0"/>
              <a:t> </a:t>
            </a:r>
            <a:r>
              <a:rPr lang="en-US" dirty="0" err="1"/>
              <a:t>antara</a:t>
            </a:r>
            <a:r>
              <a:rPr lang="en-US" dirty="0"/>
              <a:t> </a:t>
            </a:r>
            <a:r>
              <a:rPr lang="en-US" dirty="0" err="1"/>
              <a:t>tim</a:t>
            </a:r>
            <a:r>
              <a:rPr lang="en-US" dirty="0"/>
              <a:t> </a:t>
            </a:r>
            <a:r>
              <a:rPr lang="en-US" dirty="0" err="1"/>
              <a:t>operasional</a:t>
            </a:r>
            <a:r>
              <a:rPr lang="en-US" dirty="0"/>
              <a:t> dan </a:t>
            </a:r>
            <a:r>
              <a:rPr lang="en-US" dirty="0" err="1"/>
              <a:t>tim</a:t>
            </a:r>
            <a:r>
              <a:rPr lang="en-US" dirty="0"/>
              <a:t> </a:t>
            </a:r>
            <a:r>
              <a:rPr lang="en-US" dirty="0" err="1"/>
              <a:t>pengembang</a:t>
            </a:r>
            <a:r>
              <a:rPr lang="en-US" dirty="0"/>
              <a:t> </a:t>
            </a:r>
            <a:r>
              <a:rPr lang="en-US" dirty="0" err="1"/>
              <a:t>dengan</a:t>
            </a:r>
            <a:r>
              <a:rPr lang="en-US" dirty="0"/>
              <a:t> </a:t>
            </a:r>
            <a:r>
              <a:rPr lang="en-US" dirty="0" err="1"/>
              <a:t>melakukan</a:t>
            </a:r>
            <a:r>
              <a:rPr lang="en-US" dirty="0"/>
              <a:t> </a:t>
            </a:r>
            <a:r>
              <a:rPr lang="en-US" dirty="0" err="1"/>
              <a:t>automasi</a:t>
            </a:r>
            <a:r>
              <a:rPr lang="en-US" dirty="0"/>
              <a:t> </a:t>
            </a:r>
            <a:r>
              <a:rPr lang="en-US" dirty="0" err="1"/>
              <a:t>pengembangan</a:t>
            </a:r>
            <a:r>
              <a:rPr lang="en-US" dirty="0"/>
              <a:t> </a:t>
            </a:r>
            <a:r>
              <a:rPr lang="en-US" dirty="0" err="1"/>
              <a:t>aplikasi</a:t>
            </a:r>
            <a:r>
              <a:rPr lang="en-US" dirty="0"/>
              <a:t>. DevOps </a:t>
            </a:r>
            <a:r>
              <a:rPr lang="en-US" dirty="0" err="1"/>
              <a:t>ini</a:t>
            </a:r>
            <a:r>
              <a:rPr lang="en-US" dirty="0"/>
              <a:t> </a:t>
            </a:r>
            <a:r>
              <a:rPr lang="en-US" dirty="0" err="1"/>
              <a:t>memungkinkan</a:t>
            </a:r>
            <a:r>
              <a:rPr lang="en-US" dirty="0"/>
              <a:t> </a:t>
            </a:r>
            <a:r>
              <a:rPr lang="en-US" dirty="0" err="1"/>
              <a:t>tim</a:t>
            </a:r>
            <a:r>
              <a:rPr lang="en-US" dirty="0"/>
              <a:t> developer </a:t>
            </a:r>
            <a:r>
              <a:rPr lang="en-US" dirty="0" err="1"/>
              <a:t>menciptakan</a:t>
            </a:r>
            <a:r>
              <a:rPr lang="en-US" dirty="0"/>
              <a:t> software yang </a:t>
            </a:r>
            <a:r>
              <a:rPr lang="en-US" dirty="0" err="1"/>
              <a:t>cepat</a:t>
            </a:r>
            <a:r>
              <a:rPr lang="en-US" dirty="0"/>
              <a:t> dan </a:t>
            </a:r>
            <a:r>
              <a:rPr lang="en-US" dirty="0" err="1"/>
              <a:t>mumpuni</a:t>
            </a:r>
            <a:r>
              <a:rPr lang="en-US" dirty="0"/>
              <a:t>.</a:t>
            </a:r>
          </a:p>
          <a:p>
            <a:pPr algn="just"/>
            <a:endParaRPr lang="en-US" dirty="0"/>
          </a:p>
          <a:p>
            <a:pPr algn="just"/>
            <a:r>
              <a:rPr lang="en-US" dirty="0"/>
              <a:t>CI/CD </a:t>
            </a:r>
            <a:r>
              <a:rPr lang="en-US" dirty="0" err="1"/>
              <a:t>umum</a:t>
            </a:r>
            <a:r>
              <a:rPr lang="en-US" dirty="0"/>
              <a:t> </a:t>
            </a:r>
            <a:r>
              <a:rPr lang="en-US" dirty="0" err="1"/>
              <a:t>digunakan</a:t>
            </a:r>
            <a:r>
              <a:rPr lang="en-US" dirty="0"/>
              <a:t> </a:t>
            </a:r>
            <a:r>
              <a:rPr lang="en-US" dirty="0" err="1"/>
              <a:t>dalam</a:t>
            </a:r>
            <a:r>
              <a:rPr lang="en-US" dirty="0"/>
              <a:t> </a:t>
            </a:r>
            <a:r>
              <a:rPr lang="en-US" dirty="0" err="1"/>
              <a:t>pengembangan</a:t>
            </a:r>
            <a:r>
              <a:rPr lang="en-US" dirty="0"/>
              <a:t> </a:t>
            </a:r>
            <a:r>
              <a:rPr lang="en-US" dirty="0" err="1"/>
              <a:t>perangkat</a:t>
            </a:r>
            <a:r>
              <a:rPr lang="en-US" dirty="0"/>
              <a:t> </a:t>
            </a:r>
            <a:r>
              <a:rPr lang="en-US" dirty="0" err="1"/>
              <a:t>lunak</a:t>
            </a:r>
            <a:r>
              <a:rPr lang="en-US" dirty="0"/>
              <a:t>. CI/CD pipeline </a:t>
            </a:r>
            <a:r>
              <a:rPr lang="en-US" dirty="0" err="1"/>
              <a:t>ini</a:t>
            </a:r>
            <a:r>
              <a:rPr lang="en-US" dirty="0"/>
              <a:t> </a:t>
            </a:r>
            <a:r>
              <a:rPr lang="en-US" dirty="0" err="1"/>
              <a:t>merupakan</a:t>
            </a:r>
            <a:r>
              <a:rPr lang="en-US" dirty="0"/>
              <a:t> </a:t>
            </a:r>
            <a:r>
              <a:rPr lang="en-US" dirty="0" err="1"/>
              <a:t>jembatan</a:t>
            </a:r>
            <a:r>
              <a:rPr lang="en-US" dirty="0"/>
              <a:t> </a:t>
            </a:r>
            <a:r>
              <a:rPr lang="en-US" dirty="0" err="1"/>
              <a:t>antara</a:t>
            </a:r>
            <a:r>
              <a:rPr lang="en-US" dirty="0"/>
              <a:t> </a:t>
            </a:r>
            <a:r>
              <a:rPr lang="en-US" dirty="0" err="1"/>
              <a:t>tim</a:t>
            </a:r>
            <a:r>
              <a:rPr lang="en-US" dirty="0"/>
              <a:t> </a:t>
            </a:r>
            <a:r>
              <a:rPr lang="en-US" dirty="0" err="1"/>
              <a:t>pengembang</a:t>
            </a:r>
            <a:r>
              <a:rPr lang="en-US" dirty="0"/>
              <a:t> </a:t>
            </a:r>
            <a:r>
              <a:rPr lang="en-US" dirty="0" err="1"/>
              <a:t>dengan</a:t>
            </a:r>
            <a:r>
              <a:rPr lang="en-US" dirty="0"/>
              <a:t> </a:t>
            </a:r>
            <a:r>
              <a:rPr lang="en-US" dirty="0" err="1"/>
              <a:t>tim</a:t>
            </a:r>
            <a:r>
              <a:rPr lang="en-US" dirty="0"/>
              <a:t> </a:t>
            </a:r>
            <a:r>
              <a:rPr lang="en-US" dirty="0" err="1"/>
              <a:t>operasional</a:t>
            </a:r>
            <a:r>
              <a:rPr lang="en-US" dirty="0"/>
              <a:t> yang mana di </a:t>
            </a:r>
            <a:r>
              <a:rPr lang="en-US" dirty="0" err="1"/>
              <a:t>dalamnya</a:t>
            </a:r>
            <a:r>
              <a:rPr lang="en-US" dirty="0"/>
              <a:t> </a:t>
            </a:r>
            <a:r>
              <a:rPr lang="en-US" dirty="0" err="1"/>
              <a:t>terdapat</a:t>
            </a:r>
            <a:r>
              <a:rPr lang="en-US" dirty="0"/>
              <a:t> Continuous Integration, Continuous Delivery, dan Continuous Deployment. </a:t>
            </a:r>
            <a:r>
              <a:rPr lang="en-US" dirty="0" err="1"/>
              <a:t>Ketiga</a:t>
            </a:r>
            <a:r>
              <a:rPr lang="en-US" dirty="0"/>
              <a:t> </a:t>
            </a:r>
            <a:r>
              <a:rPr lang="en-US" dirty="0" err="1"/>
              <a:t>fase</a:t>
            </a:r>
            <a:r>
              <a:rPr lang="en-US" dirty="0"/>
              <a:t> </a:t>
            </a:r>
            <a:r>
              <a:rPr lang="en-US" dirty="0" err="1"/>
              <a:t>ini</a:t>
            </a:r>
            <a:r>
              <a:rPr lang="en-US" dirty="0"/>
              <a:t> </a:t>
            </a:r>
            <a:r>
              <a:rPr lang="en-US" dirty="0" err="1"/>
              <a:t>dilakukan</a:t>
            </a:r>
            <a:r>
              <a:rPr lang="en-US" dirty="0"/>
              <a:t> </a:t>
            </a:r>
            <a:r>
              <a:rPr lang="en-US" dirty="0" err="1"/>
              <a:t>secara</a:t>
            </a:r>
            <a:r>
              <a:rPr lang="en-US" dirty="0"/>
              <a:t> </a:t>
            </a:r>
            <a:r>
              <a:rPr lang="en-US" dirty="0" err="1"/>
              <a:t>terus</a:t>
            </a:r>
            <a:r>
              <a:rPr lang="en-US" dirty="0"/>
              <a:t> </a:t>
            </a:r>
            <a:r>
              <a:rPr lang="en-US" dirty="0" err="1"/>
              <a:t>menerus</a:t>
            </a:r>
            <a:r>
              <a:rPr lang="en-US" dirty="0"/>
              <a:t> dan </a:t>
            </a:r>
            <a:r>
              <a:rPr lang="en-US" dirty="0" err="1"/>
              <a:t>otomatis</a:t>
            </a:r>
            <a:r>
              <a:rPr lang="en-US" dirty="0"/>
              <a:t> demi </a:t>
            </a:r>
            <a:r>
              <a:rPr lang="en-US" dirty="0" err="1"/>
              <a:t>menciptakan</a:t>
            </a:r>
            <a:r>
              <a:rPr lang="en-US" dirty="0"/>
              <a:t> </a:t>
            </a:r>
            <a:r>
              <a:rPr lang="en-US" dirty="0" err="1"/>
              <a:t>perangkat</a:t>
            </a:r>
            <a:r>
              <a:rPr lang="en-US" dirty="0"/>
              <a:t> </a:t>
            </a:r>
            <a:r>
              <a:rPr lang="en-US" dirty="0" err="1"/>
              <a:t>lunak</a:t>
            </a:r>
            <a:r>
              <a:rPr lang="en-US" dirty="0"/>
              <a:t> </a:t>
            </a:r>
            <a:r>
              <a:rPr lang="en-US" dirty="0" err="1"/>
              <a:t>andal</a:t>
            </a:r>
            <a:r>
              <a:rPr lang="en-US" dirty="0"/>
              <a:t> dan </a:t>
            </a:r>
            <a:r>
              <a:rPr lang="en-US" dirty="0" err="1"/>
              <a:t>bebas</a:t>
            </a:r>
            <a:r>
              <a:rPr lang="en-US" dirty="0"/>
              <a:t> bug. </a:t>
            </a:r>
          </a:p>
        </p:txBody>
      </p:sp>
      <p:pic>
        <p:nvPicPr>
          <p:cNvPr id="8" name="Picture 6" descr="Testing in CI/CD | Mitrais Blog">
            <a:extLst>
              <a:ext uri="{FF2B5EF4-FFF2-40B4-BE49-F238E27FC236}">
                <a16:creationId xmlns:a16="http://schemas.microsoft.com/office/drawing/2014/main" id="{1E7E4F1B-2EDB-42A8-99B6-2543788AB4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5888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Placeholder 94">
            <a:extLst>
              <a:ext uri="{FF2B5EF4-FFF2-40B4-BE49-F238E27FC236}">
                <a16:creationId xmlns:a16="http://schemas.microsoft.com/office/drawing/2014/main" id="{3DC62460-0BE1-663E-6EC7-5D32CCFAA104}"/>
              </a:ext>
            </a:extLst>
          </p:cNvPr>
          <p:cNvPicPr>
            <a:picLocks noGrp="1" noChangeAspect="1"/>
          </p:cNvPicPr>
          <p:nvPr>
            <p:ph type="pic" sz="quarter" idx="12"/>
          </p:nvPr>
        </p:nvPicPr>
        <p:blipFill rotWithShape="1">
          <a:blip r:embed="rId2"/>
          <a:srcRect t="1844" b="1844"/>
          <a:stretch/>
        </p:blipFill>
        <p:spPr>
          <a:xfrm flipH="1">
            <a:off x="0" y="-127925"/>
            <a:ext cx="12192000" cy="3730752"/>
          </a:xfrm>
        </p:spPr>
      </p:pic>
      <p:sp>
        <p:nvSpPr>
          <p:cNvPr id="40" name="Title 39">
            <a:extLst>
              <a:ext uri="{FF2B5EF4-FFF2-40B4-BE49-F238E27FC236}">
                <a16:creationId xmlns:a16="http://schemas.microsoft.com/office/drawing/2014/main" id="{D2FC237F-CDB1-8E36-1186-413A45FC4972}"/>
              </a:ext>
            </a:extLst>
          </p:cNvPr>
          <p:cNvSpPr>
            <a:spLocks noGrp="1"/>
          </p:cNvSpPr>
          <p:nvPr>
            <p:ph type="title"/>
          </p:nvPr>
        </p:nvSpPr>
        <p:spPr>
          <a:xfrm>
            <a:off x="5620839" y="1010503"/>
            <a:ext cx="6611112" cy="1453896"/>
          </a:xfrm>
        </p:spPr>
        <p:txBody>
          <a:bodyPr/>
          <a:lstStyle/>
          <a:p>
            <a:r>
              <a:rPr lang="en-US" dirty="0"/>
              <a:t>White Box Testing</a:t>
            </a:r>
          </a:p>
        </p:txBody>
      </p:sp>
      <p:sp>
        <p:nvSpPr>
          <p:cNvPr id="52" name="Text Placeholder 51">
            <a:extLst>
              <a:ext uri="{FF2B5EF4-FFF2-40B4-BE49-F238E27FC236}">
                <a16:creationId xmlns:a16="http://schemas.microsoft.com/office/drawing/2014/main" id="{BD808E5F-4899-2928-C4F0-D6FC925BBA25}"/>
              </a:ext>
            </a:extLst>
          </p:cNvPr>
          <p:cNvSpPr>
            <a:spLocks noGrp="1"/>
          </p:cNvSpPr>
          <p:nvPr>
            <p:ph type="body" sz="quarter" idx="23"/>
          </p:nvPr>
        </p:nvSpPr>
        <p:spPr/>
        <p:txBody>
          <a:bodyPr/>
          <a:lstStyle/>
          <a:p>
            <a:r>
              <a:rPr lang="en-US" dirty="0"/>
              <a:t>01</a:t>
            </a:r>
          </a:p>
        </p:txBody>
      </p:sp>
      <p:sp>
        <p:nvSpPr>
          <p:cNvPr id="47" name="Text Placeholder 46">
            <a:extLst>
              <a:ext uri="{FF2B5EF4-FFF2-40B4-BE49-F238E27FC236}">
                <a16:creationId xmlns:a16="http://schemas.microsoft.com/office/drawing/2014/main" id="{3255AB6C-7458-5E46-44F0-5858AA8783E8}"/>
              </a:ext>
            </a:extLst>
          </p:cNvPr>
          <p:cNvSpPr>
            <a:spLocks noGrp="1"/>
          </p:cNvSpPr>
          <p:nvPr>
            <p:ph type="body" sz="quarter" idx="18"/>
          </p:nvPr>
        </p:nvSpPr>
        <p:spPr/>
        <p:txBody>
          <a:bodyPr/>
          <a:lstStyle/>
          <a:p>
            <a:r>
              <a:rPr lang="en-US" dirty="0" err="1"/>
              <a:t>Apa</a:t>
            </a:r>
            <a:r>
              <a:rPr lang="en-US" dirty="0"/>
              <a:t> </a:t>
            </a:r>
            <a:r>
              <a:rPr lang="en-US" dirty="0" err="1"/>
              <a:t>Itu</a:t>
            </a:r>
            <a:r>
              <a:rPr lang="en-US" dirty="0"/>
              <a:t> White Box Testing?</a:t>
            </a:r>
          </a:p>
        </p:txBody>
      </p:sp>
      <p:sp>
        <p:nvSpPr>
          <p:cNvPr id="53" name="Text Placeholder 52">
            <a:extLst>
              <a:ext uri="{FF2B5EF4-FFF2-40B4-BE49-F238E27FC236}">
                <a16:creationId xmlns:a16="http://schemas.microsoft.com/office/drawing/2014/main" id="{ED4D6F49-126A-8B9A-DCC4-9FED7564E233}"/>
              </a:ext>
            </a:extLst>
          </p:cNvPr>
          <p:cNvSpPr>
            <a:spLocks noGrp="1"/>
          </p:cNvSpPr>
          <p:nvPr>
            <p:ph type="body" sz="quarter" idx="24"/>
          </p:nvPr>
        </p:nvSpPr>
        <p:spPr/>
        <p:txBody>
          <a:bodyPr/>
          <a:lstStyle/>
          <a:p>
            <a:r>
              <a:rPr lang="en-US" dirty="0"/>
              <a:t>02</a:t>
            </a:r>
          </a:p>
        </p:txBody>
      </p:sp>
      <p:sp>
        <p:nvSpPr>
          <p:cNvPr id="48" name="Text Placeholder 47">
            <a:extLst>
              <a:ext uri="{FF2B5EF4-FFF2-40B4-BE49-F238E27FC236}">
                <a16:creationId xmlns:a16="http://schemas.microsoft.com/office/drawing/2014/main" id="{B79E8AC3-61BE-3510-6F5D-87F8E2B29EAC}"/>
              </a:ext>
            </a:extLst>
          </p:cNvPr>
          <p:cNvSpPr>
            <a:spLocks noGrp="1"/>
          </p:cNvSpPr>
          <p:nvPr>
            <p:ph type="body" sz="quarter" idx="19"/>
          </p:nvPr>
        </p:nvSpPr>
        <p:spPr/>
        <p:txBody>
          <a:bodyPr/>
          <a:lstStyle/>
          <a:p>
            <a:r>
              <a:rPr lang="en-US" dirty="0" err="1"/>
              <a:t>Perbedaan</a:t>
            </a:r>
            <a:r>
              <a:rPr lang="en-US" dirty="0"/>
              <a:t> </a:t>
            </a:r>
            <a:r>
              <a:rPr lang="en-US" dirty="0" err="1"/>
              <a:t>Dengan</a:t>
            </a:r>
            <a:r>
              <a:rPr lang="en-US" dirty="0"/>
              <a:t> Black Box Testing</a:t>
            </a:r>
          </a:p>
        </p:txBody>
      </p:sp>
      <p:sp>
        <p:nvSpPr>
          <p:cNvPr id="54" name="Text Placeholder 53">
            <a:extLst>
              <a:ext uri="{FF2B5EF4-FFF2-40B4-BE49-F238E27FC236}">
                <a16:creationId xmlns:a16="http://schemas.microsoft.com/office/drawing/2014/main" id="{6D0253CA-32E4-E334-573B-E05E325C4945}"/>
              </a:ext>
            </a:extLst>
          </p:cNvPr>
          <p:cNvSpPr>
            <a:spLocks noGrp="1"/>
          </p:cNvSpPr>
          <p:nvPr>
            <p:ph type="body" sz="quarter" idx="25"/>
          </p:nvPr>
        </p:nvSpPr>
        <p:spPr/>
        <p:txBody>
          <a:bodyPr/>
          <a:lstStyle/>
          <a:p>
            <a:r>
              <a:rPr lang="en-US" dirty="0"/>
              <a:t>03</a:t>
            </a:r>
          </a:p>
        </p:txBody>
      </p:sp>
      <p:sp>
        <p:nvSpPr>
          <p:cNvPr id="49" name="Text Placeholder 48">
            <a:extLst>
              <a:ext uri="{FF2B5EF4-FFF2-40B4-BE49-F238E27FC236}">
                <a16:creationId xmlns:a16="http://schemas.microsoft.com/office/drawing/2014/main" id="{B9DF8967-B016-435D-E4C1-59BDE275C828}"/>
              </a:ext>
            </a:extLst>
          </p:cNvPr>
          <p:cNvSpPr>
            <a:spLocks noGrp="1"/>
          </p:cNvSpPr>
          <p:nvPr>
            <p:ph type="body" sz="quarter" idx="20"/>
          </p:nvPr>
        </p:nvSpPr>
        <p:spPr/>
        <p:txBody>
          <a:bodyPr/>
          <a:lstStyle/>
          <a:p>
            <a:r>
              <a:rPr lang="en-US" dirty="0"/>
              <a:t>Teknik-Teknik </a:t>
            </a:r>
            <a:r>
              <a:rPr lang="en-US" dirty="0" err="1"/>
              <a:t>Pengujian</a:t>
            </a:r>
            <a:endParaRPr lang="en-US" dirty="0"/>
          </a:p>
        </p:txBody>
      </p:sp>
      <p:sp>
        <p:nvSpPr>
          <p:cNvPr id="55" name="Text Placeholder 54">
            <a:extLst>
              <a:ext uri="{FF2B5EF4-FFF2-40B4-BE49-F238E27FC236}">
                <a16:creationId xmlns:a16="http://schemas.microsoft.com/office/drawing/2014/main" id="{2C5F2A49-3CA3-28A0-CFDC-859B87F44F52}"/>
              </a:ext>
            </a:extLst>
          </p:cNvPr>
          <p:cNvSpPr>
            <a:spLocks noGrp="1"/>
          </p:cNvSpPr>
          <p:nvPr>
            <p:ph type="body" sz="quarter" idx="26"/>
          </p:nvPr>
        </p:nvSpPr>
        <p:spPr/>
        <p:txBody>
          <a:bodyPr/>
          <a:lstStyle/>
          <a:p>
            <a:r>
              <a:rPr lang="en-US" dirty="0"/>
              <a:t>04</a:t>
            </a:r>
          </a:p>
        </p:txBody>
      </p:sp>
      <p:sp>
        <p:nvSpPr>
          <p:cNvPr id="50" name="Text Placeholder 49">
            <a:extLst>
              <a:ext uri="{FF2B5EF4-FFF2-40B4-BE49-F238E27FC236}">
                <a16:creationId xmlns:a16="http://schemas.microsoft.com/office/drawing/2014/main" id="{992A5432-0C7B-3D81-4B0F-5A308B599C73}"/>
              </a:ext>
            </a:extLst>
          </p:cNvPr>
          <p:cNvSpPr>
            <a:spLocks noGrp="1"/>
          </p:cNvSpPr>
          <p:nvPr>
            <p:ph type="body" sz="quarter" idx="21"/>
          </p:nvPr>
        </p:nvSpPr>
        <p:spPr/>
        <p:txBody>
          <a:bodyPr/>
          <a:lstStyle/>
          <a:p>
            <a:r>
              <a:rPr lang="en-US" dirty="0" err="1"/>
              <a:t>Kelebihan</a:t>
            </a:r>
            <a:r>
              <a:rPr lang="en-US" dirty="0"/>
              <a:t> dan </a:t>
            </a:r>
            <a:r>
              <a:rPr lang="en-US" dirty="0" err="1"/>
              <a:t>Kekurangan</a:t>
            </a:r>
            <a:r>
              <a:rPr lang="en-US" dirty="0"/>
              <a:t> White Box Testing</a:t>
            </a:r>
          </a:p>
        </p:txBody>
      </p:sp>
      <p:sp>
        <p:nvSpPr>
          <p:cNvPr id="56" name="Text Placeholder 55">
            <a:extLst>
              <a:ext uri="{FF2B5EF4-FFF2-40B4-BE49-F238E27FC236}">
                <a16:creationId xmlns:a16="http://schemas.microsoft.com/office/drawing/2014/main" id="{316755AD-2E77-26D9-BB8D-E27030BF01CD}"/>
              </a:ext>
            </a:extLst>
          </p:cNvPr>
          <p:cNvSpPr>
            <a:spLocks noGrp="1"/>
          </p:cNvSpPr>
          <p:nvPr>
            <p:ph type="body" sz="quarter" idx="27"/>
          </p:nvPr>
        </p:nvSpPr>
        <p:spPr/>
        <p:txBody>
          <a:bodyPr/>
          <a:lstStyle/>
          <a:p>
            <a:r>
              <a:rPr lang="en-US" dirty="0"/>
              <a:t>05</a:t>
            </a:r>
          </a:p>
        </p:txBody>
      </p:sp>
      <p:sp>
        <p:nvSpPr>
          <p:cNvPr id="51" name="Text Placeholder 50">
            <a:extLst>
              <a:ext uri="{FF2B5EF4-FFF2-40B4-BE49-F238E27FC236}">
                <a16:creationId xmlns:a16="http://schemas.microsoft.com/office/drawing/2014/main" id="{00955C5E-F740-803E-605E-7A855D5396B1}"/>
              </a:ext>
            </a:extLst>
          </p:cNvPr>
          <p:cNvSpPr>
            <a:spLocks noGrp="1"/>
          </p:cNvSpPr>
          <p:nvPr>
            <p:ph type="body" sz="quarter" idx="22"/>
          </p:nvPr>
        </p:nvSpPr>
        <p:spPr/>
        <p:txBody>
          <a:bodyPr/>
          <a:lstStyle/>
          <a:p>
            <a:r>
              <a:rPr lang="en-US" dirty="0" err="1"/>
              <a:t>Implementasi</a:t>
            </a:r>
            <a:endParaRPr lang="en-US" dirty="0"/>
          </a:p>
        </p:txBody>
      </p:sp>
    </p:spTree>
    <p:extLst>
      <p:ext uri="{BB962C8B-B14F-4D97-AF65-F5344CB8AC3E}">
        <p14:creationId xmlns:p14="http://schemas.microsoft.com/office/powerpoint/2010/main" val="1280436310"/>
      </p:ext>
    </p:ext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02</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Pembahasan</a:t>
            </a:r>
            <a:r>
              <a:rPr lang="en-US" dirty="0"/>
              <a:t> </a:t>
            </a:r>
            <a:r>
              <a:rPr lang="en-US" dirty="0" err="1"/>
              <a:t>Tentang</a:t>
            </a:r>
            <a:r>
              <a:rPr lang="en-US" dirty="0"/>
              <a:t> CI</a:t>
            </a:r>
          </a:p>
        </p:txBody>
      </p:sp>
      <p:pic>
        <p:nvPicPr>
          <p:cNvPr id="32774" name="Picture 6" descr="Testing in CI/CD | Mitrais Blog">
            <a:extLst>
              <a:ext uri="{FF2B5EF4-FFF2-40B4-BE49-F238E27FC236}">
                <a16:creationId xmlns:a16="http://schemas.microsoft.com/office/drawing/2014/main" id="{F4E69129-D126-459E-8BAF-2DEEF0C831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9863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Testing in CI/CD | Mitrais Blog">
            <a:extLst>
              <a:ext uri="{FF2B5EF4-FFF2-40B4-BE49-F238E27FC236}">
                <a16:creationId xmlns:a16="http://schemas.microsoft.com/office/drawing/2014/main" id="{1E7E4F1B-2EDB-42A8-99B6-2543788AB4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8" t="15333" r="400" b="14000"/>
          <a:stretch/>
        </p:blipFill>
        <p:spPr bwMode="auto">
          <a:xfrm>
            <a:off x="-88900" y="0"/>
            <a:ext cx="12280900" cy="2628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324104" y="3574064"/>
            <a:ext cx="3604260" cy="4401312"/>
          </a:xfrm>
        </p:spPr>
        <p:txBody>
          <a:bodyPr/>
          <a:lstStyle/>
          <a:p>
            <a:pPr algn="just"/>
            <a:r>
              <a:rPr lang="en-US" sz="1600" dirty="0"/>
              <a:t>Continuous Integration (CI) </a:t>
            </a:r>
            <a:r>
              <a:rPr lang="en-US" sz="1600" dirty="0" err="1"/>
              <a:t>adalah</a:t>
            </a:r>
            <a:r>
              <a:rPr lang="en-US" sz="1600" dirty="0"/>
              <a:t> </a:t>
            </a:r>
            <a:r>
              <a:rPr lang="en-US" sz="1600" dirty="0" err="1"/>
              <a:t>metodologi</a:t>
            </a:r>
            <a:r>
              <a:rPr lang="en-US" sz="1600" dirty="0"/>
              <a:t> </a:t>
            </a:r>
            <a:r>
              <a:rPr lang="en-US" sz="1600" dirty="0" err="1"/>
              <a:t>pengembangan</a:t>
            </a:r>
            <a:r>
              <a:rPr lang="en-US" sz="1600" dirty="0"/>
              <a:t> yang </a:t>
            </a:r>
            <a:r>
              <a:rPr lang="en-US" sz="1600" dirty="0" err="1"/>
              <a:t>melibatkan</a:t>
            </a:r>
            <a:r>
              <a:rPr lang="en-US" sz="1600" dirty="0"/>
              <a:t> </a:t>
            </a:r>
            <a:r>
              <a:rPr lang="en-US" sz="1600" dirty="0" err="1"/>
              <a:t>penggabungan</a:t>
            </a:r>
            <a:r>
              <a:rPr lang="en-US" sz="1600" dirty="0"/>
              <a:t> </a:t>
            </a:r>
            <a:r>
              <a:rPr lang="en-US" sz="1600" dirty="0" err="1"/>
              <a:t>perubahan</a:t>
            </a:r>
            <a:r>
              <a:rPr lang="en-US" sz="1600" dirty="0"/>
              <a:t> </a:t>
            </a:r>
            <a:r>
              <a:rPr lang="en-US" sz="1600" dirty="0" err="1"/>
              <a:t>kode</a:t>
            </a:r>
            <a:r>
              <a:rPr lang="en-US" sz="1600" dirty="0"/>
              <a:t> oleh </a:t>
            </a:r>
            <a:r>
              <a:rPr lang="en-US" sz="1600" dirty="0" err="1"/>
              <a:t>pengembang</a:t>
            </a:r>
            <a:r>
              <a:rPr lang="en-US" sz="1600" dirty="0"/>
              <a:t> </a:t>
            </a:r>
            <a:r>
              <a:rPr lang="en-US" sz="1600" dirty="0" err="1"/>
              <a:t>secara</a:t>
            </a:r>
            <a:r>
              <a:rPr lang="en-US" sz="1600" dirty="0"/>
              <a:t> </a:t>
            </a:r>
            <a:r>
              <a:rPr lang="en-US" sz="1600" dirty="0" err="1"/>
              <a:t>teratur</a:t>
            </a:r>
            <a:r>
              <a:rPr lang="en-US" sz="1600" dirty="0"/>
              <a:t> </a:t>
            </a:r>
            <a:r>
              <a:rPr lang="en-US" sz="1600" dirty="0" err="1"/>
              <a:t>ke</a:t>
            </a:r>
            <a:r>
              <a:rPr lang="en-US" sz="1600" dirty="0"/>
              <a:t> </a:t>
            </a:r>
            <a:r>
              <a:rPr lang="en-US" sz="1600" dirty="0" err="1"/>
              <a:t>dalam</a:t>
            </a:r>
            <a:r>
              <a:rPr lang="en-US" sz="1600" dirty="0"/>
              <a:t> </a:t>
            </a:r>
            <a:r>
              <a:rPr lang="en-US" sz="1600" dirty="0" err="1"/>
              <a:t>repositori</a:t>
            </a:r>
            <a:r>
              <a:rPr lang="en-US" sz="1600" dirty="0"/>
              <a:t> </a:t>
            </a:r>
            <a:r>
              <a:rPr lang="en-US" sz="1600" dirty="0" err="1"/>
              <a:t>bersama</a:t>
            </a:r>
            <a:r>
              <a:rPr lang="en-US" sz="1600" dirty="0"/>
              <a:t>.</a:t>
            </a:r>
          </a:p>
          <a:p>
            <a:pPr algn="just"/>
            <a:endParaRPr lang="en-US" sz="1600" dirty="0"/>
          </a:p>
          <a:p>
            <a:pPr algn="just"/>
            <a:r>
              <a:rPr lang="en-US" sz="1600" dirty="0" err="1"/>
              <a:t>Tujuan</a:t>
            </a:r>
            <a:r>
              <a:rPr lang="en-US" sz="1600" dirty="0"/>
              <a:t> </a:t>
            </a:r>
            <a:r>
              <a:rPr lang="en-US" sz="1600" dirty="0" err="1"/>
              <a:t>utama</a:t>
            </a:r>
            <a:r>
              <a:rPr lang="en-US" sz="1600" dirty="0"/>
              <a:t> CI </a:t>
            </a:r>
            <a:r>
              <a:rPr lang="en-US" sz="1600" dirty="0" err="1"/>
              <a:t>adalah</a:t>
            </a:r>
            <a:r>
              <a:rPr lang="en-US" sz="1600" dirty="0"/>
              <a:t> </a:t>
            </a:r>
            <a:r>
              <a:rPr lang="en-US" sz="1600" dirty="0" err="1"/>
              <a:t>untuk</a:t>
            </a:r>
            <a:r>
              <a:rPr lang="en-US" sz="1600" dirty="0"/>
              <a:t> </a:t>
            </a:r>
            <a:r>
              <a:rPr lang="en-US" sz="1600" dirty="0" err="1"/>
              <a:t>mengintegrasikan</a:t>
            </a:r>
            <a:r>
              <a:rPr lang="en-US" sz="1600" dirty="0"/>
              <a:t> </a:t>
            </a:r>
            <a:r>
              <a:rPr lang="en-US" sz="1600" dirty="0" err="1"/>
              <a:t>kode</a:t>
            </a:r>
            <a:r>
              <a:rPr lang="en-US" sz="1600" dirty="0"/>
              <a:t> </a:t>
            </a:r>
            <a:r>
              <a:rPr lang="en-US" sz="1600" dirty="0" err="1"/>
              <a:t>dari</a:t>
            </a:r>
            <a:r>
              <a:rPr lang="en-US" sz="1600" dirty="0"/>
              <a:t> </a:t>
            </a:r>
            <a:r>
              <a:rPr lang="en-US" sz="1600" dirty="0" err="1"/>
              <a:t>berbagai</a:t>
            </a:r>
            <a:r>
              <a:rPr lang="en-US" sz="1600" dirty="0"/>
              <a:t> </a:t>
            </a:r>
            <a:r>
              <a:rPr lang="en-US" sz="1600" dirty="0" err="1"/>
              <a:t>tim</a:t>
            </a:r>
            <a:r>
              <a:rPr lang="en-US" sz="1600" dirty="0"/>
              <a:t> </a:t>
            </a:r>
            <a:r>
              <a:rPr lang="en-US" sz="1600" dirty="0" err="1"/>
              <a:t>pengembang</a:t>
            </a:r>
            <a:r>
              <a:rPr lang="en-US" sz="1600" dirty="0"/>
              <a:t> </a:t>
            </a:r>
            <a:r>
              <a:rPr lang="en-US" sz="1600" dirty="0" err="1"/>
              <a:t>secara</a:t>
            </a:r>
            <a:r>
              <a:rPr lang="en-US" sz="1600" dirty="0"/>
              <a:t> </a:t>
            </a:r>
            <a:r>
              <a:rPr lang="en-US" sz="1600" dirty="0" err="1"/>
              <a:t>otomatis</a:t>
            </a:r>
            <a:r>
              <a:rPr lang="en-US" sz="1600" dirty="0"/>
              <a:t> dan </a:t>
            </a:r>
            <a:r>
              <a:rPr lang="en-US" sz="1600" dirty="0" err="1"/>
              <a:t>secara</a:t>
            </a:r>
            <a:r>
              <a:rPr lang="en-US" sz="1600" dirty="0"/>
              <a:t> </a:t>
            </a:r>
            <a:r>
              <a:rPr lang="en-US" sz="1600" dirty="0" err="1"/>
              <a:t>berkala</a:t>
            </a:r>
            <a:r>
              <a:rPr lang="en-US" sz="1600" dirty="0"/>
              <a:t>.</a:t>
            </a:r>
          </a:p>
        </p:txBody>
      </p:sp>
      <p:sp>
        <p:nvSpPr>
          <p:cNvPr id="6" name="Text Placeholder 2">
            <a:extLst>
              <a:ext uri="{FF2B5EF4-FFF2-40B4-BE49-F238E27FC236}">
                <a16:creationId xmlns:a16="http://schemas.microsoft.com/office/drawing/2014/main" id="{683B4563-F958-424B-AD56-18C73D31C2CB}"/>
              </a:ext>
            </a:extLst>
          </p:cNvPr>
          <p:cNvSpPr txBox="1">
            <a:spLocks/>
          </p:cNvSpPr>
          <p:nvPr/>
        </p:nvSpPr>
        <p:spPr>
          <a:xfrm>
            <a:off x="4305302" y="3574064"/>
            <a:ext cx="3737862"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600" dirty="0" err="1"/>
              <a:t>Prosesnya</a:t>
            </a:r>
            <a:r>
              <a:rPr lang="en-US" sz="1600" dirty="0"/>
              <a:t>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err="1"/>
              <a:t>Pengembang</a:t>
            </a:r>
            <a:r>
              <a:rPr lang="en-US" sz="1600" dirty="0"/>
              <a:t> </a:t>
            </a:r>
            <a:r>
              <a:rPr lang="en-US" sz="1600" dirty="0" err="1"/>
              <a:t>akan</a:t>
            </a:r>
            <a:r>
              <a:rPr lang="en-US" sz="1600" dirty="0"/>
              <a:t> </a:t>
            </a:r>
            <a:r>
              <a:rPr lang="en-US" sz="1600" dirty="0" err="1"/>
              <a:t>melakukan</a:t>
            </a:r>
            <a:r>
              <a:rPr lang="en-US" sz="1600" dirty="0"/>
              <a:t> </a:t>
            </a:r>
            <a:r>
              <a:rPr lang="en-US" sz="1600" dirty="0" err="1"/>
              <a:t>perubahan</a:t>
            </a:r>
            <a:r>
              <a:rPr lang="en-US" sz="1600" dirty="0"/>
              <a:t> </a:t>
            </a:r>
            <a:r>
              <a:rPr lang="en-US" sz="1600" dirty="0" err="1"/>
              <a:t>kode</a:t>
            </a:r>
            <a:r>
              <a:rPr lang="en-US" sz="1600" dirty="0"/>
              <a:t> dan </a:t>
            </a:r>
            <a:r>
              <a:rPr lang="en-US" sz="1600" dirty="0" err="1"/>
              <a:t>melakukan</a:t>
            </a:r>
            <a:r>
              <a:rPr lang="en-US" sz="1600" dirty="0"/>
              <a:t> "commit" </a:t>
            </a:r>
            <a:r>
              <a:rPr lang="en-US" sz="1600" dirty="0" err="1"/>
              <a:t>ke</a:t>
            </a:r>
            <a:r>
              <a:rPr lang="en-US" sz="1600" dirty="0"/>
              <a:t> </a:t>
            </a:r>
            <a:r>
              <a:rPr lang="en-US" sz="1600" dirty="0" err="1"/>
              <a:t>repositori</a:t>
            </a:r>
            <a:r>
              <a:rPr lang="en-US" sz="1600" dirty="0"/>
              <a:t> </a:t>
            </a:r>
            <a:r>
              <a:rPr lang="en-US" sz="1600" dirty="0" err="1"/>
              <a:t>bersama</a:t>
            </a:r>
            <a:r>
              <a:rPr lang="en-US" sz="1600" dirty="0"/>
              <a:t>.</a:t>
            </a:r>
          </a:p>
          <a:p>
            <a:pPr marL="285750" indent="-285750" algn="just">
              <a:buFont typeface="Arial" panose="020B0604020202020204" pitchFamily="34" charset="0"/>
              <a:buChar char="•"/>
            </a:pPr>
            <a:r>
              <a:rPr lang="en-US" sz="1600" dirty="0" err="1"/>
              <a:t>Sistem</a:t>
            </a:r>
            <a:r>
              <a:rPr lang="en-US" sz="1600" dirty="0"/>
              <a:t> CI </a:t>
            </a:r>
            <a:r>
              <a:rPr lang="en-US" sz="1600" dirty="0" err="1"/>
              <a:t>mendeteksi</a:t>
            </a:r>
            <a:r>
              <a:rPr lang="en-US" sz="1600" dirty="0"/>
              <a:t> </a:t>
            </a:r>
            <a:r>
              <a:rPr lang="en-US" sz="1600" dirty="0" err="1"/>
              <a:t>perubahan</a:t>
            </a:r>
            <a:r>
              <a:rPr lang="en-US" sz="1600" dirty="0"/>
              <a:t> </a:t>
            </a:r>
            <a:r>
              <a:rPr lang="en-US" sz="1600" dirty="0" err="1"/>
              <a:t>kode</a:t>
            </a:r>
            <a:r>
              <a:rPr lang="en-US" sz="1600" dirty="0"/>
              <a:t> dan </a:t>
            </a:r>
            <a:r>
              <a:rPr lang="en-US" sz="1600" dirty="0" err="1"/>
              <a:t>memicu</a:t>
            </a:r>
            <a:r>
              <a:rPr lang="en-US" sz="1600" dirty="0"/>
              <a:t> proses </a:t>
            </a:r>
            <a:r>
              <a:rPr lang="en-US" sz="1600" dirty="0" err="1"/>
              <a:t>otomatis</a:t>
            </a:r>
            <a:r>
              <a:rPr lang="en-US" sz="1600" dirty="0"/>
              <a:t> </a:t>
            </a:r>
            <a:r>
              <a:rPr lang="en-US" sz="1600" dirty="0" err="1"/>
              <a:t>untuk</a:t>
            </a:r>
            <a:r>
              <a:rPr lang="en-US" sz="1600" dirty="0"/>
              <a:t> </a:t>
            </a:r>
            <a:r>
              <a:rPr lang="en-US" sz="1600" dirty="0" err="1"/>
              <a:t>menggabungkan</a:t>
            </a:r>
            <a:r>
              <a:rPr lang="en-US" sz="1600" dirty="0"/>
              <a:t> </a:t>
            </a:r>
            <a:r>
              <a:rPr lang="en-US" sz="1600" dirty="0" err="1"/>
              <a:t>kode</a:t>
            </a:r>
            <a:r>
              <a:rPr lang="en-US" sz="1600" dirty="0"/>
              <a:t> </a:t>
            </a:r>
            <a:r>
              <a:rPr lang="en-US" sz="1600" dirty="0" err="1"/>
              <a:t>ke</a:t>
            </a:r>
            <a:r>
              <a:rPr lang="en-US" sz="1600" dirty="0"/>
              <a:t> </a:t>
            </a:r>
            <a:r>
              <a:rPr lang="en-US" sz="1600" dirty="0" err="1"/>
              <a:t>repositori</a:t>
            </a:r>
            <a:r>
              <a:rPr lang="en-US" sz="1600" dirty="0"/>
              <a:t>.</a:t>
            </a:r>
          </a:p>
          <a:p>
            <a:pPr marL="285750" indent="-285750" algn="just">
              <a:buFont typeface="Arial" panose="020B0604020202020204" pitchFamily="34" charset="0"/>
              <a:buChar char="•"/>
            </a:pPr>
            <a:r>
              <a:rPr lang="en-US" sz="1600" dirty="0"/>
              <a:t>Kode yang </a:t>
            </a:r>
            <a:r>
              <a:rPr lang="en-US" sz="1600" dirty="0" err="1"/>
              <a:t>telah</a:t>
            </a:r>
            <a:r>
              <a:rPr lang="en-US" sz="1600" dirty="0"/>
              <a:t> </a:t>
            </a:r>
            <a:r>
              <a:rPr lang="en-US" sz="1600" dirty="0" err="1"/>
              <a:t>digabungkan</a:t>
            </a:r>
            <a:r>
              <a:rPr lang="en-US" sz="1600" dirty="0"/>
              <a:t> </a:t>
            </a:r>
            <a:r>
              <a:rPr lang="en-US" sz="1600" dirty="0" err="1"/>
              <a:t>kemudian</a:t>
            </a:r>
            <a:r>
              <a:rPr lang="en-US" sz="1600" dirty="0"/>
              <a:t> </a:t>
            </a:r>
            <a:r>
              <a:rPr lang="en-US" sz="1600" dirty="0" err="1"/>
              <a:t>diuji</a:t>
            </a:r>
            <a:r>
              <a:rPr lang="en-US" sz="1600" dirty="0"/>
              <a:t> </a:t>
            </a:r>
            <a:r>
              <a:rPr lang="en-US" sz="1600" dirty="0" err="1"/>
              <a:t>secara</a:t>
            </a:r>
            <a:r>
              <a:rPr lang="en-US" sz="1600" dirty="0"/>
              <a:t> </a:t>
            </a:r>
            <a:r>
              <a:rPr lang="en-US" sz="1600" dirty="0" err="1"/>
              <a:t>otomatis</a:t>
            </a:r>
            <a:r>
              <a:rPr lang="en-US" sz="1600" dirty="0"/>
              <a:t> </a:t>
            </a:r>
            <a:r>
              <a:rPr lang="en-US" sz="1600" dirty="0" err="1"/>
              <a:t>untuk</a:t>
            </a:r>
            <a:r>
              <a:rPr lang="en-US" sz="1600" dirty="0"/>
              <a:t> </a:t>
            </a:r>
            <a:r>
              <a:rPr lang="en-US" sz="1600" dirty="0" err="1"/>
              <a:t>memastikan</a:t>
            </a:r>
            <a:r>
              <a:rPr lang="en-US" sz="1600" dirty="0"/>
              <a:t> </a:t>
            </a:r>
            <a:r>
              <a:rPr lang="en-US" sz="1600" dirty="0" err="1"/>
              <a:t>tidak</a:t>
            </a:r>
            <a:r>
              <a:rPr lang="en-US" sz="1600" dirty="0"/>
              <a:t> </a:t>
            </a:r>
            <a:r>
              <a:rPr lang="en-US" sz="1600" dirty="0" err="1"/>
              <a:t>adanya</a:t>
            </a:r>
            <a:r>
              <a:rPr lang="en-US" sz="1600" dirty="0"/>
              <a:t> </a:t>
            </a:r>
            <a:r>
              <a:rPr lang="en-US" sz="1600" dirty="0" err="1"/>
              <a:t>kesalahan</a:t>
            </a:r>
            <a:r>
              <a:rPr lang="en-US" sz="1600" dirty="0"/>
              <a:t> yang </a:t>
            </a:r>
            <a:r>
              <a:rPr lang="en-US" sz="1600" dirty="0" err="1"/>
              <a:t>merugikan</a:t>
            </a:r>
            <a:r>
              <a:rPr lang="en-US" sz="1600" dirty="0"/>
              <a:t>.</a:t>
            </a:r>
          </a:p>
        </p:txBody>
      </p:sp>
      <p:sp>
        <p:nvSpPr>
          <p:cNvPr id="7" name="Text Placeholder 2">
            <a:extLst>
              <a:ext uri="{FF2B5EF4-FFF2-40B4-BE49-F238E27FC236}">
                <a16:creationId xmlns:a16="http://schemas.microsoft.com/office/drawing/2014/main" id="{CC428143-0ABD-4F02-8DB9-B4A29266C747}"/>
              </a:ext>
            </a:extLst>
          </p:cNvPr>
          <p:cNvSpPr txBox="1">
            <a:spLocks/>
          </p:cNvSpPr>
          <p:nvPr/>
        </p:nvSpPr>
        <p:spPr>
          <a:xfrm>
            <a:off x="8420102" y="3560776"/>
            <a:ext cx="3598162"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600" dirty="0" err="1"/>
              <a:t>Manfaatnya</a:t>
            </a:r>
            <a:r>
              <a:rPr lang="en-US" sz="1600" dirty="0"/>
              <a:t>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err="1"/>
              <a:t>Memberikan</a:t>
            </a:r>
            <a:r>
              <a:rPr lang="en-US" sz="1600" dirty="0"/>
              <a:t> </a:t>
            </a:r>
            <a:r>
              <a:rPr lang="en-US" sz="1600" dirty="0" err="1"/>
              <a:t>umpan</a:t>
            </a:r>
            <a:r>
              <a:rPr lang="en-US" sz="1600" dirty="0"/>
              <a:t> </a:t>
            </a:r>
            <a:r>
              <a:rPr lang="en-US" sz="1600" dirty="0" err="1"/>
              <a:t>balik</a:t>
            </a:r>
            <a:r>
              <a:rPr lang="en-US" sz="1600" dirty="0"/>
              <a:t> </a:t>
            </a:r>
            <a:r>
              <a:rPr lang="en-US" sz="1600" dirty="0" err="1"/>
              <a:t>cepat</a:t>
            </a:r>
            <a:r>
              <a:rPr lang="en-US" sz="1600" dirty="0"/>
              <a:t> </a:t>
            </a:r>
            <a:r>
              <a:rPr lang="en-US" sz="1600" dirty="0" err="1"/>
              <a:t>kepada</a:t>
            </a:r>
            <a:r>
              <a:rPr lang="en-US" sz="1600" dirty="0"/>
              <a:t> </a:t>
            </a:r>
            <a:r>
              <a:rPr lang="en-US" sz="1600" dirty="0" err="1"/>
              <a:t>pengembang</a:t>
            </a:r>
            <a:r>
              <a:rPr lang="en-US" sz="1600" dirty="0"/>
              <a:t>.</a:t>
            </a:r>
          </a:p>
          <a:p>
            <a:pPr marL="285750" indent="-285750" algn="just">
              <a:buFont typeface="Arial" panose="020B0604020202020204" pitchFamily="34" charset="0"/>
              <a:buChar char="•"/>
            </a:pPr>
            <a:r>
              <a:rPr lang="en-US" sz="1600" dirty="0" err="1"/>
              <a:t>Mendeteksi</a:t>
            </a:r>
            <a:r>
              <a:rPr lang="en-US" sz="1600" dirty="0"/>
              <a:t> bug </a:t>
            </a:r>
            <a:r>
              <a:rPr lang="en-US" sz="1600" dirty="0" err="1"/>
              <a:t>lebih</a:t>
            </a:r>
            <a:r>
              <a:rPr lang="en-US" sz="1600" dirty="0"/>
              <a:t> </a:t>
            </a:r>
            <a:r>
              <a:rPr lang="en-US" sz="1600" dirty="0" err="1"/>
              <a:t>awal</a:t>
            </a:r>
            <a:r>
              <a:rPr lang="en-US" sz="1600" dirty="0"/>
              <a:t> </a:t>
            </a:r>
            <a:r>
              <a:rPr lang="en-US" sz="1600" dirty="0" err="1"/>
              <a:t>dalam</a:t>
            </a:r>
            <a:r>
              <a:rPr lang="en-US" sz="1600" dirty="0"/>
              <a:t> </a:t>
            </a:r>
            <a:r>
              <a:rPr lang="en-US" sz="1600" dirty="0" err="1"/>
              <a:t>siklus</a:t>
            </a:r>
            <a:r>
              <a:rPr lang="en-US" sz="1600" dirty="0"/>
              <a:t> </a:t>
            </a:r>
            <a:r>
              <a:rPr lang="en-US" sz="1600" dirty="0" err="1"/>
              <a:t>pengembangan</a:t>
            </a:r>
            <a:r>
              <a:rPr lang="en-US" sz="1600" dirty="0"/>
              <a:t>.</a:t>
            </a:r>
          </a:p>
          <a:p>
            <a:pPr marL="285750" indent="-285750" algn="just">
              <a:buFont typeface="Arial" panose="020B0604020202020204" pitchFamily="34" charset="0"/>
              <a:buChar char="•"/>
            </a:pPr>
            <a:r>
              <a:rPr lang="en-US" sz="1600" dirty="0" err="1"/>
              <a:t>Mengurangi</a:t>
            </a:r>
            <a:r>
              <a:rPr lang="en-US" sz="1600" dirty="0"/>
              <a:t> </a:t>
            </a:r>
            <a:r>
              <a:rPr lang="en-US" sz="1600" dirty="0" err="1"/>
              <a:t>konflik</a:t>
            </a:r>
            <a:r>
              <a:rPr lang="en-US" sz="1600" dirty="0"/>
              <a:t> </a:t>
            </a:r>
            <a:r>
              <a:rPr lang="en-US" sz="1600" dirty="0" err="1"/>
              <a:t>saat</a:t>
            </a:r>
            <a:r>
              <a:rPr lang="en-US" sz="1600" dirty="0"/>
              <a:t> </a:t>
            </a:r>
            <a:r>
              <a:rPr lang="en-US" sz="1600" dirty="0" err="1"/>
              <a:t>penggabungan</a:t>
            </a:r>
            <a:r>
              <a:rPr lang="en-US" sz="1600" dirty="0"/>
              <a:t> </a:t>
            </a:r>
            <a:r>
              <a:rPr lang="en-US" sz="1600" dirty="0" err="1"/>
              <a:t>kode</a:t>
            </a:r>
            <a:r>
              <a:rPr lang="en-US" sz="1600" dirty="0"/>
              <a:t>.</a:t>
            </a:r>
          </a:p>
          <a:p>
            <a:pPr marL="285750" indent="-285750" algn="just">
              <a:buFont typeface="Arial" panose="020B0604020202020204" pitchFamily="34" charset="0"/>
              <a:buChar char="•"/>
            </a:pPr>
            <a:r>
              <a:rPr lang="en-US" sz="1600" dirty="0" err="1"/>
              <a:t>Meningkatkan</a:t>
            </a:r>
            <a:r>
              <a:rPr lang="en-US" sz="1600" dirty="0"/>
              <a:t> </a:t>
            </a:r>
            <a:r>
              <a:rPr lang="en-US" sz="1600" dirty="0" err="1"/>
              <a:t>kualitas</a:t>
            </a:r>
            <a:r>
              <a:rPr lang="en-US" sz="1600" dirty="0"/>
              <a:t> </a:t>
            </a:r>
            <a:r>
              <a:rPr lang="en-US" sz="1600" dirty="0" err="1"/>
              <a:t>perangkat</a:t>
            </a:r>
            <a:r>
              <a:rPr lang="en-US" sz="1600" dirty="0"/>
              <a:t> </a:t>
            </a:r>
            <a:r>
              <a:rPr lang="en-US" sz="1600" dirty="0" err="1"/>
              <a:t>lunak</a:t>
            </a:r>
            <a:r>
              <a:rPr lang="en-US" sz="1600" dirty="0"/>
              <a:t>.</a:t>
            </a:r>
          </a:p>
          <a:p>
            <a:pPr marL="285750" indent="-285750" algn="just">
              <a:buFont typeface="Arial" panose="020B0604020202020204" pitchFamily="34" charset="0"/>
              <a:buChar char="•"/>
            </a:pPr>
            <a:r>
              <a:rPr lang="en-US" sz="1600" dirty="0" err="1"/>
              <a:t>Memastikan</a:t>
            </a:r>
            <a:r>
              <a:rPr lang="en-US" sz="1600" dirty="0"/>
              <a:t> </a:t>
            </a:r>
            <a:r>
              <a:rPr lang="en-US" sz="1600" dirty="0" err="1"/>
              <a:t>perubahan</a:t>
            </a:r>
            <a:r>
              <a:rPr lang="en-US" sz="1600" dirty="0"/>
              <a:t> </a:t>
            </a:r>
            <a:r>
              <a:rPr lang="en-US" sz="1600" dirty="0" err="1"/>
              <a:t>kode</a:t>
            </a:r>
            <a:r>
              <a:rPr lang="en-US" sz="1600" dirty="0"/>
              <a:t> </a:t>
            </a:r>
            <a:r>
              <a:rPr lang="en-US" sz="1600" dirty="0" err="1"/>
              <a:t>tidak</a:t>
            </a:r>
            <a:r>
              <a:rPr lang="en-US" sz="1600" dirty="0"/>
              <a:t> </a:t>
            </a:r>
            <a:r>
              <a:rPr lang="en-US" sz="1600" dirty="0" err="1"/>
              <a:t>merusak</a:t>
            </a:r>
            <a:r>
              <a:rPr lang="en-US" sz="1600" dirty="0"/>
              <a:t> </a:t>
            </a:r>
            <a:r>
              <a:rPr lang="en-US" sz="1600" dirty="0" err="1"/>
              <a:t>fungsionalitas</a:t>
            </a:r>
            <a:r>
              <a:rPr lang="en-US" sz="1600" dirty="0"/>
              <a:t> yang </a:t>
            </a:r>
            <a:r>
              <a:rPr lang="en-US" sz="1600" dirty="0" err="1"/>
              <a:t>ada</a:t>
            </a:r>
            <a:r>
              <a:rPr lang="en-US" sz="1600" dirty="0"/>
              <a:t>.</a:t>
            </a:r>
          </a:p>
        </p:txBody>
      </p:sp>
      <p:sp>
        <p:nvSpPr>
          <p:cNvPr id="9" name="Text Placeholder 3">
            <a:extLst>
              <a:ext uri="{FF2B5EF4-FFF2-40B4-BE49-F238E27FC236}">
                <a16:creationId xmlns:a16="http://schemas.microsoft.com/office/drawing/2014/main" id="{A33F8A67-F9EC-41DF-AE94-52B873F7CCC6}"/>
              </a:ext>
            </a:extLst>
          </p:cNvPr>
          <p:cNvSpPr txBox="1">
            <a:spLocks/>
          </p:cNvSpPr>
          <p:nvPr/>
        </p:nvSpPr>
        <p:spPr>
          <a:xfrm>
            <a:off x="3719069" y="2810682"/>
            <a:ext cx="5020564" cy="15001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b="1" dirty="0" err="1"/>
              <a:t>Pembahasan</a:t>
            </a:r>
            <a:r>
              <a:rPr lang="en-US" sz="3200" b="1" dirty="0"/>
              <a:t> </a:t>
            </a:r>
            <a:r>
              <a:rPr lang="en-US" sz="3200" b="1" dirty="0" err="1"/>
              <a:t>Tentang</a:t>
            </a:r>
            <a:r>
              <a:rPr lang="en-US" sz="3200" b="1" dirty="0"/>
              <a:t> CI</a:t>
            </a:r>
          </a:p>
        </p:txBody>
      </p:sp>
    </p:spTree>
    <p:extLst>
      <p:ext uri="{BB962C8B-B14F-4D97-AF65-F5344CB8AC3E}">
        <p14:creationId xmlns:p14="http://schemas.microsoft.com/office/powerpoint/2010/main" val="95097709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03</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Pembahasan</a:t>
            </a:r>
            <a:r>
              <a:rPr lang="en-US" dirty="0"/>
              <a:t> </a:t>
            </a:r>
            <a:r>
              <a:rPr lang="en-US" dirty="0" err="1"/>
              <a:t>Tentang</a:t>
            </a:r>
            <a:r>
              <a:rPr lang="en-US" dirty="0"/>
              <a:t> CD</a:t>
            </a:r>
          </a:p>
        </p:txBody>
      </p:sp>
      <p:pic>
        <p:nvPicPr>
          <p:cNvPr id="32774" name="Picture 6" descr="Testing in CI/CD | Mitrais Blog">
            <a:extLst>
              <a:ext uri="{FF2B5EF4-FFF2-40B4-BE49-F238E27FC236}">
                <a16:creationId xmlns:a16="http://schemas.microsoft.com/office/drawing/2014/main" id="{F4E69129-D126-459E-8BAF-2DEEF0C831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547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Testing in CI/CD | Mitrais Blog">
            <a:extLst>
              <a:ext uri="{FF2B5EF4-FFF2-40B4-BE49-F238E27FC236}">
                <a16:creationId xmlns:a16="http://schemas.microsoft.com/office/drawing/2014/main" id="{1E7E4F1B-2EDB-42A8-99B6-2543788AB4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8" t="15333" r="400" b="14000"/>
          <a:stretch/>
        </p:blipFill>
        <p:spPr bwMode="auto">
          <a:xfrm>
            <a:off x="-88900" y="0"/>
            <a:ext cx="12280900" cy="2628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198249" y="3574064"/>
            <a:ext cx="3487926" cy="4401312"/>
          </a:xfrm>
        </p:spPr>
        <p:txBody>
          <a:bodyPr/>
          <a:lstStyle/>
          <a:p>
            <a:pPr algn="just"/>
            <a:r>
              <a:rPr lang="en-US" sz="1600" dirty="0"/>
              <a:t>Continuous Delivery (CD) </a:t>
            </a:r>
            <a:r>
              <a:rPr lang="en-US" sz="1600" dirty="0" err="1"/>
              <a:t>adalah</a:t>
            </a:r>
            <a:r>
              <a:rPr lang="en-US" sz="1600" dirty="0"/>
              <a:t> </a:t>
            </a:r>
            <a:r>
              <a:rPr lang="en-US" sz="1600" dirty="0" err="1"/>
              <a:t>tahap</a:t>
            </a:r>
            <a:r>
              <a:rPr lang="en-US" sz="1600" dirty="0"/>
              <a:t> </a:t>
            </a:r>
            <a:r>
              <a:rPr lang="en-US" sz="1600" dirty="0" err="1"/>
              <a:t>lanjutan</a:t>
            </a:r>
            <a:r>
              <a:rPr lang="en-US" sz="1600" dirty="0"/>
              <a:t> </a:t>
            </a:r>
            <a:r>
              <a:rPr lang="en-US" sz="1600" dirty="0" err="1"/>
              <a:t>dari</a:t>
            </a:r>
            <a:r>
              <a:rPr lang="en-US" sz="1600" dirty="0"/>
              <a:t> Continuous Integration (CI) yang </a:t>
            </a:r>
            <a:r>
              <a:rPr lang="en-US" sz="1600" dirty="0" err="1"/>
              <a:t>mencakup</a:t>
            </a:r>
            <a:r>
              <a:rPr lang="en-US" sz="1600" dirty="0"/>
              <a:t> proses </a:t>
            </a:r>
            <a:r>
              <a:rPr lang="en-US" sz="1600" dirty="0" err="1"/>
              <a:t>persiapan</a:t>
            </a:r>
            <a:r>
              <a:rPr lang="en-US" sz="1600" dirty="0"/>
              <a:t> </a:t>
            </a:r>
            <a:r>
              <a:rPr lang="en-US" sz="1600" dirty="0" err="1"/>
              <a:t>perubahan</a:t>
            </a:r>
            <a:r>
              <a:rPr lang="en-US" sz="1600" dirty="0"/>
              <a:t> </a:t>
            </a:r>
            <a:r>
              <a:rPr lang="en-US" sz="1600" dirty="0" err="1"/>
              <a:t>kode</a:t>
            </a:r>
            <a:r>
              <a:rPr lang="en-US" sz="1600" dirty="0"/>
              <a:t> </a:t>
            </a:r>
            <a:r>
              <a:rPr lang="en-US" sz="1600" dirty="0" err="1"/>
              <a:t>untuk</a:t>
            </a:r>
            <a:r>
              <a:rPr lang="en-US" sz="1600" dirty="0"/>
              <a:t> </a:t>
            </a:r>
            <a:r>
              <a:rPr lang="en-US" sz="1600" dirty="0" err="1"/>
              <a:t>tahap</a:t>
            </a:r>
            <a:r>
              <a:rPr lang="en-US" sz="1600" dirty="0"/>
              <a:t> </a:t>
            </a:r>
            <a:r>
              <a:rPr lang="en-US" sz="1600" dirty="0" err="1"/>
              <a:t>pra-produksi</a:t>
            </a:r>
            <a:r>
              <a:rPr lang="en-US" sz="1600" dirty="0"/>
              <a:t> </a:t>
            </a:r>
            <a:r>
              <a:rPr lang="en-US" sz="1600" dirty="0" err="1"/>
              <a:t>setelah</a:t>
            </a:r>
            <a:r>
              <a:rPr lang="en-US" sz="1600" dirty="0"/>
              <a:t> </a:t>
            </a:r>
            <a:r>
              <a:rPr lang="en-US" sz="1600" dirty="0" err="1"/>
              <a:t>melalui</a:t>
            </a:r>
            <a:r>
              <a:rPr lang="en-US" sz="1600" dirty="0"/>
              <a:t> proses </a:t>
            </a:r>
            <a:r>
              <a:rPr lang="en-US" sz="1600" dirty="0" err="1"/>
              <a:t>pengujian</a:t>
            </a:r>
            <a:r>
              <a:rPr lang="en-US" sz="1600" dirty="0"/>
              <a:t>.</a:t>
            </a:r>
          </a:p>
        </p:txBody>
      </p:sp>
      <p:sp>
        <p:nvSpPr>
          <p:cNvPr id="6" name="Text Placeholder 2">
            <a:extLst>
              <a:ext uri="{FF2B5EF4-FFF2-40B4-BE49-F238E27FC236}">
                <a16:creationId xmlns:a16="http://schemas.microsoft.com/office/drawing/2014/main" id="{683B4563-F958-424B-AD56-18C73D31C2CB}"/>
              </a:ext>
            </a:extLst>
          </p:cNvPr>
          <p:cNvSpPr txBox="1">
            <a:spLocks/>
          </p:cNvSpPr>
          <p:nvPr/>
        </p:nvSpPr>
        <p:spPr>
          <a:xfrm>
            <a:off x="3824287" y="3579428"/>
            <a:ext cx="4080764"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600" dirty="0" err="1"/>
              <a:t>Prosesnya</a:t>
            </a:r>
            <a:r>
              <a:rPr lang="en-US" sz="1600" dirty="0"/>
              <a:t> :</a:t>
            </a:r>
          </a:p>
          <a:p>
            <a:pPr algn="just"/>
            <a:endParaRPr lang="en-US" sz="1600" dirty="0"/>
          </a:p>
          <a:p>
            <a:pPr marL="285750" indent="-285750" algn="just">
              <a:buFont typeface="Arial" panose="020B0604020202020204" pitchFamily="34" charset="0"/>
              <a:buChar char="•"/>
            </a:pPr>
            <a:r>
              <a:rPr lang="en-US" sz="1600" dirty="0"/>
              <a:t>Setelah </a:t>
            </a:r>
            <a:r>
              <a:rPr lang="en-US" sz="1600" dirty="0" err="1"/>
              <a:t>kode</a:t>
            </a:r>
            <a:r>
              <a:rPr lang="en-US" sz="1600" dirty="0"/>
              <a:t> </a:t>
            </a:r>
            <a:r>
              <a:rPr lang="en-US" sz="1600" dirty="0" err="1"/>
              <a:t>berhasil</a:t>
            </a:r>
            <a:r>
              <a:rPr lang="en-US" sz="1600" dirty="0"/>
              <a:t> </a:t>
            </a:r>
            <a:r>
              <a:rPr lang="en-US" sz="1600" dirty="0" err="1"/>
              <a:t>terintegrasi</a:t>
            </a:r>
            <a:r>
              <a:rPr lang="en-US" sz="1600" dirty="0"/>
              <a:t> </a:t>
            </a:r>
            <a:r>
              <a:rPr lang="en-US" sz="1600" dirty="0" err="1"/>
              <a:t>melalui</a:t>
            </a:r>
            <a:r>
              <a:rPr lang="en-US" sz="1600" dirty="0"/>
              <a:t> CI, </a:t>
            </a:r>
            <a:r>
              <a:rPr lang="en-US" sz="1600" dirty="0" err="1"/>
              <a:t>kode</a:t>
            </a:r>
            <a:r>
              <a:rPr lang="en-US" sz="1600" dirty="0"/>
              <a:t> </a:t>
            </a:r>
            <a:r>
              <a:rPr lang="en-US" sz="1600" dirty="0" err="1"/>
              <a:t>siap</a:t>
            </a:r>
            <a:r>
              <a:rPr lang="en-US" sz="1600" dirty="0"/>
              <a:t> </a:t>
            </a:r>
            <a:r>
              <a:rPr lang="en-US" sz="1600" dirty="0" err="1"/>
              <a:t>untuk</a:t>
            </a:r>
            <a:r>
              <a:rPr lang="en-US" sz="1600" dirty="0"/>
              <a:t> </a:t>
            </a:r>
            <a:r>
              <a:rPr lang="en-US" sz="1600" dirty="0" err="1"/>
              <a:t>tahap</a:t>
            </a:r>
            <a:r>
              <a:rPr lang="en-US" sz="1600" dirty="0"/>
              <a:t> Continuous Delivery.</a:t>
            </a:r>
          </a:p>
          <a:p>
            <a:pPr marL="285750" indent="-285750" algn="just">
              <a:buFont typeface="Arial" panose="020B0604020202020204" pitchFamily="34" charset="0"/>
              <a:buChar char="•"/>
            </a:pPr>
            <a:r>
              <a:rPr lang="en-US" sz="1600" dirty="0"/>
              <a:t>CD </a:t>
            </a:r>
            <a:r>
              <a:rPr lang="en-US" sz="1600" dirty="0" err="1"/>
              <a:t>melibatkan</a:t>
            </a:r>
            <a:r>
              <a:rPr lang="en-US" sz="1600" dirty="0"/>
              <a:t> </a:t>
            </a:r>
            <a:r>
              <a:rPr lang="en-US" sz="1600" dirty="0" err="1"/>
              <a:t>pengujian</a:t>
            </a:r>
            <a:r>
              <a:rPr lang="en-US" sz="1600" dirty="0"/>
              <a:t> unit </a:t>
            </a:r>
            <a:r>
              <a:rPr lang="en-US" sz="1600" dirty="0" err="1"/>
              <a:t>otomatis</a:t>
            </a:r>
            <a:r>
              <a:rPr lang="en-US" sz="1600" dirty="0"/>
              <a:t>, </a:t>
            </a:r>
            <a:r>
              <a:rPr lang="en-US" sz="1600" dirty="0" err="1"/>
              <a:t>pengujian</a:t>
            </a:r>
            <a:r>
              <a:rPr lang="en-US" sz="1600" dirty="0"/>
              <a:t> </a:t>
            </a:r>
            <a:r>
              <a:rPr lang="en-US" sz="1600" dirty="0" err="1"/>
              <a:t>integrasi</a:t>
            </a:r>
            <a:r>
              <a:rPr lang="en-US" sz="1600" dirty="0"/>
              <a:t>, dan </a:t>
            </a:r>
            <a:r>
              <a:rPr lang="en-US" sz="1600" dirty="0" err="1"/>
              <a:t>pengujian</a:t>
            </a:r>
            <a:r>
              <a:rPr lang="en-US" sz="1600" dirty="0"/>
              <a:t> </a:t>
            </a:r>
            <a:r>
              <a:rPr lang="en-US" sz="1600" dirty="0" err="1"/>
              <a:t>sistem</a:t>
            </a:r>
            <a:r>
              <a:rPr lang="en-US" sz="1600" dirty="0"/>
              <a:t>.</a:t>
            </a:r>
          </a:p>
          <a:p>
            <a:pPr marL="285750" indent="-285750" algn="just">
              <a:buFont typeface="Arial" panose="020B0604020202020204" pitchFamily="34" charset="0"/>
              <a:buChar char="•"/>
            </a:pPr>
            <a:r>
              <a:rPr lang="en-US" sz="1600" dirty="0"/>
              <a:t>Setelah </a:t>
            </a:r>
            <a:r>
              <a:rPr lang="en-US" sz="1600" dirty="0" err="1"/>
              <a:t>melewati</a:t>
            </a:r>
            <a:r>
              <a:rPr lang="en-US" sz="1600" dirty="0"/>
              <a:t> </a:t>
            </a:r>
            <a:r>
              <a:rPr lang="en-US" sz="1600" dirty="0" err="1"/>
              <a:t>tahap</a:t>
            </a:r>
            <a:r>
              <a:rPr lang="en-US" sz="1600" dirty="0"/>
              <a:t> </a:t>
            </a:r>
            <a:r>
              <a:rPr lang="en-US" sz="1600" dirty="0" err="1"/>
              <a:t>ini</a:t>
            </a:r>
            <a:r>
              <a:rPr lang="en-US" sz="1600" dirty="0"/>
              <a:t>, </a:t>
            </a:r>
            <a:r>
              <a:rPr lang="en-US" sz="1600" dirty="0" err="1"/>
              <a:t>perubahan</a:t>
            </a:r>
            <a:r>
              <a:rPr lang="en-US" sz="1600" dirty="0"/>
              <a:t> </a:t>
            </a:r>
            <a:r>
              <a:rPr lang="en-US" sz="1600" dirty="0" err="1"/>
              <a:t>kode</a:t>
            </a:r>
            <a:r>
              <a:rPr lang="en-US" sz="1600" dirty="0"/>
              <a:t> </a:t>
            </a:r>
            <a:r>
              <a:rPr lang="en-US" sz="1600" dirty="0" err="1"/>
              <a:t>siap</a:t>
            </a:r>
            <a:r>
              <a:rPr lang="en-US" sz="1600" dirty="0"/>
              <a:t> </a:t>
            </a:r>
            <a:r>
              <a:rPr lang="en-US" sz="1600" dirty="0" err="1"/>
              <a:t>untuk</a:t>
            </a:r>
            <a:r>
              <a:rPr lang="en-US" sz="1600" dirty="0"/>
              <a:t> </a:t>
            </a:r>
            <a:r>
              <a:rPr lang="en-US" sz="1600" dirty="0" err="1"/>
              <a:t>tahap</a:t>
            </a:r>
            <a:r>
              <a:rPr lang="en-US" sz="1600" dirty="0"/>
              <a:t> staging </a:t>
            </a:r>
            <a:r>
              <a:rPr lang="en-US" sz="1600" dirty="0" err="1"/>
              <a:t>atau</a:t>
            </a:r>
            <a:r>
              <a:rPr lang="en-US" sz="1600" dirty="0"/>
              <a:t> </a:t>
            </a:r>
            <a:r>
              <a:rPr lang="en-US" sz="1600" dirty="0" err="1"/>
              <a:t>pra-produksi</a:t>
            </a:r>
            <a:r>
              <a:rPr lang="en-US" sz="1600" dirty="0"/>
              <a:t>.</a:t>
            </a:r>
          </a:p>
        </p:txBody>
      </p:sp>
      <p:sp>
        <p:nvSpPr>
          <p:cNvPr id="7" name="Text Placeholder 2">
            <a:extLst>
              <a:ext uri="{FF2B5EF4-FFF2-40B4-BE49-F238E27FC236}">
                <a16:creationId xmlns:a16="http://schemas.microsoft.com/office/drawing/2014/main" id="{CC428143-0ABD-4F02-8DB9-B4A29266C747}"/>
              </a:ext>
            </a:extLst>
          </p:cNvPr>
          <p:cNvSpPr txBox="1">
            <a:spLocks/>
          </p:cNvSpPr>
          <p:nvPr/>
        </p:nvSpPr>
        <p:spPr>
          <a:xfrm>
            <a:off x="8043164" y="3560776"/>
            <a:ext cx="3975100"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600" dirty="0" err="1"/>
              <a:t>Manfaatnya</a:t>
            </a:r>
            <a:r>
              <a:rPr lang="en-US" sz="1600" dirty="0"/>
              <a:t> :</a:t>
            </a:r>
          </a:p>
          <a:p>
            <a:pPr algn="just"/>
            <a:endParaRPr lang="en-US" sz="1600" dirty="0"/>
          </a:p>
          <a:p>
            <a:pPr marL="285750" indent="-285750" algn="just">
              <a:buFont typeface="Arial" panose="020B0604020202020204" pitchFamily="34" charset="0"/>
              <a:buChar char="•"/>
            </a:pPr>
            <a:r>
              <a:rPr lang="en-US" sz="1600" dirty="0" err="1"/>
              <a:t>Memastikan</a:t>
            </a:r>
            <a:r>
              <a:rPr lang="en-US" sz="1600" dirty="0"/>
              <a:t> </a:t>
            </a:r>
            <a:r>
              <a:rPr lang="en-US" sz="1600" dirty="0" err="1"/>
              <a:t>perubahan</a:t>
            </a:r>
            <a:r>
              <a:rPr lang="en-US" sz="1600" dirty="0"/>
              <a:t> </a:t>
            </a:r>
            <a:r>
              <a:rPr lang="en-US" sz="1600" dirty="0" err="1"/>
              <a:t>kode</a:t>
            </a:r>
            <a:r>
              <a:rPr lang="en-US" sz="1600" dirty="0"/>
              <a:t> lulus </a:t>
            </a:r>
            <a:r>
              <a:rPr lang="en-US" sz="1600" dirty="0" err="1"/>
              <a:t>pengujian</a:t>
            </a:r>
            <a:r>
              <a:rPr lang="en-US" sz="1600" dirty="0"/>
              <a:t> </a:t>
            </a:r>
            <a:r>
              <a:rPr lang="en-US" sz="1600" dirty="0" err="1"/>
              <a:t>secara</a:t>
            </a:r>
            <a:r>
              <a:rPr lang="en-US" sz="1600" dirty="0"/>
              <a:t> </a:t>
            </a:r>
            <a:r>
              <a:rPr lang="en-US" sz="1600" dirty="0" err="1"/>
              <a:t>menyeluruh</a:t>
            </a:r>
            <a:r>
              <a:rPr lang="en-US" sz="1600" dirty="0"/>
              <a:t> </a:t>
            </a:r>
            <a:r>
              <a:rPr lang="en-US" sz="1600" dirty="0" err="1"/>
              <a:t>sebelum</a:t>
            </a:r>
            <a:r>
              <a:rPr lang="en-US" sz="1600" dirty="0"/>
              <a:t> </a:t>
            </a:r>
            <a:r>
              <a:rPr lang="en-US" sz="1600" dirty="0" err="1"/>
              <a:t>diterapkan</a:t>
            </a:r>
            <a:r>
              <a:rPr lang="en-US" sz="1600" dirty="0"/>
              <a:t> </a:t>
            </a:r>
            <a:r>
              <a:rPr lang="en-US" sz="1600" dirty="0" err="1"/>
              <a:t>ke</a:t>
            </a:r>
            <a:r>
              <a:rPr lang="en-US" sz="1600" dirty="0"/>
              <a:t> </a:t>
            </a:r>
            <a:r>
              <a:rPr lang="en-US" sz="1600" dirty="0" err="1"/>
              <a:t>tahap</a:t>
            </a:r>
            <a:r>
              <a:rPr lang="en-US" sz="1600" dirty="0"/>
              <a:t> </a:t>
            </a:r>
            <a:r>
              <a:rPr lang="en-US" sz="1600" dirty="0" err="1"/>
              <a:t>produksi</a:t>
            </a:r>
            <a:r>
              <a:rPr lang="en-US" sz="1600" dirty="0"/>
              <a:t>.</a:t>
            </a:r>
          </a:p>
          <a:p>
            <a:pPr marL="285750" indent="-285750" algn="just">
              <a:buFont typeface="Arial" panose="020B0604020202020204" pitchFamily="34" charset="0"/>
              <a:buChar char="•"/>
            </a:pPr>
            <a:r>
              <a:rPr lang="en-US" sz="1600" dirty="0" err="1"/>
              <a:t>Mengurangi</a:t>
            </a:r>
            <a:r>
              <a:rPr lang="en-US" sz="1600" dirty="0"/>
              <a:t> </a:t>
            </a:r>
            <a:r>
              <a:rPr lang="en-US" sz="1600" dirty="0" err="1"/>
              <a:t>risiko</a:t>
            </a:r>
            <a:r>
              <a:rPr lang="en-US" sz="1600" dirty="0"/>
              <a:t> </a:t>
            </a:r>
            <a:r>
              <a:rPr lang="en-US" sz="1600" dirty="0" err="1"/>
              <a:t>kesalahan</a:t>
            </a:r>
            <a:r>
              <a:rPr lang="en-US" sz="1600" dirty="0"/>
              <a:t> yang </a:t>
            </a:r>
            <a:r>
              <a:rPr lang="en-US" sz="1600" dirty="0" err="1"/>
              <a:t>dapat</a:t>
            </a:r>
            <a:r>
              <a:rPr lang="en-US" sz="1600" dirty="0"/>
              <a:t> </a:t>
            </a:r>
            <a:r>
              <a:rPr lang="en-US" sz="1600" dirty="0" err="1"/>
              <a:t>terjadi</a:t>
            </a:r>
            <a:r>
              <a:rPr lang="en-US" sz="1600" dirty="0"/>
              <a:t> pada </a:t>
            </a:r>
            <a:r>
              <a:rPr lang="en-US" sz="1600" dirty="0" err="1"/>
              <a:t>tahap</a:t>
            </a:r>
            <a:r>
              <a:rPr lang="en-US" sz="1600" dirty="0"/>
              <a:t> </a:t>
            </a:r>
            <a:r>
              <a:rPr lang="en-US" sz="1600" dirty="0" err="1"/>
              <a:t>produksi</a:t>
            </a:r>
            <a:r>
              <a:rPr lang="en-US" sz="1600" dirty="0"/>
              <a:t>.</a:t>
            </a:r>
          </a:p>
          <a:p>
            <a:pPr marL="285750" indent="-285750" algn="just">
              <a:buFont typeface="Arial" panose="020B0604020202020204" pitchFamily="34" charset="0"/>
              <a:buChar char="•"/>
            </a:pPr>
            <a:r>
              <a:rPr lang="en-US" sz="1600" dirty="0" err="1"/>
              <a:t>Memberikan</a:t>
            </a:r>
            <a:r>
              <a:rPr lang="en-US" sz="1600" dirty="0"/>
              <a:t> </a:t>
            </a:r>
            <a:r>
              <a:rPr lang="en-US" sz="1600" dirty="0" err="1"/>
              <a:t>fleksibilitas</a:t>
            </a:r>
            <a:r>
              <a:rPr lang="en-US" sz="1600" dirty="0"/>
              <a:t> </a:t>
            </a:r>
            <a:r>
              <a:rPr lang="en-US" sz="1600" dirty="0" err="1"/>
              <a:t>dalam</a:t>
            </a:r>
            <a:r>
              <a:rPr lang="en-US" sz="1600" dirty="0"/>
              <a:t> </a:t>
            </a:r>
            <a:r>
              <a:rPr lang="en-US" sz="1600" dirty="0" err="1"/>
              <a:t>menyiapkan</a:t>
            </a:r>
            <a:r>
              <a:rPr lang="en-US" sz="1600" dirty="0"/>
              <a:t> </a:t>
            </a:r>
            <a:r>
              <a:rPr lang="en-US" sz="1600" dirty="0" err="1"/>
              <a:t>perubahan</a:t>
            </a:r>
            <a:r>
              <a:rPr lang="en-US" sz="1600" dirty="0"/>
              <a:t> </a:t>
            </a:r>
            <a:r>
              <a:rPr lang="en-US" sz="1600" dirty="0" err="1"/>
              <a:t>kode</a:t>
            </a:r>
            <a:r>
              <a:rPr lang="en-US" sz="1600" dirty="0"/>
              <a:t> </a:t>
            </a:r>
            <a:r>
              <a:rPr lang="en-US" sz="1600" dirty="0" err="1"/>
              <a:t>untuk</a:t>
            </a:r>
            <a:r>
              <a:rPr lang="en-US" sz="1600" dirty="0"/>
              <a:t> </a:t>
            </a:r>
            <a:r>
              <a:rPr lang="en-US" sz="1600" dirty="0" err="1"/>
              <a:t>rilis</a:t>
            </a:r>
            <a:r>
              <a:rPr lang="en-US" sz="1600" dirty="0"/>
              <a:t>.</a:t>
            </a:r>
          </a:p>
          <a:p>
            <a:pPr marL="285750" indent="-285750" algn="just">
              <a:buFont typeface="Arial" panose="020B0604020202020204" pitchFamily="34" charset="0"/>
              <a:buChar char="•"/>
            </a:pPr>
            <a:r>
              <a:rPr lang="en-US" sz="1600" dirty="0" err="1"/>
              <a:t>Mempercepat</a:t>
            </a:r>
            <a:r>
              <a:rPr lang="en-US" sz="1600" dirty="0"/>
              <a:t> </a:t>
            </a:r>
            <a:r>
              <a:rPr lang="en-US" sz="1600" dirty="0" err="1"/>
              <a:t>siklus</a:t>
            </a:r>
            <a:r>
              <a:rPr lang="en-US" sz="1600" dirty="0"/>
              <a:t> </a:t>
            </a:r>
            <a:r>
              <a:rPr lang="en-US" sz="1600" dirty="0" err="1"/>
              <a:t>pengembangan</a:t>
            </a:r>
            <a:r>
              <a:rPr lang="en-US" sz="1600" dirty="0"/>
              <a:t> dan </a:t>
            </a:r>
            <a:r>
              <a:rPr lang="en-US" sz="1600" dirty="0" err="1"/>
              <a:t>rilis</a:t>
            </a:r>
            <a:r>
              <a:rPr lang="en-US" sz="1600" dirty="0"/>
              <a:t> </a:t>
            </a:r>
            <a:r>
              <a:rPr lang="en-US" sz="1600" dirty="0" err="1"/>
              <a:t>produk</a:t>
            </a:r>
            <a:r>
              <a:rPr lang="en-US" sz="1600" dirty="0"/>
              <a:t>.</a:t>
            </a:r>
          </a:p>
          <a:p>
            <a:pPr algn="just"/>
            <a:endParaRPr lang="en-US" sz="1600" dirty="0"/>
          </a:p>
        </p:txBody>
      </p:sp>
      <p:sp>
        <p:nvSpPr>
          <p:cNvPr id="9" name="Text Placeholder 3">
            <a:extLst>
              <a:ext uri="{FF2B5EF4-FFF2-40B4-BE49-F238E27FC236}">
                <a16:creationId xmlns:a16="http://schemas.microsoft.com/office/drawing/2014/main" id="{A33F8A67-F9EC-41DF-AE94-52B873F7CCC6}"/>
              </a:ext>
            </a:extLst>
          </p:cNvPr>
          <p:cNvSpPr txBox="1">
            <a:spLocks/>
          </p:cNvSpPr>
          <p:nvPr/>
        </p:nvSpPr>
        <p:spPr>
          <a:xfrm>
            <a:off x="3485134" y="2728914"/>
            <a:ext cx="5132831" cy="15001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b="1" dirty="0" err="1"/>
              <a:t>Pembahasan</a:t>
            </a:r>
            <a:r>
              <a:rPr lang="en-US" sz="3200" b="1" dirty="0"/>
              <a:t> </a:t>
            </a:r>
            <a:r>
              <a:rPr lang="en-US" sz="3200" b="1" dirty="0" err="1"/>
              <a:t>Tentang</a:t>
            </a:r>
            <a:r>
              <a:rPr lang="en-US" sz="3200" b="1" dirty="0"/>
              <a:t> CD</a:t>
            </a:r>
          </a:p>
        </p:txBody>
      </p:sp>
    </p:spTree>
    <p:extLst>
      <p:ext uri="{BB962C8B-B14F-4D97-AF65-F5344CB8AC3E}">
        <p14:creationId xmlns:p14="http://schemas.microsoft.com/office/powerpoint/2010/main" val="293377913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04</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a:t>Continuous Deployment</a:t>
            </a:r>
          </a:p>
        </p:txBody>
      </p:sp>
      <p:pic>
        <p:nvPicPr>
          <p:cNvPr id="32774" name="Picture 6" descr="Testing in CI/CD | Mitrais Blog">
            <a:extLst>
              <a:ext uri="{FF2B5EF4-FFF2-40B4-BE49-F238E27FC236}">
                <a16:creationId xmlns:a16="http://schemas.microsoft.com/office/drawing/2014/main" id="{F4E69129-D126-459E-8BAF-2DEEF0C831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54898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612636" y="493268"/>
            <a:ext cx="4735068" cy="903732"/>
          </a:xfrm>
        </p:spPr>
        <p:txBody>
          <a:bodyPr/>
          <a:lstStyle/>
          <a:p>
            <a:r>
              <a:rPr lang="en-US" sz="4000" dirty="0"/>
              <a:t>Continuous Deployment</a:t>
            </a:r>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612636" y="1835150"/>
            <a:ext cx="5058664" cy="4401312"/>
          </a:xfrm>
        </p:spPr>
        <p:txBody>
          <a:bodyPr/>
          <a:lstStyle/>
          <a:p>
            <a:pPr algn="just"/>
            <a:r>
              <a:rPr lang="en-US" sz="1600" dirty="0"/>
              <a:t>Continuous Deployment (CD) </a:t>
            </a:r>
            <a:r>
              <a:rPr lang="en-US" sz="1600" dirty="0" err="1"/>
              <a:t>adalah</a:t>
            </a:r>
            <a:r>
              <a:rPr lang="en-US" sz="1600" dirty="0"/>
              <a:t> </a:t>
            </a:r>
            <a:r>
              <a:rPr lang="en-US" sz="1600" dirty="0" err="1"/>
              <a:t>langkah</a:t>
            </a:r>
            <a:r>
              <a:rPr lang="en-US" sz="1600" dirty="0"/>
              <a:t> </a:t>
            </a:r>
            <a:r>
              <a:rPr lang="en-US" sz="1600" dirty="0" err="1"/>
              <a:t>terakhir</a:t>
            </a:r>
            <a:r>
              <a:rPr lang="en-US" sz="1600" dirty="0"/>
              <a:t> </a:t>
            </a:r>
            <a:r>
              <a:rPr lang="en-US" sz="1600" dirty="0" err="1"/>
              <a:t>dalam</a:t>
            </a:r>
            <a:r>
              <a:rPr lang="en-US" sz="1600" dirty="0"/>
              <a:t> CI/CD yang </a:t>
            </a:r>
            <a:r>
              <a:rPr lang="en-US" sz="1600" dirty="0" err="1"/>
              <a:t>mengacu</a:t>
            </a:r>
            <a:r>
              <a:rPr lang="en-US" sz="1600" dirty="0"/>
              <a:t> pada proses </a:t>
            </a:r>
            <a:r>
              <a:rPr lang="en-US" sz="1600" dirty="0" err="1"/>
              <a:t>otomatis</a:t>
            </a:r>
            <a:r>
              <a:rPr lang="en-US" sz="1600" dirty="0"/>
              <a:t> </a:t>
            </a:r>
            <a:r>
              <a:rPr lang="en-US" sz="1600" dirty="0" err="1"/>
              <a:t>untuk</a:t>
            </a:r>
            <a:r>
              <a:rPr lang="en-US" sz="1600" dirty="0"/>
              <a:t> </a:t>
            </a:r>
            <a:r>
              <a:rPr lang="en-US" sz="1600" dirty="0" err="1"/>
              <a:t>mendeploy</a:t>
            </a:r>
            <a:r>
              <a:rPr lang="en-US" sz="1600" dirty="0"/>
              <a:t> </a:t>
            </a:r>
            <a:r>
              <a:rPr lang="en-US" sz="1600" dirty="0" err="1"/>
              <a:t>perubahan</a:t>
            </a:r>
            <a:r>
              <a:rPr lang="en-US" sz="1600" dirty="0"/>
              <a:t> </a:t>
            </a:r>
            <a:r>
              <a:rPr lang="en-US" sz="1600" dirty="0" err="1"/>
              <a:t>kode</a:t>
            </a:r>
            <a:r>
              <a:rPr lang="en-US" sz="1600" dirty="0"/>
              <a:t> </a:t>
            </a:r>
            <a:r>
              <a:rPr lang="en-US" sz="1600" dirty="0" err="1"/>
              <a:t>ke</a:t>
            </a:r>
            <a:r>
              <a:rPr lang="en-US" sz="1600" dirty="0"/>
              <a:t> </a:t>
            </a:r>
            <a:r>
              <a:rPr lang="en-US" sz="1600" dirty="0" err="1"/>
              <a:t>lingkungan</a:t>
            </a:r>
            <a:r>
              <a:rPr lang="en-US" sz="1600" dirty="0"/>
              <a:t> </a:t>
            </a:r>
            <a:r>
              <a:rPr lang="en-US" sz="1600" dirty="0" err="1"/>
              <a:t>produksi</a:t>
            </a:r>
            <a:r>
              <a:rPr lang="en-US" sz="1600" dirty="0"/>
              <a:t> </a:t>
            </a:r>
            <a:r>
              <a:rPr lang="en-US" sz="1600" dirty="0" err="1"/>
              <a:t>tanpa</a:t>
            </a:r>
            <a:r>
              <a:rPr lang="en-US" sz="1600" dirty="0"/>
              <a:t> </a:t>
            </a:r>
            <a:r>
              <a:rPr lang="en-US" sz="1600" dirty="0" err="1"/>
              <a:t>campur</a:t>
            </a:r>
            <a:r>
              <a:rPr lang="en-US" sz="1600" dirty="0"/>
              <a:t> </a:t>
            </a:r>
            <a:r>
              <a:rPr lang="en-US" sz="1600" dirty="0" err="1"/>
              <a:t>tangan</a:t>
            </a:r>
            <a:r>
              <a:rPr lang="en-US" sz="1600" dirty="0"/>
              <a:t> </a:t>
            </a:r>
            <a:r>
              <a:rPr lang="en-US" sz="1600" dirty="0" err="1"/>
              <a:t>manusia</a:t>
            </a:r>
            <a:r>
              <a:rPr lang="en-US" sz="1600" dirty="0"/>
              <a:t>.</a:t>
            </a:r>
          </a:p>
          <a:p>
            <a:pPr algn="just"/>
            <a:endParaRPr lang="en-US" sz="1600" dirty="0"/>
          </a:p>
          <a:p>
            <a:pPr algn="just"/>
            <a:r>
              <a:rPr lang="en-US" sz="1600" dirty="0"/>
              <a:t>Continuous Delivery (CD) dan Continuous Deployment (CD) </a:t>
            </a:r>
            <a:r>
              <a:rPr lang="en-US" sz="1600" dirty="0" err="1"/>
              <a:t>berbeda</a:t>
            </a:r>
            <a:r>
              <a:rPr lang="en-US" sz="1600" dirty="0"/>
              <a:t>. Di </a:t>
            </a:r>
            <a:r>
              <a:rPr lang="en-US" sz="1600" b="1" dirty="0">
                <a:solidFill>
                  <a:schemeClr val="tx2"/>
                </a:solidFill>
              </a:rPr>
              <a:t>Continuous Delivery</a:t>
            </a:r>
            <a:r>
              <a:rPr lang="en-US" sz="1600" b="1" dirty="0"/>
              <a:t> </a:t>
            </a:r>
            <a:r>
              <a:rPr lang="en-US" sz="1600" dirty="0" err="1"/>
              <a:t>perubahan</a:t>
            </a:r>
            <a:r>
              <a:rPr lang="en-US" sz="1600" dirty="0"/>
              <a:t> </a:t>
            </a:r>
            <a:r>
              <a:rPr lang="en-US" sz="1600" dirty="0" err="1"/>
              <a:t>kode</a:t>
            </a:r>
            <a:r>
              <a:rPr lang="en-US" sz="1600" dirty="0"/>
              <a:t> </a:t>
            </a:r>
            <a:r>
              <a:rPr lang="en-US" sz="1600" dirty="0" err="1"/>
              <a:t>telah</a:t>
            </a:r>
            <a:r>
              <a:rPr lang="en-US" sz="1600" dirty="0"/>
              <a:t> </a:t>
            </a:r>
            <a:r>
              <a:rPr lang="en-US" sz="1600" dirty="0" err="1"/>
              <a:t>diuji</a:t>
            </a:r>
            <a:r>
              <a:rPr lang="en-US" sz="1600" dirty="0"/>
              <a:t> dan </a:t>
            </a:r>
            <a:r>
              <a:rPr lang="en-US" sz="1600" dirty="0" err="1"/>
              <a:t>siap</a:t>
            </a:r>
            <a:r>
              <a:rPr lang="en-US" sz="1600" dirty="0"/>
              <a:t> </a:t>
            </a:r>
            <a:r>
              <a:rPr lang="en-US" sz="1600" dirty="0" err="1"/>
              <a:t>untuk</a:t>
            </a:r>
            <a:r>
              <a:rPr lang="en-US" sz="1600" dirty="0"/>
              <a:t> </a:t>
            </a:r>
            <a:r>
              <a:rPr lang="en-US" sz="1600" dirty="0" err="1"/>
              <a:t>diterapkan</a:t>
            </a:r>
            <a:r>
              <a:rPr lang="en-US" sz="1600" dirty="0"/>
              <a:t> </a:t>
            </a:r>
            <a:r>
              <a:rPr lang="en-US" sz="1600" dirty="0" err="1"/>
              <a:t>ke</a:t>
            </a:r>
            <a:r>
              <a:rPr lang="en-US" sz="1600" dirty="0"/>
              <a:t> </a:t>
            </a:r>
            <a:r>
              <a:rPr lang="en-US" sz="1600" dirty="0" err="1"/>
              <a:t>tahap</a:t>
            </a:r>
            <a:r>
              <a:rPr lang="en-US" sz="1600" dirty="0"/>
              <a:t> </a:t>
            </a:r>
            <a:r>
              <a:rPr lang="en-US" sz="1600" dirty="0" err="1"/>
              <a:t>pra-produksi</a:t>
            </a:r>
            <a:r>
              <a:rPr lang="en-US" sz="1600" dirty="0"/>
              <a:t>, </a:t>
            </a:r>
            <a:r>
              <a:rPr lang="en-US" sz="1600" dirty="0" err="1"/>
              <a:t>sementara</a:t>
            </a:r>
            <a:r>
              <a:rPr lang="en-US" sz="1600" dirty="0"/>
              <a:t> di </a:t>
            </a:r>
            <a:r>
              <a:rPr lang="en-US" sz="1600" b="1" dirty="0">
                <a:solidFill>
                  <a:schemeClr val="tx2"/>
                </a:solidFill>
              </a:rPr>
              <a:t>Continuous Deployment</a:t>
            </a:r>
            <a:r>
              <a:rPr lang="en-US" sz="1600" dirty="0"/>
              <a:t>, </a:t>
            </a:r>
            <a:r>
              <a:rPr lang="en-US" sz="1600" dirty="0" err="1"/>
              <a:t>perubahan</a:t>
            </a:r>
            <a:r>
              <a:rPr lang="en-US" sz="1600" dirty="0"/>
              <a:t> </a:t>
            </a:r>
            <a:r>
              <a:rPr lang="en-US" sz="1600" dirty="0" err="1"/>
              <a:t>kode</a:t>
            </a:r>
            <a:r>
              <a:rPr lang="en-US" sz="1600" dirty="0"/>
              <a:t> </a:t>
            </a:r>
            <a:r>
              <a:rPr lang="en-US" sz="1600" dirty="0" err="1"/>
              <a:t>secara</a:t>
            </a:r>
            <a:r>
              <a:rPr lang="en-US" sz="1600" dirty="0"/>
              <a:t> </a:t>
            </a:r>
            <a:r>
              <a:rPr lang="en-US" sz="1600" dirty="0" err="1"/>
              <a:t>otomatis</a:t>
            </a:r>
            <a:r>
              <a:rPr lang="en-US" sz="1600" dirty="0"/>
              <a:t> </a:t>
            </a:r>
            <a:r>
              <a:rPr lang="en-US" sz="1600" dirty="0" err="1"/>
              <a:t>diterapkan</a:t>
            </a:r>
            <a:r>
              <a:rPr lang="en-US" sz="1600" dirty="0"/>
              <a:t> </a:t>
            </a:r>
            <a:r>
              <a:rPr lang="en-US" sz="1600" dirty="0" err="1"/>
              <a:t>ke</a:t>
            </a:r>
            <a:r>
              <a:rPr lang="en-US" sz="1600" dirty="0"/>
              <a:t> </a:t>
            </a:r>
            <a:r>
              <a:rPr lang="en-US" sz="1600" dirty="0" err="1"/>
              <a:t>produksi</a:t>
            </a:r>
            <a:r>
              <a:rPr lang="en-US" sz="1600" dirty="0"/>
              <a:t> </a:t>
            </a:r>
            <a:r>
              <a:rPr lang="en-US" sz="1600" dirty="0" err="1"/>
              <a:t>setelah</a:t>
            </a:r>
            <a:r>
              <a:rPr lang="en-US" sz="1600" dirty="0"/>
              <a:t> </a:t>
            </a:r>
            <a:r>
              <a:rPr lang="en-US" sz="1600" dirty="0" err="1"/>
              <a:t>melewati</a:t>
            </a:r>
            <a:r>
              <a:rPr lang="en-US" sz="1600" dirty="0"/>
              <a:t> </a:t>
            </a:r>
            <a:r>
              <a:rPr lang="en-US" sz="1600" dirty="0" err="1"/>
              <a:t>tahap</a:t>
            </a:r>
            <a:r>
              <a:rPr lang="en-US" sz="1600" dirty="0"/>
              <a:t> </a:t>
            </a:r>
            <a:r>
              <a:rPr lang="en-US" sz="1600" dirty="0" err="1"/>
              <a:t>pra-produksi</a:t>
            </a:r>
            <a:r>
              <a:rPr lang="en-US" sz="1600" dirty="0"/>
              <a:t> </a:t>
            </a:r>
            <a:r>
              <a:rPr lang="en-US" sz="1600" dirty="0" err="1"/>
              <a:t>tanpa</a:t>
            </a:r>
            <a:r>
              <a:rPr lang="en-US" sz="1600" dirty="0"/>
              <a:t> </a:t>
            </a:r>
            <a:r>
              <a:rPr lang="en-US" sz="1600" dirty="0" err="1"/>
              <a:t>campur</a:t>
            </a:r>
            <a:r>
              <a:rPr lang="en-US" sz="1600" dirty="0"/>
              <a:t> </a:t>
            </a:r>
            <a:r>
              <a:rPr lang="en-US" sz="1600" dirty="0" err="1"/>
              <a:t>tangan</a:t>
            </a:r>
            <a:r>
              <a:rPr lang="en-US" sz="1600" dirty="0"/>
              <a:t> </a:t>
            </a:r>
            <a:r>
              <a:rPr lang="en-US" sz="1600" dirty="0" err="1"/>
              <a:t>manusia</a:t>
            </a:r>
            <a:r>
              <a:rPr lang="en-US" sz="1600" dirty="0"/>
              <a:t>.</a:t>
            </a:r>
          </a:p>
          <a:p>
            <a:pPr algn="just"/>
            <a:endParaRPr lang="en-US" sz="1600" dirty="0"/>
          </a:p>
          <a:p>
            <a:pPr algn="just"/>
            <a:r>
              <a:rPr lang="en-US" sz="1600" dirty="0"/>
              <a:t>Continuous Deployment </a:t>
            </a:r>
            <a:r>
              <a:rPr lang="en-US" sz="1600" dirty="0" err="1"/>
              <a:t>memungkinkan</a:t>
            </a:r>
            <a:r>
              <a:rPr lang="en-US" sz="1600" dirty="0"/>
              <a:t> </a:t>
            </a:r>
            <a:r>
              <a:rPr lang="en-US" sz="1600" dirty="0" err="1"/>
              <a:t>perubahan</a:t>
            </a:r>
            <a:r>
              <a:rPr lang="en-US" sz="1600" dirty="0"/>
              <a:t> </a:t>
            </a:r>
            <a:r>
              <a:rPr lang="en-US" sz="1600" dirty="0" err="1"/>
              <a:t>kode</a:t>
            </a:r>
            <a:r>
              <a:rPr lang="en-US" sz="1600" dirty="0"/>
              <a:t> </a:t>
            </a:r>
            <a:r>
              <a:rPr lang="en-US" sz="1600" dirty="0" err="1"/>
              <a:t>untuk</a:t>
            </a:r>
            <a:r>
              <a:rPr lang="en-US" sz="1600" dirty="0"/>
              <a:t> </a:t>
            </a:r>
            <a:r>
              <a:rPr lang="en-US" sz="1600" dirty="0" err="1"/>
              <a:t>mencapai</a:t>
            </a:r>
            <a:r>
              <a:rPr lang="en-US" sz="1600" dirty="0"/>
              <a:t> </a:t>
            </a:r>
            <a:r>
              <a:rPr lang="en-US" sz="1600" dirty="0" err="1"/>
              <a:t>pengguna</a:t>
            </a:r>
            <a:r>
              <a:rPr lang="en-US" sz="1600" dirty="0"/>
              <a:t> </a:t>
            </a:r>
            <a:r>
              <a:rPr lang="en-US" sz="1600" dirty="0" err="1"/>
              <a:t>secara</a:t>
            </a:r>
            <a:r>
              <a:rPr lang="en-US" sz="1600" dirty="0"/>
              <a:t> </a:t>
            </a:r>
            <a:r>
              <a:rPr lang="en-US" sz="1600" dirty="0" err="1"/>
              <a:t>lebih</a:t>
            </a:r>
            <a:r>
              <a:rPr lang="en-US" sz="1600" dirty="0"/>
              <a:t> </a:t>
            </a:r>
            <a:r>
              <a:rPr lang="en-US" sz="1600" dirty="0" err="1"/>
              <a:t>cepat</a:t>
            </a:r>
            <a:r>
              <a:rPr lang="en-US" sz="1600" dirty="0"/>
              <a:t>, </a:t>
            </a:r>
            <a:r>
              <a:rPr lang="en-US" sz="1600" dirty="0" err="1"/>
              <a:t>sementara</a:t>
            </a:r>
            <a:r>
              <a:rPr lang="en-US" sz="1600" dirty="0"/>
              <a:t> Continuous Delivery </a:t>
            </a:r>
            <a:r>
              <a:rPr lang="en-US" sz="1600" dirty="0" err="1"/>
              <a:t>memberikan</a:t>
            </a:r>
            <a:r>
              <a:rPr lang="en-US" sz="1600" dirty="0"/>
              <a:t> </a:t>
            </a:r>
            <a:r>
              <a:rPr lang="en-US" sz="1600" dirty="0" err="1"/>
              <a:t>fleksibilitas</a:t>
            </a:r>
            <a:r>
              <a:rPr lang="en-US" sz="1600" dirty="0"/>
              <a:t> </a:t>
            </a:r>
            <a:r>
              <a:rPr lang="en-US" sz="1600" dirty="0" err="1"/>
              <a:t>untuk</a:t>
            </a:r>
            <a:r>
              <a:rPr lang="en-US" sz="1600" dirty="0"/>
              <a:t> </a:t>
            </a:r>
            <a:r>
              <a:rPr lang="en-US" sz="1600" dirty="0" err="1"/>
              <a:t>menunda</a:t>
            </a:r>
            <a:r>
              <a:rPr lang="en-US" sz="1600" dirty="0"/>
              <a:t> </a:t>
            </a:r>
            <a:r>
              <a:rPr lang="en-US" sz="1600" dirty="0" err="1"/>
              <a:t>perilisan</a:t>
            </a:r>
            <a:r>
              <a:rPr lang="en-US" sz="1600" dirty="0"/>
              <a:t> </a:t>
            </a:r>
            <a:r>
              <a:rPr lang="en-US" sz="1600" dirty="0" err="1"/>
              <a:t>jika</a:t>
            </a:r>
            <a:r>
              <a:rPr lang="en-US" sz="1600" dirty="0"/>
              <a:t> </a:t>
            </a:r>
            <a:r>
              <a:rPr lang="en-US" sz="1600" dirty="0" err="1"/>
              <a:t>diperlukan</a:t>
            </a:r>
            <a:r>
              <a:rPr lang="en-US" sz="1600" dirty="0"/>
              <a:t>.</a:t>
            </a:r>
          </a:p>
        </p:txBody>
      </p:sp>
      <p:pic>
        <p:nvPicPr>
          <p:cNvPr id="8" name="Picture 6" descr="Testing in CI/CD | Mitrais Blog">
            <a:extLst>
              <a:ext uri="{FF2B5EF4-FFF2-40B4-BE49-F238E27FC236}">
                <a16:creationId xmlns:a16="http://schemas.microsoft.com/office/drawing/2014/main" id="{1E7E4F1B-2EDB-42A8-99B6-2543788AB4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8246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05</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Fungsi</a:t>
            </a:r>
            <a:r>
              <a:rPr lang="en-US" dirty="0"/>
              <a:t> CI/CD Pipeline</a:t>
            </a:r>
          </a:p>
        </p:txBody>
      </p:sp>
      <p:pic>
        <p:nvPicPr>
          <p:cNvPr id="32774" name="Picture 6" descr="Testing in CI/CD | Mitrais Blog">
            <a:extLst>
              <a:ext uri="{FF2B5EF4-FFF2-40B4-BE49-F238E27FC236}">
                <a16:creationId xmlns:a16="http://schemas.microsoft.com/office/drawing/2014/main" id="{F4E69129-D126-459E-8BAF-2DEEF0C831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71894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612636" y="177800"/>
            <a:ext cx="4735068" cy="1803400"/>
          </a:xfrm>
        </p:spPr>
        <p:txBody>
          <a:bodyPr/>
          <a:lstStyle/>
          <a:p>
            <a:r>
              <a:rPr lang="en-US" sz="4000" dirty="0" err="1"/>
              <a:t>Fungsi</a:t>
            </a:r>
            <a:r>
              <a:rPr lang="en-US" sz="4000" dirty="0"/>
              <a:t> CI/CD Pipeline</a:t>
            </a:r>
            <a:br>
              <a:rPr lang="en-US" sz="4000" dirty="0"/>
            </a:b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612636" y="1632966"/>
            <a:ext cx="5172964" cy="4401312"/>
          </a:xfrm>
        </p:spPr>
        <p:txBody>
          <a:bodyPr/>
          <a:lstStyle/>
          <a:p>
            <a:pPr marL="285750" indent="-285750" algn="just">
              <a:buFont typeface="Arial" panose="020B0604020202020204" pitchFamily="34" charset="0"/>
              <a:buChar char="•"/>
            </a:pPr>
            <a:r>
              <a:rPr lang="en-US" sz="1600" dirty="0"/>
              <a:t>CI/CD Pipeline </a:t>
            </a:r>
            <a:r>
              <a:rPr lang="en-US" sz="1600" dirty="0" err="1"/>
              <a:t>memungkinkan</a:t>
            </a:r>
            <a:r>
              <a:rPr lang="en-US" sz="1600" dirty="0"/>
              <a:t> </a:t>
            </a:r>
            <a:r>
              <a:rPr lang="en-US" sz="1600" dirty="0" err="1"/>
              <a:t>penggabungan</a:t>
            </a:r>
            <a:r>
              <a:rPr lang="en-US" sz="1600" dirty="0"/>
              <a:t> </a:t>
            </a:r>
            <a:r>
              <a:rPr lang="en-US" sz="1600" dirty="0" err="1"/>
              <a:t>kode</a:t>
            </a:r>
            <a:r>
              <a:rPr lang="en-US" sz="1600" dirty="0"/>
              <a:t> </a:t>
            </a:r>
            <a:r>
              <a:rPr lang="en-US" sz="1600" dirty="0" err="1"/>
              <a:t>secara</a:t>
            </a:r>
            <a:r>
              <a:rPr lang="en-US" sz="1600" dirty="0"/>
              <a:t> </a:t>
            </a:r>
            <a:r>
              <a:rPr lang="en-US" sz="1600" dirty="0" err="1"/>
              <a:t>berkelanjutan</a:t>
            </a:r>
            <a:r>
              <a:rPr lang="en-US" sz="1600" b="1" dirty="0"/>
              <a:t>, </a:t>
            </a:r>
            <a:r>
              <a:rPr lang="en-US" sz="1600" b="1" dirty="0" err="1"/>
              <a:t>mempercepat</a:t>
            </a:r>
            <a:r>
              <a:rPr lang="en-US" sz="1600" b="1" dirty="0"/>
              <a:t> proses </a:t>
            </a:r>
            <a:r>
              <a:rPr lang="en-US" sz="1600" b="1" dirty="0" err="1"/>
              <a:t>rilis</a:t>
            </a:r>
            <a:r>
              <a:rPr lang="en-US" sz="1600" b="1" dirty="0"/>
              <a:t> </a:t>
            </a:r>
            <a:r>
              <a:rPr lang="en-US" sz="1600" b="1" dirty="0" err="1"/>
              <a:t>produk</a:t>
            </a:r>
            <a:r>
              <a:rPr lang="en-US" sz="1600" b="1" dirty="0"/>
              <a:t> </a:t>
            </a:r>
            <a:r>
              <a:rPr lang="en-US" sz="1600" dirty="0" err="1"/>
              <a:t>karena</a:t>
            </a:r>
            <a:r>
              <a:rPr lang="en-US" sz="1600" dirty="0"/>
              <a:t> </a:t>
            </a:r>
            <a:r>
              <a:rPr lang="en-US" sz="1600" dirty="0" err="1"/>
              <a:t>perubahan</a:t>
            </a:r>
            <a:r>
              <a:rPr lang="en-US" sz="1600" dirty="0"/>
              <a:t> </a:t>
            </a:r>
            <a:r>
              <a:rPr lang="en-US" sz="1600" dirty="0" err="1"/>
              <a:t>kode</a:t>
            </a:r>
            <a:r>
              <a:rPr lang="en-US" sz="1600" dirty="0"/>
              <a:t> </a:t>
            </a:r>
            <a:r>
              <a:rPr lang="en-US" sz="1600" dirty="0" err="1"/>
              <a:t>dapat</a:t>
            </a:r>
            <a:r>
              <a:rPr lang="en-US" sz="1600" dirty="0"/>
              <a:t> </a:t>
            </a:r>
            <a:r>
              <a:rPr lang="en-US" sz="1600" dirty="0" err="1"/>
              <a:t>dilakukan</a:t>
            </a:r>
            <a:r>
              <a:rPr lang="en-US" sz="1600" dirty="0"/>
              <a:t> </a:t>
            </a:r>
            <a:r>
              <a:rPr lang="en-US" sz="1600" dirty="0" err="1"/>
              <a:t>secara</a:t>
            </a:r>
            <a:r>
              <a:rPr lang="en-US" sz="1600" dirty="0"/>
              <a:t> </a:t>
            </a:r>
            <a:r>
              <a:rPr lang="en-US" sz="1600" dirty="0" err="1"/>
              <a:t>terus-menerus</a:t>
            </a:r>
            <a:r>
              <a:rPr lang="en-US" sz="1600" dirty="0"/>
              <a:t>.</a:t>
            </a:r>
          </a:p>
          <a:p>
            <a:pPr algn="just"/>
            <a:endParaRPr lang="en-US" sz="1600" dirty="0"/>
          </a:p>
          <a:p>
            <a:pPr marL="285750" indent="-285750" algn="just">
              <a:buFont typeface="Arial" panose="020B0604020202020204" pitchFamily="34" charset="0"/>
              <a:buChar char="•"/>
            </a:pPr>
            <a:r>
              <a:rPr lang="en-US" sz="1600" dirty="0" err="1"/>
              <a:t>Dengan</a:t>
            </a:r>
            <a:r>
              <a:rPr lang="en-US" sz="1600" dirty="0"/>
              <a:t> </a:t>
            </a:r>
            <a:r>
              <a:rPr lang="en-US" sz="1600" dirty="0" err="1"/>
              <a:t>alat</a:t>
            </a:r>
            <a:r>
              <a:rPr lang="en-US" sz="1600" dirty="0"/>
              <a:t> CI yang </a:t>
            </a:r>
            <a:r>
              <a:rPr lang="en-US" sz="1600" dirty="0" err="1"/>
              <a:t>melakukan</a:t>
            </a:r>
            <a:r>
              <a:rPr lang="en-US" sz="1600" dirty="0"/>
              <a:t> </a:t>
            </a:r>
            <a:r>
              <a:rPr lang="en-US" sz="1600" dirty="0" err="1"/>
              <a:t>pengujian</a:t>
            </a:r>
            <a:r>
              <a:rPr lang="en-US" sz="1600" dirty="0"/>
              <a:t> </a:t>
            </a:r>
            <a:r>
              <a:rPr lang="en-US" sz="1600" dirty="0" err="1"/>
              <a:t>secara</a:t>
            </a:r>
            <a:r>
              <a:rPr lang="en-US" sz="1600" dirty="0"/>
              <a:t> </a:t>
            </a:r>
            <a:r>
              <a:rPr lang="en-US" sz="1600" dirty="0" err="1"/>
              <a:t>otomatis</a:t>
            </a:r>
            <a:r>
              <a:rPr lang="en-US" sz="1600" dirty="0"/>
              <a:t>, </a:t>
            </a:r>
            <a:r>
              <a:rPr lang="en-US" sz="1600" b="1" dirty="0"/>
              <a:t>bug </a:t>
            </a:r>
            <a:r>
              <a:rPr lang="en-US" sz="1600" b="1" dirty="0" err="1"/>
              <a:t>dapat</a:t>
            </a:r>
            <a:r>
              <a:rPr lang="en-US" sz="1600" b="1" dirty="0"/>
              <a:t> </a:t>
            </a:r>
            <a:r>
              <a:rPr lang="en-US" sz="1600" b="1" dirty="0" err="1"/>
              <a:t>terdeteksi</a:t>
            </a:r>
            <a:r>
              <a:rPr lang="en-US" sz="1600" b="1" dirty="0"/>
              <a:t> </a:t>
            </a:r>
            <a:r>
              <a:rPr lang="en-US" sz="1600" b="1" dirty="0" err="1"/>
              <a:t>lebih</a:t>
            </a:r>
            <a:r>
              <a:rPr lang="en-US" sz="1600" b="1" dirty="0"/>
              <a:t> </a:t>
            </a:r>
            <a:r>
              <a:rPr lang="en-US" sz="1600" b="1" dirty="0" err="1"/>
              <a:t>dini</a:t>
            </a:r>
            <a:r>
              <a:rPr lang="en-US" sz="1600" b="1" dirty="0"/>
              <a:t> </a:t>
            </a:r>
            <a:r>
              <a:rPr lang="en-US" sz="1600" dirty="0" err="1"/>
              <a:t>dalam</a:t>
            </a:r>
            <a:r>
              <a:rPr lang="en-US" sz="1600" dirty="0"/>
              <a:t> </a:t>
            </a:r>
            <a:r>
              <a:rPr lang="en-US" sz="1600" dirty="0" err="1"/>
              <a:t>siklus</a:t>
            </a:r>
            <a:r>
              <a:rPr lang="en-US" sz="1600" dirty="0"/>
              <a:t> </a:t>
            </a:r>
            <a:r>
              <a:rPr lang="en-US" sz="1600" dirty="0" err="1"/>
              <a:t>pengembangan</a:t>
            </a:r>
            <a:r>
              <a:rPr lang="en-US" sz="1600" dirty="0"/>
              <a:t>, </a:t>
            </a:r>
            <a:r>
              <a:rPr lang="en-US" sz="1600" dirty="0" err="1"/>
              <a:t>memungkinkan</a:t>
            </a:r>
            <a:r>
              <a:rPr lang="en-US" sz="1600" dirty="0"/>
              <a:t> </a:t>
            </a:r>
            <a:r>
              <a:rPr lang="en-US" sz="1600" dirty="0" err="1"/>
              <a:t>perbaikan</a:t>
            </a:r>
            <a:r>
              <a:rPr lang="en-US" sz="1600" dirty="0"/>
              <a:t> yang </a:t>
            </a:r>
            <a:r>
              <a:rPr lang="en-US" sz="1600" dirty="0" err="1"/>
              <a:t>lebih</a:t>
            </a:r>
            <a:r>
              <a:rPr lang="en-US" sz="1600" dirty="0"/>
              <a:t> </a:t>
            </a:r>
            <a:r>
              <a:rPr lang="en-US" sz="1600" dirty="0" err="1"/>
              <a:t>cepat</a:t>
            </a:r>
            <a:r>
              <a:rPr lang="en-US" sz="1600" dirty="0"/>
              <a:t>.</a:t>
            </a:r>
          </a:p>
          <a:p>
            <a:pPr algn="just"/>
            <a:endParaRPr lang="en-US" sz="1600" dirty="0"/>
          </a:p>
          <a:p>
            <a:pPr marL="285750" indent="-285750" algn="just">
              <a:buFont typeface="Arial" panose="020B0604020202020204" pitchFamily="34" charset="0"/>
              <a:buChar char="•"/>
            </a:pPr>
            <a:r>
              <a:rPr lang="en-US" sz="1600" dirty="0"/>
              <a:t>CI/CD Pipeline </a:t>
            </a:r>
            <a:r>
              <a:rPr lang="en-US" sz="1600" dirty="0" err="1"/>
              <a:t>memberikan</a:t>
            </a:r>
            <a:r>
              <a:rPr lang="en-US" sz="1600" dirty="0"/>
              <a:t> </a:t>
            </a:r>
            <a:r>
              <a:rPr lang="en-US" sz="1600" b="1" dirty="0"/>
              <a:t>feedback </a:t>
            </a:r>
            <a:r>
              <a:rPr lang="en-US" sz="1600" b="1" dirty="0" err="1"/>
              <a:t>lebih</a:t>
            </a:r>
            <a:r>
              <a:rPr lang="en-US" sz="1600" b="1" dirty="0"/>
              <a:t> </a:t>
            </a:r>
            <a:r>
              <a:rPr lang="en-US" sz="1600" b="1" dirty="0" err="1"/>
              <a:t>cepat</a:t>
            </a:r>
            <a:r>
              <a:rPr lang="en-US" sz="1600" b="1" dirty="0"/>
              <a:t> </a:t>
            </a:r>
            <a:r>
              <a:rPr lang="en-US" sz="1600" dirty="0" err="1"/>
              <a:t>kepada</a:t>
            </a:r>
            <a:r>
              <a:rPr lang="en-US" sz="1600" dirty="0"/>
              <a:t> </a:t>
            </a:r>
            <a:r>
              <a:rPr lang="en-US" sz="1600" dirty="0" err="1"/>
              <a:t>tim</a:t>
            </a:r>
            <a:r>
              <a:rPr lang="en-US" sz="1600" dirty="0"/>
              <a:t> </a:t>
            </a:r>
            <a:r>
              <a:rPr lang="en-US" sz="1600" dirty="0" err="1"/>
              <a:t>pengembang</a:t>
            </a:r>
            <a:r>
              <a:rPr lang="en-US" sz="1600" dirty="0"/>
              <a:t>, </a:t>
            </a:r>
            <a:r>
              <a:rPr lang="en-US" sz="1600" dirty="0" err="1"/>
              <a:t>termasuk</a:t>
            </a:r>
            <a:r>
              <a:rPr lang="en-US" sz="1600" dirty="0"/>
              <a:t> </a:t>
            </a:r>
            <a:r>
              <a:rPr lang="en-US" sz="1600" dirty="0" err="1"/>
              <a:t>hasil</a:t>
            </a:r>
            <a:r>
              <a:rPr lang="en-US" sz="1600" dirty="0"/>
              <a:t> </a:t>
            </a:r>
            <a:r>
              <a:rPr lang="en-US" sz="1600" dirty="0" err="1"/>
              <a:t>pengujian</a:t>
            </a:r>
            <a:r>
              <a:rPr lang="en-US" sz="1600" dirty="0"/>
              <a:t> dan </a:t>
            </a:r>
            <a:r>
              <a:rPr lang="en-US" sz="1600" dirty="0" err="1"/>
              <a:t>masalah</a:t>
            </a:r>
            <a:r>
              <a:rPr lang="en-US" sz="1600" dirty="0"/>
              <a:t> yang </a:t>
            </a:r>
            <a:r>
              <a:rPr lang="en-US" sz="1600" dirty="0" err="1"/>
              <a:t>mungkin</a:t>
            </a:r>
            <a:r>
              <a:rPr lang="en-US" sz="1600" dirty="0"/>
              <a:t> </a:t>
            </a:r>
            <a:r>
              <a:rPr lang="en-US" sz="1600" dirty="0" err="1"/>
              <a:t>muncul</a:t>
            </a:r>
            <a:r>
              <a:rPr lang="en-US" sz="1600" dirty="0"/>
              <a:t> </a:t>
            </a:r>
            <a:r>
              <a:rPr lang="en-US" sz="1600" dirty="0" err="1"/>
              <a:t>selama</a:t>
            </a:r>
            <a:r>
              <a:rPr lang="en-US" sz="1600" dirty="0"/>
              <a:t> </a:t>
            </a:r>
            <a:r>
              <a:rPr lang="en-US" sz="1600" dirty="0" err="1"/>
              <a:t>pengembangan</a:t>
            </a:r>
            <a:r>
              <a:rPr lang="en-US" sz="1600" dirty="0"/>
              <a:t>. Hal </a:t>
            </a:r>
            <a:r>
              <a:rPr lang="en-US" sz="1600" dirty="0" err="1"/>
              <a:t>ini</a:t>
            </a:r>
            <a:r>
              <a:rPr lang="en-US" sz="1600" dirty="0"/>
              <a:t> </a:t>
            </a:r>
            <a:r>
              <a:rPr lang="en-US" sz="1600" dirty="0" err="1"/>
              <a:t>memungkinkan</a:t>
            </a:r>
            <a:r>
              <a:rPr lang="en-US" sz="1600" dirty="0"/>
              <a:t> </a:t>
            </a:r>
            <a:r>
              <a:rPr lang="en-US" sz="1600" dirty="0" err="1"/>
              <a:t>pengembang</a:t>
            </a:r>
            <a:r>
              <a:rPr lang="en-US" sz="1600" dirty="0"/>
              <a:t> </a:t>
            </a:r>
            <a:r>
              <a:rPr lang="en-US" sz="1600" dirty="0" err="1"/>
              <a:t>untuk</a:t>
            </a:r>
            <a:r>
              <a:rPr lang="en-US" sz="1600" dirty="0"/>
              <a:t> </a:t>
            </a:r>
            <a:r>
              <a:rPr lang="en-US" sz="1600" dirty="0" err="1"/>
              <a:t>menindaklanjuti</a:t>
            </a:r>
            <a:r>
              <a:rPr lang="en-US" sz="1600" dirty="0"/>
              <a:t> </a:t>
            </a:r>
            <a:r>
              <a:rPr lang="en-US" sz="1600" dirty="0" err="1"/>
              <a:t>perubahan</a:t>
            </a:r>
            <a:r>
              <a:rPr lang="en-US" sz="1600" dirty="0"/>
              <a:t> </a:t>
            </a:r>
            <a:r>
              <a:rPr lang="en-US" sz="1600" dirty="0" err="1"/>
              <a:t>dengan</a:t>
            </a:r>
            <a:r>
              <a:rPr lang="en-US" sz="1600" dirty="0"/>
              <a:t> </a:t>
            </a:r>
            <a:r>
              <a:rPr lang="en-US" sz="1600" dirty="0" err="1"/>
              <a:t>lebih</a:t>
            </a:r>
            <a:r>
              <a:rPr lang="en-US" sz="1600" dirty="0"/>
              <a:t> </a:t>
            </a:r>
            <a:r>
              <a:rPr lang="en-US" sz="1600" dirty="0" err="1"/>
              <a:t>cepat</a:t>
            </a:r>
            <a:r>
              <a:rPr lang="en-US" sz="1600" dirty="0"/>
              <a:t>.</a:t>
            </a:r>
          </a:p>
          <a:p>
            <a:pPr algn="just"/>
            <a:endParaRPr lang="en-US" sz="1600" dirty="0"/>
          </a:p>
          <a:p>
            <a:pPr marL="285750" indent="-285750" algn="just">
              <a:buFont typeface="Arial" panose="020B0604020202020204" pitchFamily="34" charset="0"/>
              <a:buChar char="•"/>
            </a:pPr>
            <a:r>
              <a:rPr lang="en-US" sz="1600" dirty="0"/>
              <a:t>CI/CD Pipeline </a:t>
            </a:r>
            <a:r>
              <a:rPr lang="en-US" sz="1600" dirty="0" err="1"/>
              <a:t>memberikan</a:t>
            </a:r>
            <a:r>
              <a:rPr lang="en-US" sz="1600" dirty="0"/>
              <a:t> </a:t>
            </a:r>
            <a:r>
              <a:rPr lang="en-US" sz="1600" b="1" dirty="0" err="1"/>
              <a:t>visibilitas</a:t>
            </a:r>
            <a:r>
              <a:rPr lang="en-US" sz="1600" b="1" dirty="0"/>
              <a:t> yang </a:t>
            </a:r>
            <a:r>
              <a:rPr lang="en-US" sz="1600" b="1" dirty="0" err="1"/>
              <a:t>jelas</a:t>
            </a:r>
            <a:r>
              <a:rPr lang="en-US" sz="1600" b="1" dirty="0"/>
              <a:t> </a:t>
            </a:r>
            <a:r>
              <a:rPr lang="en-US" sz="1600" b="1" dirty="0" err="1"/>
              <a:t>terhadap</a:t>
            </a:r>
            <a:r>
              <a:rPr lang="en-US" sz="1600" b="1" dirty="0"/>
              <a:t> </a:t>
            </a:r>
            <a:r>
              <a:rPr lang="en-US" sz="1600" b="1" dirty="0" err="1"/>
              <a:t>perubahan</a:t>
            </a:r>
            <a:r>
              <a:rPr lang="en-US" sz="1600" dirty="0"/>
              <a:t> yang </a:t>
            </a:r>
            <a:r>
              <a:rPr lang="en-US" sz="1600" dirty="0" err="1"/>
              <a:t>terjadi</a:t>
            </a:r>
            <a:r>
              <a:rPr lang="en-US" sz="1600" dirty="0"/>
              <a:t> pada </a:t>
            </a:r>
            <a:r>
              <a:rPr lang="en-US" sz="1600" dirty="0" err="1"/>
              <a:t>perangkat</a:t>
            </a:r>
            <a:r>
              <a:rPr lang="en-US" sz="1600" dirty="0"/>
              <a:t> </a:t>
            </a:r>
            <a:r>
              <a:rPr lang="en-US" sz="1600" dirty="0" err="1"/>
              <a:t>lunak</a:t>
            </a:r>
            <a:r>
              <a:rPr lang="en-US" sz="1600" dirty="0"/>
              <a:t> dan </a:t>
            </a:r>
            <a:r>
              <a:rPr lang="en-US" sz="1600" dirty="0" err="1"/>
              <a:t>memudahkan</a:t>
            </a:r>
            <a:r>
              <a:rPr lang="en-US" sz="1600" dirty="0"/>
              <a:t> </a:t>
            </a:r>
            <a:r>
              <a:rPr lang="en-US" sz="1600" dirty="0" err="1"/>
              <a:t>untuk</a:t>
            </a:r>
            <a:r>
              <a:rPr lang="en-US" sz="1600" dirty="0"/>
              <a:t> </a:t>
            </a:r>
            <a:r>
              <a:rPr lang="en-US" sz="1600" dirty="0" err="1"/>
              <a:t>mendeteksi</a:t>
            </a:r>
            <a:r>
              <a:rPr lang="en-US" sz="1600" dirty="0"/>
              <a:t> </a:t>
            </a:r>
            <a:r>
              <a:rPr lang="en-US" sz="1600" dirty="0" err="1"/>
              <a:t>kerusakan</a:t>
            </a:r>
            <a:r>
              <a:rPr lang="en-US" sz="1600" dirty="0"/>
              <a:t> </a:t>
            </a:r>
            <a:r>
              <a:rPr lang="en-US" sz="1600" dirty="0" err="1"/>
              <a:t>serta</a:t>
            </a:r>
            <a:r>
              <a:rPr lang="en-US" sz="1600" dirty="0"/>
              <a:t> </a:t>
            </a:r>
            <a:r>
              <a:rPr lang="en-US" sz="1600" dirty="0" err="1"/>
              <a:t>mengontrol</a:t>
            </a:r>
            <a:r>
              <a:rPr lang="en-US" sz="1600" dirty="0"/>
              <a:t> </a:t>
            </a:r>
            <a:r>
              <a:rPr lang="en-US" sz="1600" dirty="0" err="1"/>
              <a:t>perubahan</a:t>
            </a:r>
            <a:r>
              <a:rPr lang="en-US" sz="1600" dirty="0"/>
              <a:t> yang </a:t>
            </a:r>
            <a:r>
              <a:rPr lang="en-US" sz="1600" dirty="0" err="1"/>
              <a:t>dilakukan</a:t>
            </a:r>
            <a:endParaRPr lang="en-US" sz="1600" dirty="0"/>
          </a:p>
        </p:txBody>
      </p:sp>
      <p:pic>
        <p:nvPicPr>
          <p:cNvPr id="8" name="Picture 6" descr="Testing in CI/CD | Mitrais Blog">
            <a:extLst>
              <a:ext uri="{FF2B5EF4-FFF2-40B4-BE49-F238E27FC236}">
                <a16:creationId xmlns:a16="http://schemas.microsoft.com/office/drawing/2014/main" id="{1E7E4F1B-2EDB-42A8-99B6-2543788AB4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72504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06</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Contoh</a:t>
            </a:r>
            <a:r>
              <a:rPr lang="en-US" dirty="0"/>
              <a:t> Tools CI/CD</a:t>
            </a:r>
          </a:p>
        </p:txBody>
      </p:sp>
      <p:pic>
        <p:nvPicPr>
          <p:cNvPr id="32774" name="Picture 6" descr="Testing in CI/CD | Mitrais Blog">
            <a:extLst>
              <a:ext uri="{FF2B5EF4-FFF2-40B4-BE49-F238E27FC236}">
                <a16:creationId xmlns:a16="http://schemas.microsoft.com/office/drawing/2014/main" id="{F4E69129-D126-459E-8BAF-2DEEF0C831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27440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6" descr="Testing in CI/CD | Mitrais Blog">
            <a:extLst>
              <a:ext uri="{FF2B5EF4-FFF2-40B4-BE49-F238E27FC236}">
                <a16:creationId xmlns:a16="http://schemas.microsoft.com/office/drawing/2014/main" id="{602BE386-FBBE-4F9B-82E9-4532C007DB3E}"/>
              </a:ext>
            </a:extLst>
          </p:cNvPr>
          <p:cNvPicPr>
            <a:picLocks noChangeAspect="1" noChangeArrowheads="1"/>
          </p:cNvPicPr>
          <p:nvPr/>
        </p:nvPicPr>
        <p:blipFill rotWithShape="1">
          <a:blip r:embed="rId2">
            <a:alphaModFix amt="20000"/>
            <a:extLst>
              <a:ext uri="{28A0092B-C50C-407E-A947-70E740481C1C}">
                <a14:useLocalDpi xmlns:a14="http://schemas.microsoft.com/office/drawing/2010/main" val="0"/>
              </a:ext>
            </a:extLst>
          </a:blip>
          <a:srcRect l="12708" r="1214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Rounded Corners 31">
            <a:extLst>
              <a:ext uri="{FF2B5EF4-FFF2-40B4-BE49-F238E27FC236}">
                <a16:creationId xmlns:a16="http://schemas.microsoft.com/office/drawing/2014/main" id="{9D349424-1F37-4BE0-88A4-E078CD9807EC}"/>
              </a:ext>
            </a:extLst>
          </p:cNvPr>
          <p:cNvSpPr/>
          <p:nvPr/>
        </p:nvSpPr>
        <p:spPr>
          <a:xfrm>
            <a:off x="9135944" y="1540438"/>
            <a:ext cx="2880358" cy="517967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d-ID"/>
          </a:p>
        </p:txBody>
      </p:sp>
      <p:sp>
        <p:nvSpPr>
          <p:cNvPr id="31" name="Rectangle: Rounded Corners 30">
            <a:extLst>
              <a:ext uri="{FF2B5EF4-FFF2-40B4-BE49-F238E27FC236}">
                <a16:creationId xmlns:a16="http://schemas.microsoft.com/office/drawing/2014/main" id="{1F894098-659C-42F4-9518-3B7CB1F33D35}"/>
              </a:ext>
            </a:extLst>
          </p:cNvPr>
          <p:cNvSpPr/>
          <p:nvPr/>
        </p:nvSpPr>
        <p:spPr>
          <a:xfrm>
            <a:off x="6197204" y="1560213"/>
            <a:ext cx="2880358" cy="517967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d-ID"/>
          </a:p>
        </p:txBody>
      </p:sp>
      <p:sp>
        <p:nvSpPr>
          <p:cNvPr id="30" name="Rectangle: Rounded Corners 29">
            <a:extLst>
              <a:ext uri="{FF2B5EF4-FFF2-40B4-BE49-F238E27FC236}">
                <a16:creationId xmlns:a16="http://schemas.microsoft.com/office/drawing/2014/main" id="{F2A4D073-1A6E-4069-A6A5-49D6FD3494B6}"/>
              </a:ext>
            </a:extLst>
          </p:cNvPr>
          <p:cNvSpPr/>
          <p:nvPr/>
        </p:nvSpPr>
        <p:spPr>
          <a:xfrm>
            <a:off x="3237673" y="1540438"/>
            <a:ext cx="2880358" cy="517967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d-ID"/>
          </a:p>
        </p:txBody>
      </p:sp>
      <p:sp>
        <p:nvSpPr>
          <p:cNvPr id="26" name="Rectangle: Rounded Corners 25">
            <a:extLst>
              <a:ext uri="{FF2B5EF4-FFF2-40B4-BE49-F238E27FC236}">
                <a16:creationId xmlns:a16="http://schemas.microsoft.com/office/drawing/2014/main" id="{C49AA240-2272-41F1-8F07-4C210D7A6C34}"/>
              </a:ext>
            </a:extLst>
          </p:cNvPr>
          <p:cNvSpPr/>
          <p:nvPr/>
        </p:nvSpPr>
        <p:spPr>
          <a:xfrm>
            <a:off x="266700" y="1540438"/>
            <a:ext cx="2880358" cy="517967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d-ID"/>
          </a:p>
        </p:txBody>
      </p:sp>
      <p:sp>
        <p:nvSpPr>
          <p:cNvPr id="27" name="Title 26">
            <a:extLst>
              <a:ext uri="{FF2B5EF4-FFF2-40B4-BE49-F238E27FC236}">
                <a16:creationId xmlns:a16="http://schemas.microsoft.com/office/drawing/2014/main" id="{0495CC77-4D09-9F18-CCCC-D99591447B71}"/>
              </a:ext>
            </a:extLst>
          </p:cNvPr>
          <p:cNvSpPr>
            <a:spLocks noGrp="1"/>
          </p:cNvSpPr>
          <p:nvPr>
            <p:ph type="title"/>
          </p:nvPr>
        </p:nvSpPr>
        <p:spPr>
          <a:xfrm>
            <a:off x="266700" y="336297"/>
            <a:ext cx="7243572" cy="1453896"/>
          </a:xfrm>
        </p:spPr>
        <p:txBody>
          <a:bodyPr/>
          <a:lstStyle/>
          <a:p>
            <a:pPr algn="just"/>
            <a:r>
              <a:rPr lang="en-US" dirty="0" err="1">
                <a:solidFill>
                  <a:schemeClr val="tx1"/>
                </a:solidFill>
              </a:rPr>
              <a:t>Contoh</a:t>
            </a:r>
            <a:r>
              <a:rPr lang="en-US" dirty="0">
                <a:solidFill>
                  <a:schemeClr val="tx1"/>
                </a:solidFill>
              </a:rPr>
              <a:t> Tools CI/CD</a:t>
            </a:r>
            <a:br>
              <a:rPr lang="en-US" dirty="0">
                <a:solidFill>
                  <a:schemeClr val="tx1"/>
                </a:solidFill>
              </a:rPr>
            </a:br>
            <a:endParaRPr lang="en-US" dirty="0">
              <a:solidFill>
                <a:schemeClr val="tx1"/>
              </a:solidFill>
            </a:endParaRPr>
          </a:p>
        </p:txBody>
      </p:sp>
      <p:sp>
        <p:nvSpPr>
          <p:cNvPr id="9" name="Text Placeholder 8">
            <a:extLst>
              <a:ext uri="{FF2B5EF4-FFF2-40B4-BE49-F238E27FC236}">
                <a16:creationId xmlns:a16="http://schemas.microsoft.com/office/drawing/2014/main" id="{6F9701AA-7DBD-E12C-6FDF-7742AC594CC3}"/>
              </a:ext>
            </a:extLst>
          </p:cNvPr>
          <p:cNvSpPr>
            <a:spLocks noGrp="1"/>
          </p:cNvSpPr>
          <p:nvPr>
            <p:ph type="body" sz="quarter" idx="13"/>
          </p:nvPr>
        </p:nvSpPr>
        <p:spPr>
          <a:xfrm>
            <a:off x="1266983" y="1786366"/>
            <a:ext cx="1673352" cy="292608"/>
          </a:xfrm>
        </p:spPr>
        <p:txBody>
          <a:bodyPr/>
          <a:lstStyle/>
          <a:p>
            <a:pPr algn="just"/>
            <a:r>
              <a:rPr lang="en-US" dirty="0"/>
              <a:t>Jenkins</a:t>
            </a:r>
          </a:p>
        </p:txBody>
      </p:sp>
      <p:sp>
        <p:nvSpPr>
          <p:cNvPr id="10" name="Text Placeholder 9">
            <a:extLst>
              <a:ext uri="{FF2B5EF4-FFF2-40B4-BE49-F238E27FC236}">
                <a16:creationId xmlns:a16="http://schemas.microsoft.com/office/drawing/2014/main" id="{7F0EFA38-9538-2552-141D-4A2384F513F2}"/>
              </a:ext>
            </a:extLst>
          </p:cNvPr>
          <p:cNvSpPr>
            <a:spLocks noGrp="1"/>
          </p:cNvSpPr>
          <p:nvPr>
            <p:ph type="body" sz="quarter" idx="14"/>
          </p:nvPr>
        </p:nvSpPr>
        <p:spPr>
          <a:xfrm>
            <a:off x="3734856" y="1777565"/>
            <a:ext cx="1673352" cy="292608"/>
          </a:xfrm>
        </p:spPr>
        <p:txBody>
          <a:bodyPr/>
          <a:lstStyle/>
          <a:p>
            <a:pPr algn="just"/>
            <a:r>
              <a:rPr lang="en-US" dirty="0"/>
              <a:t>AWS </a:t>
            </a:r>
            <a:r>
              <a:rPr lang="en-US" dirty="0" err="1"/>
              <a:t>CodeBuild</a:t>
            </a:r>
            <a:endParaRPr lang="en-US" dirty="0"/>
          </a:p>
        </p:txBody>
      </p:sp>
      <p:sp>
        <p:nvSpPr>
          <p:cNvPr id="11" name="Text Placeholder 10">
            <a:extLst>
              <a:ext uri="{FF2B5EF4-FFF2-40B4-BE49-F238E27FC236}">
                <a16:creationId xmlns:a16="http://schemas.microsoft.com/office/drawing/2014/main" id="{250986C2-DEFA-4BC4-8B88-F7B8F0C74DDA}"/>
              </a:ext>
            </a:extLst>
          </p:cNvPr>
          <p:cNvSpPr>
            <a:spLocks noGrp="1"/>
          </p:cNvSpPr>
          <p:nvPr>
            <p:ph type="body" sz="quarter" idx="15"/>
          </p:nvPr>
        </p:nvSpPr>
        <p:spPr>
          <a:xfrm>
            <a:off x="6784396" y="1733441"/>
            <a:ext cx="1673352" cy="292608"/>
          </a:xfrm>
        </p:spPr>
        <p:txBody>
          <a:bodyPr/>
          <a:lstStyle/>
          <a:p>
            <a:pPr algn="just"/>
            <a:r>
              <a:rPr lang="en-US" dirty="0"/>
              <a:t>Azure DevOps</a:t>
            </a:r>
          </a:p>
        </p:txBody>
      </p:sp>
      <p:sp>
        <p:nvSpPr>
          <p:cNvPr id="12" name="Text Placeholder 11">
            <a:extLst>
              <a:ext uri="{FF2B5EF4-FFF2-40B4-BE49-F238E27FC236}">
                <a16:creationId xmlns:a16="http://schemas.microsoft.com/office/drawing/2014/main" id="{7582FF3C-018B-F587-D58B-64F7F656D5FD}"/>
              </a:ext>
            </a:extLst>
          </p:cNvPr>
          <p:cNvSpPr>
            <a:spLocks noGrp="1"/>
          </p:cNvSpPr>
          <p:nvPr>
            <p:ph type="body" sz="quarter" idx="16"/>
          </p:nvPr>
        </p:nvSpPr>
        <p:spPr>
          <a:xfrm>
            <a:off x="9866558" y="1777565"/>
            <a:ext cx="1673352" cy="292608"/>
          </a:xfrm>
        </p:spPr>
        <p:txBody>
          <a:bodyPr/>
          <a:lstStyle/>
          <a:p>
            <a:pPr algn="just"/>
            <a:r>
              <a:rPr lang="en-US" dirty="0"/>
              <a:t>Gitlab CI/CD</a:t>
            </a:r>
          </a:p>
        </p:txBody>
      </p:sp>
      <p:sp>
        <p:nvSpPr>
          <p:cNvPr id="4" name="Text Placeholder 3">
            <a:extLst>
              <a:ext uri="{FF2B5EF4-FFF2-40B4-BE49-F238E27FC236}">
                <a16:creationId xmlns:a16="http://schemas.microsoft.com/office/drawing/2014/main" id="{EB0CC582-D150-5945-F21D-9C80F4F469EA}"/>
              </a:ext>
            </a:extLst>
          </p:cNvPr>
          <p:cNvSpPr>
            <a:spLocks noGrp="1"/>
          </p:cNvSpPr>
          <p:nvPr>
            <p:ph type="body" sz="quarter" idx="18"/>
          </p:nvPr>
        </p:nvSpPr>
        <p:spPr>
          <a:xfrm>
            <a:off x="361188" y="2168507"/>
            <a:ext cx="2672298" cy="4058122"/>
          </a:xfrm>
        </p:spPr>
        <p:txBody>
          <a:bodyPr/>
          <a:lstStyle/>
          <a:p>
            <a:pPr algn="just"/>
            <a:r>
              <a:rPr lang="en-US" sz="1600" dirty="0"/>
              <a:t>Jenkins </a:t>
            </a:r>
            <a:r>
              <a:rPr lang="en-US" sz="1600" dirty="0" err="1"/>
              <a:t>adalah</a:t>
            </a:r>
            <a:r>
              <a:rPr lang="en-US" sz="1600" dirty="0"/>
              <a:t> </a:t>
            </a:r>
            <a:r>
              <a:rPr lang="en-US" sz="1600" dirty="0" err="1"/>
              <a:t>alat</a:t>
            </a:r>
            <a:r>
              <a:rPr lang="en-US" sz="1600" dirty="0"/>
              <a:t> CI/CD open-source yang </a:t>
            </a:r>
            <a:r>
              <a:rPr lang="en-US" sz="1600" dirty="0" err="1"/>
              <a:t>sering</a:t>
            </a:r>
            <a:r>
              <a:rPr lang="en-US" sz="1600" dirty="0"/>
              <a:t> </a:t>
            </a:r>
            <a:r>
              <a:rPr lang="en-US" sz="1600" dirty="0" err="1"/>
              <a:t>digunakan</a:t>
            </a:r>
            <a:r>
              <a:rPr lang="en-US" sz="1600" dirty="0"/>
              <a:t>. </a:t>
            </a:r>
            <a:r>
              <a:rPr lang="en-US" sz="1600" dirty="0" err="1"/>
              <a:t>Ini</a:t>
            </a:r>
            <a:r>
              <a:rPr lang="en-US" sz="1600" dirty="0"/>
              <a:t> </a:t>
            </a:r>
            <a:r>
              <a:rPr lang="en-US" sz="1600" dirty="0" err="1"/>
              <a:t>menggunakan</a:t>
            </a:r>
            <a:r>
              <a:rPr lang="en-US" sz="1600" dirty="0"/>
              <a:t> </a:t>
            </a:r>
            <a:r>
              <a:rPr lang="en-US" sz="1600" dirty="0" err="1"/>
              <a:t>bahasa</a:t>
            </a:r>
            <a:r>
              <a:rPr lang="en-US" sz="1600" dirty="0"/>
              <a:t> </a:t>
            </a:r>
            <a:r>
              <a:rPr lang="en-US" sz="1600" dirty="0" err="1"/>
              <a:t>pemrograman</a:t>
            </a:r>
            <a:r>
              <a:rPr lang="en-US" sz="1600" dirty="0"/>
              <a:t> Java dan </a:t>
            </a:r>
            <a:r>
              <a:rPr lang="en-US" sz="1600" dirty="0" err="1"/>
              <a:t>mendukung</a:t>
            </a:r>
            <a:r>
              <a:rPr lang="en-US" sz="1600" dirty="0"/>
              <a:t> </a:t>
            </a:r>
            <a:r>
              <a:rPr lang="en-US" sz="1600" dirty="0" err="1"/>
              <a:t>berbagai</a:t>
            </a:r>
            <a:r>
              <a:rPr lang="en-US" sz="1600" dirty="0"/>
              <a:t> </a:t>
            </a:r>
            <a:r>
              <a:rPr lang="en-US" sz="1600" dirty="0" err="1"/>
              <a:t>sistem</a:t>
            </a:r>
            <a:r>
              <a:rPr lang="en-US" sz="1600" dirty="0"/>
              <a:t> </a:t>
            </a:r>
            <a:r>
              <a:rPr lang="en-US" sz="1600" dirty="0" err="1"/>
              <a:t>operasi</a:t>
            </a:r>
            <a:r>
              <a:rPr lang="en-US" sz="1600" dirty="0"/>
              <a:t>, </a:t>
            </a:r>
            <a:r>
              <a:rPr lang="en-US" sz="1600" dirty="0" err="1"/>
              <a:t>termasuk</a:t>
            </a:r>
            <a:r>
              <a:rPr lang="en-US" sz="1600" dirty="0"/>
              <a:t> Windows, macOS, dan Linux. Jenkins </a:t>
            </a:r>
            <a:r>
              <a:rPr lang="en-US" sz="1600" dirty="0" err="1"/>
              <a:t>memiliki</a:t>
            </a:r>
            <a:r>
              <a:rPr lang="en-US" sz="1600" dirty="0"/>
              <a:t> </a:t>
            </a:r>
            <a:r>
              <a:rPr lang="en-US" sz="1600" dirty="0" err="1"/>
              <a:t>ratusan</a:t>
            </a:r>
            <a:r>
              <a:rPr lang="en-US" sz="1600" dirty="0"/>
              <a:t> plugin yang </a:t>
            </a:r>
            <a:r>
              <a:rPr lang="en-US" sz="1600" dirty="0" err="1"/>
              <a:t>memungkinkan</a:t>
            </a:r>
            <a:r>
              <a:rPr lang="en-US" sz="1600" dirty="0"/>
              <a:t> </a:t>
            </a:r>
            <a:r>
              <a:rPr lang="en-US" sz="1600" dirty="0" err="1"/>
              <a:t>pembuatan</a:t>
            </a:r>
            <a:r>
              <a:rPr lang="en-US" sz="1600" dirty="0"/>
              <a:t>, pen-deploy-an, dan </a:t>
            </a:r>
            <a:r>
              <a:rPr lang="en-US" sz="1600" dirty="0" err="1"/>
              <a:t>otomatisasi</a:t>
            </a:r>
            <a:r>
              <a:rPr lang="en-US" sz="1600" dirty="0"/>
              <a:t> </a:t>
            </a:r>
            <a:r>
              <a:rPr lang="en-US" sz="1600" dirty="0" err="1"/>
              <a:t>dalam</a:t>
            </a:r>
            <a:r>
              <a:rPr lang="en-US" sz="1600" dirty="0"/>
              <a:t> </a:t>
            </a:r>
            <a:r>
              <a:rPr lang="en-US" sz="1600" dirty="0" err="1"/>
              <a:t>pengembangan</a:t>
            </a:r>
            <a:r>
              <a:rPr lang="en-US" sz="1600" dirty="0"/>
              <a:t> </a:t>
            </a:r>
            <a:r>
              <a:rPr lang="en-US" sz="1600" dirty="0" err="1"/>
              <a:t>perangkat</a:t>
            </a:r>
            <a:r>
              <a:rPr lang="en-US" sz="1600" dirty="0"/>
              <a:t> </a:t>
            </a:r>
            <a:r>
              <a:rPr lang="en-US" sz="1600" dirty="0" err="1"/>
              <a:t>lunak</a:t>
            </a:r>
            <a:r>
              <a:rPr lang="en-US" sz="1600" dirty="0"/>
              <a:t>.</a:t>
            </a:r>
          </a:p>
        </p:txBody>
      </p:sp>
      <p:sp>
        <p:nvSpPr>
          <p:cNvPr id="5" name="Text Placeholder 4">
            <a:extLst>
              <a:ext uri="{FF2B5EF4-FFF2-40B4-BE49-F238E27FC236}">
                <a16:creationId xmlns:a16="http://schemas.microsoft.com/office/drawing/2014/main" id="{59801B97-A773-B547-1494-85D62B602741}"/>
              </a:ext>
            </a:extLst>
          </p:cNvPr>
          <p:cNvSpPr>
            <a:spLocks noGrp="1"/>
          </p:cNvSpPr>
          <p:nvPr>
            <p:ph type="body" sz="quarter" idx="19"/>
          </p:nvPr>
        </p:nvSpPr>
        <p:spPr>
          <a:xfrm>
            <a:off x="3274169" y="2208058"/>
            <a:ext cx="2672298" cy="4649941"/>
          </a:xfrm>
        </p:spPr>
        <p:txBody>
          <a:bodyPr/>
          <a:lstStyle/>
          <a:p>
            <a:pPr algn="just"/>
            <a:r>
              <a:rPr lang="en-US" sz="1600" dirty="0"/>
              <a:t>AWS </a:t>
            </a:r>
            <a:r>
              <a:rPr lang="en-US" sz="1600" dirty="0" err="1"/>
              <a:t>CodeBuild</a:t>
            </a:r>
            <a:r>
              <a:rPr lang="en-US" sz="1600" dirty="0"/>
              <a:t> </a:t>
            </a:r>
            <a:r>
              <a:rPr lang="en-US" sz="1600" dirty="0" err="1"/>
              <a:t>memungkinkan</a:t>
            </a:r>
            <a:r>
              <a:rPr lang="en-US" sz="1600" dirty="0"/>
              <a:t> </a:t>
            </a:r>
            <a:r>
              <a:rPr lang="en-US" sz="1600" dirty="0" err="1"/>
              <a:t>pengembang</a:t>
            </a:r>
            <a:r>
              <a:rPr lang="en-US" sz="1600" dirty="0"/>
              <a:t> </a:t>
            </a:r>
            <a:r>
              <a:rPr lang="en-US" sz="1600" dirty="0" err="1"/>
              <a:t>untuk</a:t>
            </a:r>
            <a:r>
              <a:rPr lang="en-US" sz="1600" dirty="0"/>
              <a:t> mem-build dan </a:t>
            </a:r>
            <a:r>
              <a:rPr lang="en-US" sz="1600" dirty="0" err="1"/>
              <a:t>menguji</a:t>
            </a:r>
            <a:r>
              <a:rPr lang="en-US" sz="1600" dirty="0"/>
              <a:t> </a:t>
            </a:r>
            <a:r>
              <a:rPr lang="en-US" sz="1600" dirty="0" err="1"/>
              <a:t>kode</a:t>
            </a:r>
            <a:r>
              <a:rPr lang="en-US" sz="1600" dirty="0"/>
              <a:t> </a:t>
            </a:r>
            <a:r>
              <a:rPr lang="en-US" sz="1600" dirty="0" err="1"/>
              <a:t>secara</a:t>
            </a:r>
            <a:r>
              <a:rPr lang="en-US" sz="1600" dirty="0"/>
              <a:t> </a:t>
            </a:r>
            <a:r>
              <a:rPr lang="en-US" sz="1600" dirty="0" err="1"/>
              <a:t>berkelanjutan</a:t>
            </a:r>
            <a:r>
              <a:rPr lang="en-US" sz="1600" dirty="0"/>
              <a:t>. Alat </a:t>
            </a:r>
            <a:r>
              <a:rPr lang="en-US" sz="1600" dirty="0" err="1"/>
              <a:t>ini</a:t>
            </a:r>
            <a:r>
              <a:rPr lang="en-US" sz="1600" dirty="0"/>
              <a:t> </a:t>
            </a:r>
            <a:r>
              <a:rPr lang="en-US" sz="1600" dirty="0" err="1"/>
              <a:t>memberikan</a:t>
            </a:r>
            <a:r>
              <a:rPr lang="en-US" sz="1600" dirty="0"/>
              <a:t> </a:t>
            </a:r>
            <a:r>
              <a:rPr lang="en-US" sz="1600" dirty="0" err="1"/>
              <a:t>otomatisasi</a:t>
            </a:r>
            <a:r>
              <a:rPr lang="en-US" sz="1600" dirty="0"/>
              <a:t> yang </a:t>
            </a:r>
            <a:r>
              <a:rPr lang="en-US" sz="1600" dirty="0" err="1"/>
              <a:t>aman</a:t>
            </a:r>
            <a:r>
              <a:rPr lang="en-US" sz="1600" dirty="0"/>
              <a:t> dan </a:t>
            </a:r>
            <a:r>
              <a:rPr lang="en-US" sz="1600" dirty="0" err="1"/>
              <a:t>dapat</a:t>
            </a:r>
            <a:r>
              <a:rPr lang="en-US" sz="1600" dirty="0"/>
              <a:t> </a:t>
            </a:r>
            <a:r>
              <a:rPr lang="en-US" sz="1600" dirty="0" err="1"/>
              <a:t>digunakan</a:t>
            </a:r>
            <a:r>
              <a:rPr lang="en-US" sz="1600" dirty="0"/>
              <a:t> </a:t>
            </a:r>
            <a:r>
              <a:rPr lang="en-US" sz="1600" dirty="0" err="1"/>
              <a:t>untuk</a:t>
            </a:r>
            <a:r>
              <a:rPr lang="en-US" sz="1600" dirty="0"/>
              <a:t> mem-</a:t>
            </a:r>
            <a:r>
              <a:rPr lang="en-US" sz="1600" dirty="0" err="1"/>
              <a:t>automatisasi</a:t>
            </a:r>
            <a:r>
              <a:rPr lang="en-US" sz="1600" dirty="0"/>
              <a:t> </a:t>
            </a:r>
            <a:r>
              <a:rPr lang="en-US" sz="1600" dirty="0" err="1"/>
              <a:t>berbagai</a:t>
            </a:r>
            <a:r>
              <a:rPr lang="en-US" sz="1600" dirty="0"/>
              <a:t> </a:t>
            </a:r>
            <a:r>
              <a:rPr lang="en-US" sz="1600" dirty="0" err="1"/>
              <a:t>tugas</a:t>
            </a:r>
            <a:r>
              <a:rPr lang="en-US" sz="1600" dirty="0"/>
              <a:t> </a:t>
            </a:r>
            <a:r>
              <a:rPr lang="en-US" sz="1600" dirty="0" err="1"/>
              <a:t>dalam</a:t>
            </a:r>
            <a:r>
              <a:rPr lang="en-US" sz="1600" dirty="0"/>
              <a:t> </a:t>
            </a:r>
            <a:r>
              <a:rPr lang="en-US" sz="1600" dirty="0" err="1"/>
              <a:t>pengembangan</a:t>
            </a:r>
            <a:r>
              <a:rPr lang="en-US" sz="1600" dirty="0"/>
              <a:t> </a:t>
            </a:r>
            <a:r>
              <a:rPr lang="en-US" sz="1600" dirty="0" err="1"/>
              <a:t>perangkat</a:t>
            </a:r>
            <a:r>
              <a:rPr lang="en-US" sz="1600" dirty="0"/>
              <a:t> </a:t>
            </a:r>
            <a:r>
              <a:rPr lang="en-US" sz="1600" dirty="0" err="1"/>
              <a:t>lunak</a:t>
            </a:r>
            <a:r>
              <a:rPr lang="en-US" sz="1600" dirty="0"/>
              <a:t>.</a:t>
            </a:r>
          </a:p>
        </p:txBody>
      </p:sp>
      <p:sp>
        <p:nvSpPr>
          <p:cNvPr id="6" name="Text Placeholder 5">
            <a:extLst>
              <a:ext uri="{FF2B5EF4-FFF2-40B4-BE49-F238E27FC236}">
                <a16:creationId xmlns:a16="http://schemas.microsoft.com/office/drawing/2014/main" id="{54A7D77D-367C-9ECD-BBFF-53342ABD5890}"/>
              </a:ext>
            </a:extLst>
          </p:cNvPr>
          <p:cNvSpPr>
            <a:spLocks noGrp="1"/>
          </p:cNvSpPr>
          <p:nvPr>
            <p:ph type="body" sz="quarter" idx="20"/>
          </p:nvPr>
        </p:nvSpPr>
        <p:spPr>
          <a:xfrm>
            <a:off x="6245531" y="2213937"/>
            <a:ext cx="2672298" cy="4307766"/>
          </a:xfrm>
        </p:spPr>
        <p:txBody>
          <a:bodyPr/>
          <a:lstStyle/>
          <a:p>
            <a:pPr algn="just"/>
            <a:r>
              <a:rPr lang="en-US" sz="1600" dirty="0" err="1"/>
              <a:t>Diciptakan</a:t>
            </a:r>
            <a:r>
              <a:rPr lang="en-US" sz="1600" dirty="0"/>
              <a:t> oleh Microsoft, Azure DevOps </a:t>
            </a:r>
            <a:r>
              <a:rPr lang="en-US" sz="1600" dirty="0" err="1"/>
              <a:t>adalah</a:t>
            </a:r>
            <a:r>
              <a:rPr lang="en-US" sz="1600" dirty="0"/>
              <a:t> </a:t>
            </a:r>
            <a:r>
              <a:rPr lang="en-US" sz="1600" dirty="0" err="1"/>
              <a:t>alat</a:t>
            </a:r>
            <a:r>
              <a:rPr lang="en-US" sz="1600" dirty="0"/>
              <a:t> yang </a:t>
            </a:r>
            <a:r>
              <a:rPr lang="en-US" sz="1600" dirty="0" err="1"/>
              <a:t>dapat</a:t>
            </a:r>
            <a:r>
              <a:rPr lang="en-US" sz="1600" dirty="0"/>
              <a:t> </a:t>
            </a:r>
            <a:r>
              <a:rPr lang="en-US" sz="1600" dirty="0" err="1"/>
              <a:t>diandalkan</a:t>
            </a:r>
            <a:r>
              <a:rPr lang="en-US" sz="1600" dirty="0"/>
              <a:t> </a:t>
            </a:r>
            <a:r>
              <a:rPr lang="en-US" sz="1600" dirty="0" err="1"/>
              <a:t>untuk</a:t>
            </a:r>
            <a:r>
              <a:rPr lang="en-US" sz="1600" dirty="0"/>
              <a:t> </a:t>
            </a:r>
            <a:r>
              <a:rPr lang="en-US" sz="1600" dirty="0" err="1"/>
              <a:t>mengatur</a:t>
            </a:r>
            <a:r>
              <a:rPr lang="en-US" sz="1600" dirty="0"/>
              <a:t>, </a:t>
            </a:r>
            <a:r>
              <a:rPr lang="en-US" sz="1600" dirty="0" err="1"/>
              <a:t>menguji</a:t>
            </a:r>
            <a:r>
              <a:rPr lang="en-US" sz="1600" dirty="0"/>
              <a:t>, dan </a:t>
            </a:r>
            <a:r>
              <a:rPr lang="en-US" sz="1600" dirty="0" err="1"/>
              <a:t>melakukan</a:t>
            </a:r>
            <a:r>
              <a:rPr lang="en-US" sz="1600" dirty="0"/>
              <a:t> deployment </a:t>
            </a:r>
            <a:r>
              <a:rPr lang="en-US" sz="1600" dirty="0" err="1"/>
              <a:t>aplikasi</a:t>
            </a:r>
            <a:r>
              <a:rPr lang="en-US" sz="1600" dirty="0"/>
              <a:t>. Alat </a:t>
            </a:r>
            <a:r>
              <a:rPr lang="en-US" sz="1600" dirty="0" err="1"/>
              <a:t>ini</a:t>
            </a:r>
            <a:r>
              <a:rPr lang="en-US" sz="1600" dirty="0"/>
              <a:t> </a:t>
            </a:r>
            <a:r>
              <a:rPr lang="en-US" sz="1600" dirty="0" err="1"/>
              <a:t>kompatibel</a:t>
            </a:r>
            <a:r>
              <a:rPr lang="en-US" sz="1600" dirty="0"/>
              <a:t> </a:t>
            </a:r>
            <a:r>
              <a:rPr lang="en-US" sz="1600" dirty="0" err="1"/>
              <a:t>dengan</a:t>
            </a:r>
            <a:r>
              <a:rPr lang="en-US" sz="1600" dirty="0"/>
              <a:t> </a:t>
            </a:r>
            <a:r>
              <a:rPr lang="en-US" sz="1600" dirty="0" err="1"/>
              <a:t>berbagai</a:t>
            </a:r>
            <a:r>
              <a:rPr lang="en-US" sz="1600" dirty="0"/>
              <a:t> </a:t>
            </a:r>
            <a:r>
              <a:rPr lang="en-US" sz="1600" dirty="0" err="1"/>
              <a:t>sistem</a:t>
            </a:r>
            <a:r>
              <a:rPr lang="en-US" sz="1600" dirty="0"/>
              <a:t> </a:t>
            </a:r>
            <a:r>
              <a:rPr lang="en-US" sz="1600" dirty="0" err="1"/>
              <a:t>operasi</a:t>
            </a:r>
            <a:r>
              <a:rPr lang="en-US" sz="1600" dirty="0"/>
              <a:t> </a:t>
            </a:r>
            <a:r>
              <a:rPr lang="en-US" sz="1600" dirty="0" err="1"/>
              <a:t>mulai</a:t>
            </a:r>
            <a:r>
              <a:rPr lang="en-US" sz="1600" dirty="0"/>
              <a:t> </a:t>
            </a:r>
            <a:r>
              <a:rPr lang="en-US" sz="1600" dirty="0" err="1"/>
              <a:t>dari</a:t>
            </a:r>
            <a:r>
              <a:rPr lang="en-US" sz="1600" dirty="0"/>
              <a:t> Windows, macOS, </a:t>
            </a:r>
            <a:r>
              <a:rPr lang="en-US" sz="1600" dirty="0" err="1"/>
              <a:t>hingga</a:t>
            </a:r>
            <a:r>
              <a:rPr lang="en-US" sz="1600" dirty="0"/>
              <a:t> Linux.</a:t>
            </a:r>
          </a:p>
        </p:txBody>
      </p:sp>
      <p:sp>
        <p:nvSpPr>
          <p:cNvPr id="7" name="Text Placeholder 6">
            <a:extLst>
              <a:ext uri="{FF2B5EF4-FFF2-40B4-BE49-F238E27FC236}">
                <a16:creationId xmlns:a16="http://schemas.microsoft.com/office/drawing/2014/main" id="{04CBC413-D3DF-7DCA-C692-E9DFAC6CA9BE}"/>
              </a:ext>
            </a:extLst>
          </p:cNvPr>
          <p:cNvSpPr>
            <a:spLocks noGrp="1"/>
          </p:cNvSpPr>
          <p:nvPr>
            <p:ph type="body" sz="quarter" idx="21"/>
          </p:nvPr>
        </p:nvSpPr>
        <p:spPr>
          <a:xfrm>
            <a:off x="9217120" y="2251674"/>
            <a:ext cx="2672298" cy="4606326"/>
          </a:xfrm>
        </p:spPr>
        <p:txBody>
          <a:bodyPr/>
          <a:lstStyle/>
          <a:p>
            <a:pPr algn="just"/>
            <a:r>
              <a:rPr lang="en-US" sz="1600" dirty="0"/>
              <a:t>Alat </a:t>
            </a:r>
            <a:r>
              <a:rPr lang="en-US" sz="1600" dirty="0" err="1"/>
              <a:t>ini</a:t>
            </a:r>
            <a:r>
              <a:rPr lang="en-US" sz="1600" dirty="0"/>
              <a:t> </a:t>
            </a:r>
            <a:r>
              <a:rPr lang="en-US" sz="1600" dirty="0" err="1"/>
              <a:t>memudahkan</a:t>
            </a:r>
            <a:r>
              <a:rPr lang="en-US" sz="1600" dirty="0"/>
              <a:t> </a:t>
            </a:r>
            <a:r>
              <a:rPr lang="en-US" sz="1600" dirty="0" err="1"/>
              <a:t>pengembang</a:t>
            </a:r>
            <a:r>
              <a:rPr lang="en-US" sz="1600" dirty="0"/>
              <a:t> </a:t>
            </a:r>
            <a:r>
              <a:rPr lang="en-US" sz="1600" dirty="0" err="1"/>
              <a:t>dalam</a:t>
            </a:r>
            <a:r>
              <a:rPr lang="en-US" sz="1600" dirty="0"/>
              <a:t> </a:t>
            </a:r>
            <a:r>
              <a:rPr lang="en-US" sz="1600" dirty="0" err="1"/>
              <a:t>merencanakan</a:t>
            </a:r>
            <a:r>
              <a:rPr lang="en-US" sz="1600" dirty="0"/>
              <a:t> </a:t>
            </a:r>
            <a:r>
              <a:rPr lang="en-US" sz="1600" dirty="0" err="1"/>
              <a:t>kode</a:t>
            </a:r>
            <a:r>
              <a:rPr lang="en-US" sz="1600" dirty="0"/>
              <a:t>, </a:t>
            </a:r>
            <a:r>
              <a:rPr lang="en-US" sz="1600" dirty="0" err="1"/>
              <a:t>menguji</a:t>
            </a:r>
            <a:r>
              <a:rPr lang="en-US" sz="1600" dirty="0"/>
              <a:t>, dan </a:t>
            </a:r>
            <a:r>
              <a:rPr lang="en-US" sz="1600" dirty="0" err="1"/>
              <a:t>mendistribusikannya</a:t>
            </a:r>
            <a:r>
              <a:rPr lang="en-US" sz="1600" dirty="0"/>
              <a:t> </a:t>
            </a:r>
            <a:r>
              <a:rPr lang="en-US" sz="1600" dirty="0" err="1"/>
              <a:t>secara</a:t>
            </a:r>
            <a:r>
              <a:rPr lang="en-US" sz="1600" dirty="0"/>
              <a:t> </a:t>
            </a:r>
            <a:r>
              <a:rPr lang="en-US" sz="1600" dirty="0" err="1"/>
              <a:t>terus</a:t>
            </a:r>
            <a:r>
              <a:rPr lang="en-US" sz="1600" dirty="0"/>
              <a:t> </a:t>
            </a:r>
            <a:r>
              <a:rPr lang="en-US" sz="1600" dirty="0" err="1"/>
              <a:t>menerus</a:t>
            </a:r>
            <a:r>
              <a:rPr lang="en-US" sz="1600" dirty="0"/>
              <a:t> </a:t>
            </a:r>
            <a:r>
              <a:rPr lang="en-US" sz="1600" dirty="0" err="1"/>
              <a:t>hingga</a:t>
            </a:r>
            <a:r>
              <a:rPr lang="en-US" sz="1600" dirty="0"/>
              <a:t> </a:t>
            </a:r>
            <a:r>
              <a:rPr lang="en-US" sz="1600" dirty="0" err="1"/>
              <a:t>menghasilkan</a:t>
            </a:r>
            <a:r>
              <a:rPr lang="en-US" sz="1600" dirty="0"/>
              <a:t> </a:t>
            </a:r>
            <a:r>
              <a:rPr lang="en-US" sz="1600" dirty="0" err="1"/>
              <a:t>perangkat</a:t>
            </a:r>
            <a:r>
              <a:rPr lang="en-US" sz="1600" dirty="0"/>
              <a:t> </a:t>
            </a:r>
            <a:r>
              <a:rPr lang="en-US" sz="1600" dirty="0" err="1"/>
              <a:t>lunak</a:t>
            </a:r>
            <a:r>
              <a:rPr lang="en-US" sz="1600" dirty="0"/>
              <a:t> yang </a:t>
            </a:r>
            <a:r>
              <a:rPr lang="en-US" sz="1600" dirty="0" err="1"/>
              <a:t>handal</a:t>
            </a:r>
            <a:r>
              <a:rPr lang="en-US" sz="1600" dirty="0"/>
              <a:t> dan </a:t>
            </a:r>
            <a:r>
              <a:rPr lang="en-US" sz="1600" dirty="0" err="1"/>
              <a:t>bebas</a:t>
            </a:r>
            <a:r>
              <a:rPr lang="en-US" sz="1600" dirty="0"/>
              <a:t> </a:t>
            </a:r>
            <a:r>
              <a:rPr lang="en-US" sz="1600" dirty="0" err="1"/>
              <a:t>dari</a:t>
            </a:r>
            <a:r>
              <a:rPr lang="en-US" sz="1600" dirty="0"/>
              <a:t> bug. Gitlab CI/CD </a:t>
            </a:r>
            <a:r>
              <a:rPr lang="en-US" sz="1600" dirty="0" err="1"/>
              <a:t>menawarkan</a:t>
            </a:r>
            <a:r>
              <a:rPr lang="en-US" sz="1600" dirty="0"/>
              <a:t> </a:t>
            </a:r>
            <a:r>
              <a:rPr lang="en-US" sz="1600" dirty="0" err="1"/>
              <a:t>fitur</a:t>
            </a:r>
            <a:r>
              <a:rPr lang="en-US" sz="1600" dirty="0"/>
              <a:t> yang </a:t>
            </a:r>
            <a:r>
              <a:rPr lang="en-US" sz="1600" dirty="0" err="1"/>
              <a:t>dapat</a:t>
            </a:r>
            <a:r>
              <a:rPr lang="en-US" sz="1600" dirty="0"/>
              <a:t> </a:t>
            </a:r>
            <a:r>
              <a:rPr lang="en-US" sz="1600" dirty="0" err="1"/>
              <a:t>mengerjakan</a:t>
            </a:r>
            <a:r>
              <a:rPr lang="en-US" sz="1600" dirty="0"/>
              <a:t> virtual machine, docker container, </a:t>
            </a:r>
            <a:r>
              <a:rPr lang="en-US" sz="1600" dirty="0" err="1"/>
              <a:t>atau</a:t>
            </a:r>
            <a:r>
              <a:rPr lang="en-US" sz="1600" dirty="0"/>
              <a:t> server </a:t>
            </a:r>
            <a:r>
              <a:rPr lang="en-US" sz="1600" dirty="0" err="1"/>
              <a:t>lainnya</a:t>
            </a:r>
            <a:r>
              <a:rPr lang="en-US" sz="1600" dirty="0"/>
              <a:t>.</a:t>
            </a:r>
          </a:p>
        </p:txBody>
      </p:sp>
    </p:spTree>
    <p:extLst>
      <p:ext uri="{BB962C8B-B14F-4D97-AF65-F5344CB8AC3E}">
        <p14:creationId xmlns:p14="http://schemas.microsoft.com/office/powerpoint/2010/main" val="247706446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01</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Apa</a:t>
            </a:r>
            <a:r>
              <a:rPr lang="en-US" dirty="0"/>
              <a:t> </a:t>
            </a:r>
            <a:r>
              <a:rPr lang="en-US" dirty="0" err="1"/>
              <a:t>Itu</a:t>
            </a:r>
            <a:r>
              <a:rPr lang="en-US" dirty="0"/>
              <a:t> White Box Testing?</a:t>
            </a:r>
          </a:p>
        </p:txBody>
      </p:sp>
      <p:pic>
        <p:nvPicPr>
          <p:cNvPr id="10" name="Picture 9">
            <a:extLst>
              <a:ext uri="{FF2B5EF4-FFF2-40B4-BE49-F238E27FC236}">
                <a16:creationId xmlns:a16="http://schemas.microsoft.com/office/drawing/2014/main" id="{99A477CD-7FAE-4F5D-92E6-20326B6E9FDF}"/>
              </a:ext>
            </a:extLst>
          </p:cNvPr>
          <p:cNvPicPr>
            <a:picLocks noChangeAspect="1"/>
          </p:cNvPicPr>
          <p:nvPr/>
        </p:nvPicPr>
        <p:blipFill rotWithShape="1">
          <a:blip r:embed="rId2"/>
          <a:srcRect l="4791" r="4583"/>
          <a:stretch/>
        </p:blipFill>
        <p:spPr>
          <a:xfrm>
            <a:off x="6096000" y="0"/>
            <a:ext cx="6096000" cy="6858000"/>
          </a:xfrm>
          <a:prstGeom prst="rect">
            <a:avLst/>
          </a:prstGeom>
        </p:spPr>
      </p:pic>
    </p:spTree>
    <p:extLst>
      <p:ext uri="{BB962C8B-B14F-4D97-AF65-F5344CB8AC3E}">
        <p14:creationId xmlns:p14="http://schemas.microsoft.com/office/powerpoint/2010/main" val="384144248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07</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Contoh</a:t>
            </a:r>
            <a:r>
              <a:rPr lang="en-US" dirty="0"/>
              <a:t> </a:t>
            </a:r>
            <a:r>
              <a:rPr lang="en-US" dirty="0" err="1"/>
              <a:t>Implementasi</a:t>
            </a:r>
            <a:r>
              <a:rPr lang="en-US" dirty="0"/>
              <a:t> CI/CD</a:t>
            </a:r>
          </a:p>
        </p:txBody>
      </p:sp>
      <p:pic>
        <p:nvPicPr>
          <p:cNvPr id="32774" name="Picture 6" descr="Testing in CI/CD | Mitrais Blog">
            <a:extLst>
              <a:ext uri="{FF2B5EF4-FFF2-40B4-BE49-F238E27FC236}">
                <a16:creationId xmlns:a16="http://schemas.microsoft.com/office/drawing/2014/main" id="{F4E69129-D126-459E-8BAF-2DEEF0C831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56953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612636" y="1639097"/>
            <a:ext cx="4735068" cy="903732"/>
          </a:xfrm>
        </p:spPr>
        <p:txBody>
          <a:bodyPr/>
          <a:lstStyle/>
          <a:p>
            <a:r>
              <a:rPr lang="en-US" sz="4000" dirty="0" err="1"/>
              <a:t>Contoh</a:t>
            </a:r>
            <a:r>
              <a:rPr lang="en-US" sz="4000" dirty="0"/>
              <a:t> </a:t>
            </a:r>
            <a:r>
              <a:rPr lang="en-US" sz="4000" dirty="0" err="1"/>
              <a:t>Implementasi</a:t>
            </a:r>
            <a:r>
              <a:rPr lang="en-US" sz="4000" dirty="0"/>
              <a:t> CI/CD</a:t>
            </a:r>
            <a:br>
              <a:rPr lang="en-US" sz="4000" dirty="0"/>
            </a:b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612636" y="2035746"/>
            <a:ext cx="4995672" cy="4401312"/>
          </a:xfrm>
        </p:spPr>
        <p:txBody>
          <a:bodyPr/>
          <a:lstStyle/>
          <a:p>
            <a:pPr algn="just"/>
            <a:endParaRPr lang="en-US" sz="1600" dirty="0"/>
          </a:p>
          <a:p>
            <a:pPr algn="just"/>
            <a:r>
              <a:rPr lang="en-US" sz="1600" b="1" dirty="0" err="1"/>
              <a:t>Tahapan</a:t>
            </a:r>
            <a:r>
              <a:rPr lang="en-US" sz="1600" b="1" dirty="0"/>
              <a:t> CI/CD </a:t>
            </a:r>
            <a:r>
              <a:rPr lang="en-US" sz="1600" dirty="0" err="1"/>
              <a:t>terbagi</a:t>
            </a:r>
            <a:r>
              <a:rPr lang="en-US" sz="1600" dirty="0"/>
              <a:t> </a:t>
            </a:r>
            <a:r>
              <a:rPr lang="en-US" sz="1600" dirty="0" err="1"/>
              <a:t>menjadi</a:t>
            </a:r>
            <a:r>
              <a:rPr lang="en-US" sz="1600" dirty="0"/>
              <a:t> </a:t>
            </a:r>
            <a:r>
              <a:rPr lang="en-US" sz="1600" dirty="0" err="1"/>
              <a:t>tiga</a:t>
            </a:r>
            <a:r>
              <a:rPr lang="en-US" sz="1600" dirty="0"/>
              <a:t>, </a:t>
            </a:r>
            <a:r>
              <a:rPr lang="en-US" sz="1600" dirty="0" err="1"/>
              <a:t>yaitu</a:t>
            </a:r>
            <a:r>
              <a:rPr lang="en-US" sz="1600" dirty="0"/>
              <a:t> Continuous Integration (CI), Continuous Delivery (CD), dan Continuous Deployment (CDP).</a:t>
            </a:r>
          </a:p>
          <a:p>
            <a:pPr algn="just"/>
            <a:endParaRPr lang="en-US" sz="1600" dirty="0"/>
          </a:p>
          <a:p>
            <a:pPr algn="just"/>
            <a:endParaRPr lang="en-US" sz="1600" dirty="0"/>
          </a:p>
          <a:p>
            <a:pPr algn="just"/>
            <a:r>
              <a:rPr lang="en-US" sz="1600" b="1" dirty="0"/>
              <a:t>Alur CI/CD Pipeline </a:t>
            </a:r>
            <a:r>
              <a:rPr lang="en-US" sz="1600" dirty="0" err="1"/>
              <a:t>adalah</a:t>
            </a:r>
            <a:r>
              <a:rPr lang="en-US" sz="1600" dirty="0"/>
              <a:t> </a:t>
            </a:r>
            <a:r>
              <a:rPr lang="en-US" sz="1600" dirty="0" err="1"/>
              <a:t>langkah-langkah</a:t>
            </a:r>
            <a:r>
              <a:rPr lang="en-US" sz="1600" dirty="0"/>
              <a:t> yang </a:t>
            </a:r>
            <a:r>
              <a:rPr lang="en-US" sz="1600" dirty="0" err="1"/>
              <a:t>ditempuh</a:t>
            </a:r>
            <a:r>
              <a:rPr lang="en-US" sz="1600" dirty="0"/>
              <a:t> </a:t>
            </a:r>
            <a:r>
              <a:rPr lang="en-US" sz="1600" dirty="0" err="1"/>
              <a:t>dalam</a:t>
            </a:r>
            <a:r>
              <a:rPr lang="en-US" sz="1600" dirty="0"/>
              <a:t> proses CI/CD. </a:t>
            </a:r>
            <a:r>
              <a:rPr lang="en-US" sz="1600" dirty="0" err="1"/>
              <a:t>Biasanya</a:t>
            </a:r>
            <a:r>
              <a:rPr lang="en-US" sz="1600" dirty="0"/>
              <a:t> </a:t>
            </a:r>
            <a:r>
              <a:rPr lang="en-US" sz="1600" dirty="0" err="1"/>
              <a:t>mencakup</a:t>
            </a:r>
            <a:r>
              <a:rPr lang="en-US" sz="1600" dirty="0"/>
              <a:t> </a:t>
            </a:r>
            <a:r>
              <a:rPr lang="en-US" sz="1600" dirty="0" err="1"/>
              <a:t>penggabungan</a:t>
            </a:r>
            <a:r>
              <a:rPr lang="en-US" sz="1600" dirty="0"/>
              <a:t> </a:t>
            </a:r>
            <a:r>
              <a:rPr lang="en-US" sz="1600" dirty="0" err="1"/>
              <a:t>kode</a:t>
            </a:r>
            <a:r>
              <a:rPr lang="en-US" sz="1600" dirty="0"/>
              <a:t>, </a:t>
            </a:r>
            <a:r>
              <a:rPr lang="en-US" sz="1600" dirty="0" err="1"/>
              <a:t>pengujian</a:t>
            </a:r>
            <a:r>
              <a:rPr lang="en-US" sz="1600" dirty="0"/>
              <a:t>, deployment, dan </a:t>
            </a:r>
            <a:r>
              <a:rPr lang="en-US" sz="1600" dirty="0" err="1"/>
              <a:t>pemantauan</a:t>
            </a:r>
            <a:r>
              <a:rPr lang="en-US" sz="1600" dirty="0"/>
              <a:t>. Alur </a:t>
            </a:r>
            <a:r>
              <a:rPr lang="en-US" sz="1600" dirty="0" err="1"/>
              <a:t>ini</a:t>
            </a:r>
            <a:r>
              <a:rPr lang="en-US" sz="1600" dirty="0"/>
              <a:t> </a:t>
            </a:r>
            <a:r>
              <a:rPr lang="en-US" sz="1600" dirty="0" err="1"/>
              <a:t>dapat</a:t>
            </a:r>
            <a:r>
              <a:rPr lang="en-US" sz="1600" dirty="0"/>
              <a:t> </a:t>
            </a:r>
            <a:r>
              <a:rPr lang="en-US" sz="1600" dirty="0" err="1"/>
              <a:t>diatur</a:t>
            </a:r>
            <a:r>
              <a:rPr lang="en-US" sz="1600" dirty="0"/>
              <a:t> </a:t>
            </a:r>
            <a:r>
              <a:rPr lang="en-US" sz="1600" dirty="0" err="1"/>
              <a:t>sesuai</a:t>
            </a:r>
            <a:r>
              <a:rPr lang="en-US" sz="1600" dirty="0"/>
              <a:t> </a:t>
            </a:r>
            <a:r>
              <a:rPr lang="en-US" sz="1600" dirty="0" err="1"/>
              <a:t>kebutuhan</a:t>
            </a:r>
            <a:r>
              <a:rPr lang="en-US" sz="1600" dirty="0"/>
              <a:t> </a:t>
            </a:r>
            <a:r>
              <a:rPr lang="en-US" sz="1600" dirty="0" err="1"/>
              <a:t>proyek</a:t>
            </a:r>
            <a:r>
              <a:rPr lang="en-US" sz="1600" dirty="0"/>
              <a:t>.</a:t>
            </a:r>
          </a:p>
          <a:p>
            <a:pPr algn="just"/>
            <a:endParaRPr lang="en-US" sz="1600" dirty="0"/>
          </a:p>
          <a:p>
            <a:pPr algn="just"/>
            <a:endParaRPr lang="en-US" sz="1600" dirty="0"/>
          </a:p>
          <a:p>
            <a:pPr algn="just"/>
            <a:r>
              <a:rPr lang="en-US" sz="1600" b="1" dirty="0" err="1"/>
              <a:t>Penggunaan</a:t>
            </a:r>
            <a:r>
              <a:rPr lang="en-US" sz="1600" b="1" dirty="0"/>
              <a:t> CI/CD </a:t>
            </a:r>
            <a:r>
              <a:rPr lang="en-US" sz="1600" b="1" dirty="0" err="1"/>
              <a:t>membawa</a:t>
            </a:r>
            <a:r>
              <a:rPr lang="en-US" sz="1600" b="1" dirty="0"/>
              <a:t> </a:t>
            </a:r>
            <a:r>
              <a:rPr lang="en-US" sz="1600" b="1" dirty="0" err="1"/>
              <a:t>sejumlah</a:t>
            </a:r>
            <a:r>
              <a:rPr lang="en-US" sz="1600" b="1" dirty="0"/>
              <a:t> </a:t>
            </a:r>
            <a:r>
              <a:rPr lang="en-US" sz="1600" b="1" dirty="0" err="1"/>
              <a:t>manfaat</a:t>
            </a:r>
            <a:r>
              <a:rPr lang="en-US" sz="1600" dirty="0"/>
              <a:t>, </a:t>
            </a:r>
            <a:r>
              <a:rPr lang="en-US" sz="1600" dirty="0" err="1"/>
              <a:t>seperti</a:t>
            </a:r>
            <a:r>
              <a:rPr lang="en-US" sz="1600" dirty="0"/>
              <a:t> </a:t>
            </a:r>
            <a:r>
              <a:rPr lang="en-US" sz="1600" dirty="0" err="1"/>
              <a:t>percepatan</a:t>
            </a:r>
            <a:r>
              <a:rPr lang="en-US" sz="1600" dirty="0"/>
              <a:t> proses </a:t>
            </a:r>
            <a:r>
              <a:rPr lang="en-US" sz="1600" dirty="0" err="1"/>
              <a:t>rilis</a:t>
            </a:r>
            <a:r>
              <a:rPr lang="en-US" sz="1600" dirty="0"/>
              <a:t> </a:t>
            </a:r>
            <a:r>
              <a:rPr lang="en-US" sz="1600" dirty="0" err="1"/>
              <a:t>produk</a:t>
            </a:r>
            <a:r>
              <a:rPr lang="en-US" sz="1600" dirty="0"/>
              <a:t>, </a:t>
            </a:r>
            <a:r>
              <a:rPr lang="en-US" sz="1600" dirty="0" err="1"/>
              <a:t>deteksi</a:t>
            </a:r>
            <a:r>
              <a:rPr lang="en-US" sz="1600" dirty="0"/>
              <a:t> bug </a:t>
            </a:r>
            <a:r>
              <a:rPr lang="en-US" sz="1600" dirty="0" err="1"/>
              <a:t>lebih</a:t>
            </a:r>
            <a:r>
              <a:rPr lang="en-US" sz="1600" dirty="0"/>
              <a:t> </a:t>
            </a:r>
            <a:r>
              <a:rPr lang="en-US" sz="1600" dirty="0" err="1"/>
              <a:t>dini</a:t>
            </a:r>
            <a:r>
              <a:rPr lang="en-US" sz="1600" dirty="0"/>
              <a:t>, feedback </a:t>
            </a:r>
            <a:r>
              <a:rPr lang="en-US" sz="1600" dirty="0" err="1"/>
              <a:t>lebih</a:t>
            </a:r>
            <a:r>
              <a:rPr lang="en-US" sz="1600" dirty="0"/>
              <a:t> </a:t>
            </a:r>
            <a:r>
              <a:rPr lang="en-US" sz="1600" dirty="0" err="1"/>
              <a:t>cepat</a:t>
            </a:r>
            <a:r>
              <a:rPr lang="en-US" sz="1600" dirty="0"/>
              <a:t>, dan </a:t>
            </a:r>
            <a:r>
              <a:rPr lang="en-US" sz="1600" dirty="0" err="1"/>
              <a:t>peningkatan</a:t>
            </a:r>
            <a:r>
              <a:rPr lang="en-US" sz="1600" dirty="0"/>
              <a:t> </a:t>
            </a:r>
            <a:r>
              <a:rPr lang="en-US" sz="1600" dirty="0" err="1"/>
              <a:t>transparansi</a:t>
            </a:r>
            <a:r>
              <a:rPr lang="en-US" sz="1600" dirty="0"/>
              <a:t> </a:t>
            </a:r>
            <a:r>
              <a:rPr lang="en-US" sz="1600" dirty="0" err="1"/>
              <a:t>dalam</a:t>
            </a:r>
            <a:r>
              <a:rPr lang="en-US" sz="1600" dirty="0"/>
              <a:t> </a:t>
            </a:r>
            <a:r>
              <a:rPr lang="en-US" sz="1600" dirty="0" err="1"/>
              <a:t>pengembangan</a:t>
            </a:r>
            <a:r>
              <a:rPr lang="en-US" sz="1600" dirty="0"/>
              <a:t> </a:t>
            </a:r>
            <a:r>
              <a:rPr lang="en-US" sz="1600" dirty="0" err="1"/>
              <a:t>perangkat</a:t>
            </a:r>
            <a:r>
              <a:rPr lang="en-US" sz="1600" dirty="0"/>
              <a:t> </a:t>
            </a:r>
            <a:r>
              <a:rPr lang="en-US" sz="1600" dirty="0" err="1"/>
              <a:t>lunak</a:t>
            </a:r>
            <a:r>
              <a:rPr lang="en-US" sz="1600" dirty="0"/>
              <a:t>.</a:t>
            </a:r>
          </a:p>
        </p:txBody>
      </p:sp>
      <p:pic>
        <p:nvPicPr>
          <p:cNvPr id="8" name="Picture 6" descr="Testing in CI/CD | Mitrais Blog">
            <a:extLst>
              <a:ext uri="{FF2B5EF4-FFF2-40B4-BE49-F238E27FC236}">
                <a16:creationId xmlns:a16="http://schemas.microsoft.com/office/drawing/2014/main" id="{1E7E4F1B-2EDB-42A8-99B6-2543788AB4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21047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173736" y="892755"/>
            <a:ext cx="11844528" cy="903732"/>
          </a:xfrm>
        </p:spPr>
        <p:txBody>
          <a:bodyPr/>
          <a:lstStyle/>
          <a:p>
            <a:pPr algn="ctr"/>
            <a:r>
              <a:rPr lang="en-US" sz="4000" dirty="0" err="1"/>
              <a:t>Contoh</a:t>
            </a:r>
            <a:r>
              <a:rPr lang="en-US" sz="4000" dirty="0"/>
              <a:t> </a:t>
            </a:r>
            <a:r>
              <a:rPr lang="en-US" sz="4000" dirty="0" err="1"/>
              <a:t>Implementasi</a:t>
            </a:r>
            <a:r>
              <a:rPr lang="en-US" sz="4000" dirty="0"/>
              <a:t> CI/CD</a:t>
            </a:r>
            <a:br>
              <a:rPr lang="en-US" sz="4000" dirty="0"/>
            </a:br>
            <a:endParaRPr lang="en-US" sz="4000" dirty="0"/>
          </a:p>
        </p:txBody>
      </p:sp>
      <p:pic>
        <p:nvPicPr>
          <p:cNvPr id="50178" name="Picture 2">
            <a:extLst>
              <a:ext uri="{FF2B5EF4-FFF2-40B4-BE49-F238E27FC236}">
                <a16:creationId xmlns:a16="http://schemas.microsoft.com/office/drawing/2014/main" id="{4FE92D1A-BFCE-4FC5-B6CF-70CBB8960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799771"/>
            <a:ext cx="10827657" cy="4528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267798"/>
      </p:ext>
    </p:ext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198116" y="658930"/>
            <a:ext cx="11844528" cy="903732"/>
          </a:xfrm>
        </p:spPr>
        <p:txBody>
          <a:bodyPr/>
          <a:lstStyle/>
          <a:p>
            <a:pPr algn="ctr"/>
            <a:r>
              <a:rPr lang="en-US" sz="4000" dirty="0">
                <a:solidFill>
                  <a:schemeClr val="tx1"/>
                </a:solidFill>
              </a:rPr>
              <a:t>Langkah CI/CD </a:t>
            </a:r>
            <a:r>
              <a:rPr lang="en-US" sz="4000" dirty="0" err="1">
                <a:solidFill>
                  <a:schemeClr val="tx1"/>
                </a:solidFill>
              </a:rPr>
              <a:t>Konfigurasi</a:t>
            </a:r>
            <a:r>
              <a:rPr lang="en-US" sz="4000" dirty="0">
                <a:solidFill>
                  <a:schemeClr val="tx1"/>
                </a:solidFill>
              </a:rPr>
              <a:t> Python </a:t>
            </a:r>
            <a:r>
              <a:rPr lang="en-US" sz="4000" dirty="0" err="1">
                <a:solidFill>
                  <a:schemeClr val="tx1"/>
                </a:solidFill>
              </a:rPr>
              <a:t>Dengan</a:t>
            </a:r>
            <a:r>
              <a:rPr lang="en-US" sz="4000" dirty="0">
                <a:solidFill>
                  <a:schemeClr val="tx1"/>
                </a:solidFill>
              </a:rPr>
              <a:t> Jenkins</a:t>
            </a:r>
          </a:p>
        </p:txBody>
      </p:sp>
      <p:pic>
        <p:nvPicPr>
          <p:cNvPr id="2" name="Picture 1">
            <a:extLst>
              <a:ext uri="{FF2B5EF4-FFF2-40B4-BE49-F238E27FC236}">
                <a16:creationId xmlns:a16="http://schemas.microsoft.com/office/drawing/2014/main" id="{324F3344-5741-4783-A949-CA1DAD9487D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20000"/>
                    </a14:imgEffect>
                  </a14:imgLayer>
                </a14:imgProps>
              </a:ext>
            </a:extLst>
          </a:blip>
          <a:stretch>
            <a:fillRect/>
          </a:stretch>
        </p:blipFill>
        <p:spPr>
          <a:xfrm>
            <a:off x="744070" y="2482833"/>
            <a:ext cx="10752621" cy="2680837"/>
          </a:xfrm>
          <a:prstGeom prst="rect">
            <a:avLst/>
          </a:prstGeom>
        </p:spPr>
      </p:pic>
    </p:spTree>
    <p:extLst>
      <p:ext uri="{BB962C8B-B14F-4D97-AF65-F5344CB8AC3E}">
        <p14:creationId xmlns:p14="http://schemas.microsoft.com/office/powerpoint/2010/main" val="3276689870"/>
      </p:ext>
    </p:ext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4" name="Picture 10" descr="DevOps Archives » Easy as Linux">
            <a:extLst>
              <a:ext uri="{FF2B5EF4-FFF2-40B4-BE49-F238E27FC236}">
                <a16:creationId xmlns:a16="http://schemas.microsoft.com/office/drawing/2014/main" id="{173BE0D8-E034-4B82-BF01-FC7B8B68FAA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34" b="86647" l="23167" r="80000">
                        <a14:foregroundMark x1="58167" y1="18991" x2="61667" y2="20475"/>
                        <a14:foregroundMark x1="36167" y1="16914" x2="31000" y2="15134"/>
                        <a14:foregroundMark x1="28833" y1="21365" x2="27667" y2="29674"/>
                        <a14:foregroundMark x1="27500" y1="16617" x2="27667" y2="19288"/>
                        <a14:foregroundMark x1="26333" y1="56677" x2="23167" y2="56973"/>
                        <a14:foregroundMark x1="61667" y1="45104" x2="62833" y2="39169"/>
                        <a14:foregroundMark x1="65000" y1="60237" x2="70167" y2="60237"/>
                        <a14:foregroundMark x1="67182" y1="55193" x2="59000" y2="68546"/>
                        <a14:foregroundMark x1="69000" y1="52226" x2="67182" y2="55193"/>
                        <a14:foregroundMark x1="59000" y1="68546" x2="57667" y2="66766"/>
                        <a14:foregroundMark x1="59833" y1="60831" x2="55833" y2="52522"/>
                        <a14:foregroundMark x1="46000" y1="72107" x2="46000" y2="71217"/>
                        <a14:foregroundMark x1="37833" y1="58457" x2="38667" y2="62018"/>
                        <a14:foregroundMark x1="38167" y1="69733" x2="39500" y2="84273"/>
                        <a14:foregroundMark x1="39500" y1="84273" x2="30833" y2="86647"/>
                        <a14:foregroundMark x1="30833" y1="86647" x2="29500" y2="71513"/>
                        <a14:foregroundMark x1="29500" y1="71513" x2="29500" y2="71513"/>
                        <a14:foregroundMark x1="32667" y1="72107" x2="34667" y2="79525"/>
                        <a14:foregroundMark x1="33500" y1="75074" x2="37833" y2="77151"/>
                        <a14:foregroundMark x1="37167" y1="80712" x2="36500" y2="74184"/>
                        <a14:foregroundMark x1="36667" y1="86647" x2="33833" y2="78338"/>
                        <a14:foregroundMark x1="32500" y1="78635" x2="31667" y2="73887"/>
                        <a14:foregroundMark x1="33333" y1="77151" x2="32167" y2="72700"/>
                        <a14:foregroundMark x1="35000" y1="72700" x2="32833" y2="69436"/>
                        <a14:foregroundMark x1="27167" y1="25223" x2="25167" y2="25223"/>
                        <a14:foregroundMark x1="44333" y1="71513" x2="42500" y2="71217"/>
                        <a14:foregroundMark x1="45833" y1="69436" x2="44833" y2="67953"/>
                        <a14:foregroundMark x1="46833" y1="69436" x2="46167" y2="74184"/>
                        <a14:foregroundMark x1="42000" y1="70326" x2="41500" y2="73887"/>
                        <a14:foregroundMark x1="36500" y1="42433" x2="38333" y2="42730"/>
                        <a14:foregroundMark x1="38333" y1="45994" x2="36833" y2="45401"/>
                        <a14:foregroundMark x1="40167" y1="36202" x2="41333" y2="37982"/>
                        <a14:foregroundMark x1="34667" y1="29377" x2="34167" y2="31157"/>
                        <a14:foregroundMark x1="34833" y1="29970" x2="34667" y2="28190"/>
                        <a14:foregroundMark x1="70667" y1="34421" x2="78833" y2="40950"/>
                        <a14:foregroundMark x1="78833" y1="40950" x2="80000" y2="59941"/>
                        <a14:foregroundMark x1="80000" y1="59941" x2="72667" y2="68843"/>
                        <a14:foregroundMark x1="72667" y1="68843" x2="63333" y2="67953"/>
                        <a14:foregroundMark x1="63333" y1="67953" x2="70667" y2="75371"/>
                        <a14:foregroundMark x1="70667" y1="75371" x2="63667" y2="84866"/>
                        <a14:foregroundMark x1="63667" y1="84866" x2="53833" y2="84273"/>
                        <a14:foregroundMark x1="53833" y1="84273" x2="49833" y2="70326"/>
                        <a14:foregroundMark x1="49833" y1="70326" x2="50500" y2="54006"/>
                        <a14:foregroundMark x1="50500" y1="54006" x2="54333" y2="51632"/>
                        <a14:foregroundMark x1="51167" y1="57864" x2="52167" y2="76558"/>
                        <a14:foregroundMark x1="52167" y1="76558" x2="60000" y2="83383"/>
                        <a14:foregroundMark x1="60000" y1="83383" x2="66000" y2="73294"/>
                        <a14:foregroundMark x1="66000" y1="73294" x2="59833" y2="60534"/>
                        <a14:foregroundMark x1="59833" y1="60534" x2="50667" y2="56973"/>
                        <a14:foregroundMark x1="72500" y1="65875" x2="78833" y2="49852"/>
                        <a14:foregroundMark x1="78833" y1="49852" x2="76500" y2="35015"/>
                        <a14:foregroundMark x1="76500" y1="35015" x2="70500" y2="46884"/>
                        <a14:foregroundMark x1="70500" y1="46884" x2="71833" y2="62908"/>
                        <a14:foregroundMark x1="71833" y1="62908" x2="72667" y2="63798"/>
                        <a14:foregroundMark x1="74167" y1="60534" x2="74667" y2="54599"/>
                        <a14:foregroundMark x1="75667" y1="56973" x2="73500" y2="55193"/>
                      </a14:backgroundRemoval>
                    </a14:imgEffect>
                  </a14:imgLayer>
                </a14:imgProps>
              </a:ext>
              <a:ext uri="{28A0092B-C50C-407E-A947-70E740481C1C}">
                <a14:useLocalDpi xmlns:a14="http://schemas.microsoft.com/office/drawing/2010/main" val="0"/>
              </a:ext>
            </a:extLst>
          </a:blip>
          <a:srcRect l="19333" t="13996" r="17778" b="8457"/>
          <a:stretch/>
        </p:blipFill>
        <p:spPr bwMode="auto">
          <a:xfrm>
            <a:off x="277046" y="259461"/>
            <a:ext cx="1304878" cy="90373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1581924" y="169253"/>
            <a:ext cx="10333029" cy="903732"/>
          </a:xfrm>
        </p:spPr>
        <p:txBody>
          <a:bodyPr/>
          <a:lstStyle/>
          <a:p>
            <a:pPr algn="ctr"/>
            <a:r>
              <a:rPr lang="en-US" sz="3200" dirty="0">
                <a:solidFill>
                  <a:schemeClr val="tx1"/>
                </a:solidFill>
              </a:rPr>
              <a:t>Langkah CI/CD </a:t>
            </a:r>
            <a:r>
              <a:rPr lang="en-US" sz="3200" dirty="0" err="1">
                <a:solidFill>
                  <a:schemeClr val="tx1"/>
                </a:solidFill>
              </a:rPr>
              <a:t>Konfigurasi</a:t>
            </a:r>
            <a:r>
              <a:rPr lang="en-US" sz="3200" dirty="0">
                <a:solidFill>
                  <a:schemeClr val="tx1"/>
                </a:solidFill>
              </a:rPr>
              <a:t> Python </a:t>
            </a:r>
            <a:r>
              <a:rPr lang="en-US" sz="3200" dirty="0" err="1">
                <a:solidFill>
                  <a:schemeClr val="tx1"/>
                </a:solidFill>
              </a:rPr>
              <a:t>Dengan</a:t>
            </a:r>
            <a:r>
              <a:rPr lang="en-US" sz="3200" dirty="0">
                <a:solidFill>
                  <a:schemeClr val="tx1"/>
                </a:solidFill>
              </a:rPr>
              <a:t> Jenkins</a:t>
            </a:r>
          </a:p>
        </p:txBody>
      </p:sp>
      <p:sp>
        <p:nvSpPr>
          <p:cNvPr id="5" name="Text Placeholder 2">
            <a:extLst>
              <a:ext uri="{FF2B5EF4-FFF2-40B4-BE49-F238E27FC236}">
                <a16:creationId xmlns:a16="http://schemas.microsoft.com/office/drawing/2014/main" id="{9A05055F-7E2C-4983-B931-BFFADD86C1AC}"/>
              </a:ext>
            </a:extLst>
          </p:cNvPr>
          <p:cNvSpPr>
            <a:spLocks noGrp="1"/>
          </p:cNvSpPr>
          <p:nvPr>
            <p:ph type="body" idx="1"/>
          </p:nvPr>
        </p:nvSpPr>
        <p:spPr>
          <a:xfrm>
            <a:off x="929485" y="1866104"/>
            <a:ext cx="4995672" cy="4401312"/>
          </a:xfrm>
        </p:spPr>
        <p:txBody>
          <a:bodyPr/>
          <a:lstStyle/>
          <a:p>
            <a:pPr algn="just"/>
            <a:r>
              <a:rPr lang="en-US" sz="1600" b="1" dirty="0"/>
              <a:t>1. </a:t>
            </a:r>
            <a:r>
              <a:rPr lang="en-US" sz="1600" b="1" dirty="0" err="1"/>
              <a:t>Instalasi</a:t>
            </a:r>
            <a:endParaRPr lang="en-US" sz="1600" b="1" dirty="0"/>
          </a:p>
          <a:p>
            <a:pPr algn="just"/>
            <a:endParaRPr lang="en-US" sz="1600" dirty="0"/>
          </a:p>
          <a:p>
            <a:pPr marL="285750" indent="-285750" algn="just">
              <a:buFont typeface="Arial" panose="020B0604020202020204" pitchFamily="34" charset="0"/>
              <a:buChar char="•"/>
            </a:pPr>
            <a:r>
              <a:rPr lang="en-US" sz="1600" dirty="0" err="1"/>
              <a:t>Instalasi</a:t>
            </a:r>
            <a:r>
              <a:rPr lang="en-US" sz="1600" dirty="0"/>
              <a:t> library Flask dan </a:t>
            </a:r>
            <a:r>
              <a:rPr lang="en-US" sz="1600" dirty="0" err="1"/>
              <a:t>pytest</a:t>
            </a:r>
            <a:r>
              <a:rPr lang="en-US" sz="1600" dirty="0"/>
              <a:t>: Anda </a:t>
            </a:r>
            <a:r>
              <a:rPr lang="en-US" sz="1600" dirty="0" err="1"/>
              <a:t>dapat</a:t>
            </a:r>
            <a:r>
              <a:rPr lang="en-US" sz="1600" dirty="0"/>
              <a:t> </a:t>
            </a:r>
            <a:r>
              <a:rPr lang="en-US" sz="1600" dirty="0" err="1"/>
              <a:t>menginstalnya</a:t>
            </a:r>
            <a:r>
              <a:rPr lang="en-US" sz="1600" dirty="0"/>
              <a:t> </a:t>
            </a:r>
            <a:r>
              <a:rPr lang="en-US" sz="1600" dirty="0" err="1"/>
              <a:t>menggunakan</a:t>
            </a:r>
            <a:r>
              <a:rPr lang="en-US" sz="1600" dirty="0"/>
              <a:t> pip </a:t>
            </a:r>
            <a:r>
              <a:rPr lang="en-US" sz="1600" dirty="0" err="1"/>
              <a:t>dengan</a:t>
            </a:r>
            <a:r>
              <a:rPr lang="en-US" sz="1600" dirty="0"/>
              <a:t> </a:t>
            </a:r>
            <a:r>
              <a:rPr lang="en-US" sz="1600" dirty="0" err="1"/>
              <a:t>perintah</a:t>
            </a:r>
            <a:r>
              <a:rPr lang="en-US" sz="1600" dirty="0"/>
              <a:t> </a:t>
            </a:r>
            <a:r>
              <a:rPr lang="en-US" sz="1600" dirty="0" err="1"/>
              <a:t>seperti</a:t>
            </a:r>
            <a:r>
              <a:rPr lang="en-US" sz="1600" dirty="0"/>
              <a:t> pip install Flask </a:t>
            </a:r>
            <a:r>
              <a:rPr lang="en-US" sz="1600" dirty="0" err="1"/>
              <a:t>pytest</a:t>
            </a:r>
            <a:r>
              <a:rPr lang="en-US" sz="1600" dirty="0"/>
              <a:t>.</a:t>
            </a:r>
          </a:p>
          <a:p>
            <a:pPr marL="285750" indent="-285750" algn="just">
              <a:buFont typeface="Arial" panose="020B0604020202020204" pitchFamily="34" charset="0"/>
              <a:buChar char="•"/>
            </a:pPr>
            <a:r>
              <a:rPr lang="en-US" sz="1600" dirty="0" err="1"/>
              <a:t>Unduh</a:t>
            </a:r>
            <a:r>
              <a:rPr lang="en-US" sz="1600" dirty="0"/>
              <a:t> Jenkins dan Docker: Anda </a:t>
            </a:r>
            <a:r>
              <a:rPr lang="en-US" sz="1600" dirty="0" err="1"/>
              <a:t>perlu</a:t>
            </a:r>
            <a:r>
              <a:rPr lang="en-US" sz="1600" dirty="0"/>
              <a:t> </a:t>
            </a:r>
            <a:r>
              <a:rPr lang="en-US" sz="1600" dirty="0" err="1"/>
              <a:t>mengunduh</a:t>
            </a:r>
            <a:r>
              <a:rPr lang="en-US" sz="1600" dirty="0"/>
              <a:t> dan </a:t>
            </a:r>
            <a:r>
              <a:rPr lang="en-US" sz="1600" dirty="0" err="1"/>
              <a:t>menginstal</a:t>
            </a:r>
            <a:r>
              <a:rPr lang="en-US" sz="1600" dirty="0"/>
              <a:t> Jenkins </a:t>
            </a:r>
            <a:r>
              <a:rPr lang="en-US" sz="1600" dirty="0" err="1"/>
              <a:t>dari</a:t>
            </a:r>
            <a:r>
              <a:rPr lang="en-US" sz="1600" dirty="0"/>
              <a:t> situs web </a:t>
            </a:r>
            <a:r>
              <a:rPr lang="en-US" sz="1600" dirty="0" err="1"/>
              <a:t>resminya</a:t>
            </a:r>
            <a:r>
              <a:rPr lang="en-US" sz="1600" dirty="0"/>
              <a:t>, dan juga Docker </a:t>
            </a:r>
            <a:r>
              <a:rPr lang="en-US" sz="1600" dirty="0" err="1"/>
              <a:t>jika</a:t>
            </a:r>
            <a:r>
              <a:rPr lang="en-US" sz="1600" dirty="0"/>
              <a:t> Anda </a:t>
            </a:r>
            <a:r>
              <a:rPr lang="en-US" sz="1600" dirty="0" err="1"/>
              <a:t>belum</a:t>
            </a:r>
            <a:r>
              <a:rPr lang="en-US" sz="1600" dirty="0"/>
              <a:t> </a:t>
            </a:r>
            <a:r>
              <a:rPr lang="en-US" sz="1600" dirty="0" err="1"/>
              <a:t>memilikinya</a:t>
            </a:r>
            <a:r>
              <a:rPr lang="en-US" sz="1600" dirty="0"/>
              <a:t>.</a:t>
            </a:r>
          </a:p>
          <a:p>
            <a:pPr marL="285750" indent="-285750" algn="just">
              <a:buFont typeface="Arial" panose="020B0604020202020204" pitchFamily="34" charset="0"/>
              <a:buChar char="•"/>
            </a:pPr>
            <a:endParaRPr lang="en-US" sz="1600" dirty="0"/>
          </a:p>
          <a:p>
            <a:pPr algn="just"/>
            <a:endParaRPr lang="en-US" sz="1600" dirty="0"/>
          </a:p>
        </p:txBody>
      </p:sp>
      <p:sp>
        <p:nvSpPr>
          <p:cNvPr id="6" name="Text Placeholder 2">
            <a:extLst>
              <a:ext uri="{FF2B5EF4-FFF2-40B4-BE49-F238E27FC236}">
                <a16:creationId xmlns:a16="http://schemas.microsoft.com/office/drawing/2014/main" id="{6755D262-3745-4B23-A804-A2AB678940BB}"/>
              </a:ext>
            </a:extLst>
          </p:cNvPr>
          <p:cNvSpPr txBox="1">
            <a:spLocks/>
          </p:cNvSpPr>
          <p:nvPr/>
        </p:nvSpPr>
        <p:spPr>
          <a:xfrm>
            <a:off x="6748438" y="1866104"/>
            <a:ext cx="4995672"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600" b="1" dirty="0"/>
              <a:t>2. </a:t>
            </a:r>
            <a:r>
              <a:rPr lang="en-US" sz="1600" b="1" dirty="0" err="1"/>
              <a:t>Konfigurasi</a:t>
            </a:r>
            <a:r>
              <a:rPr lang="en-US" sz="1600" b="1" dirty="0"/>
              <a:t> Jenkins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err="1"/>
              <a:t>Unduh</a:t>
            </a:r>
            <a:r>
              <a:rPr lang="en-US" sz="1600" dirty="0"/>
              <a:t> plugin yang </a:t>
            </a:r>
            <a:r>
              <a:rPr lang="en-US" sz="1600" dirty="0" err="1"/>
              <a:t>diperlukan</a:t>
            </a:r>
            <a:r>
              <a:rPr lang="en-US" sz="1600" dirty="0"/>
              <a:t>: Setelah Jenkins </a:t>
            </a:r>
            <a:r>
              <a:rPr lang="en-US" sz="1600" dirty="0" err="1"/>
              <a:t>diinstal</a:t>
            </a:r>
            <a:r>
              <a:rPr lang="en-US" sz="1600" dirty="0"/>
              <a:t>, Anda </a:t>
            </a:r>
            <a:r>
              <a:rPr lang="en-US" sz="1600" dirty="0" err="1"/>
              <a:t>perlu</a:t>
            </a:r>
            <a:r>
              <a:rPr lang="en-US" sz="1600" dirty="0"/>
              <a:t> </a:t>
            </a:r>
            <a:r>
              <a:rPr lang="en-US" sz="1600" dirty="0" err="1"/>
              <a:t>mengunduh</a:t>
            </a:r>
            <a:r>
              <a:rPr lang="en-US" sz="1600" dirty="0"/>
              <a:t> plugin Docker Pipeline </a:t>
            </a:r>
            <a:r>
              <a:rPr lang="en-US" sz="1600" dirty="0" err="1"/>
              <a:t>dari</a:t>
            </a:r>
            <a:r>
              <a:rPr lang="en-US" sz="1600" dirty="0"/>
              <a:t> dashboard Jenkins. Anda </a:t>
            </a:r>
            <a:r>
              <a:rPr lang="en-US" sz="1600" dirty="0" err="1"/>
              <a:t>dapat</a:t>
            </a:r>
            <a:r>
              <a:rPr lang="en-US" sz="1600" dirty="0"/>
              <a:t> </a:t>
            </a:r>
            <a:r>
              <a:rPr lang="en-US" sz="1600" dirty="0" err="1"/>
              <a:t>melakukannya</a:t>
            </a:r>
            <a:r>
              <a:rPr lang="en-US" sz="1600" dirty="0"/>
              <a:t> </a:t>
            </a:r>
            <a:r>
              <a:rPr lang="en-US" sz="1600" dirty="0" err="1"/>
              <a:t>dengan</a:t>
            </a:r>
            <a:r>
              <a:rPr lang="en-US" sz="1600" dirty="0"/>
              <a:t> </a:t>
            </a:r>
            <a:r>
              <a:rPr lang="en-US" sz="1600" dirty="0" err="1"/>
              <a:t>mengakses</a:t>
            </a:r>
            <a:r>
              <a:rPr lang="en-US" sz="1600" dirty="0"/>
              <a:t> "Manage Jenkins" -&gt; "Manage plugins".</a:t>
            </a:r>
          </a:p>
          <a:p>
            <a:pPr marL="285750" indent="-285750" algn="just">
              <a:buFont typeface="Arial" panose="020B0604020202020204" pitchFamily="34" charset="0"/>
              <a:buChar char="•"/>
            </a:pPr>
            <a:r>
              <a:rPr lang="en-US" sz="1600" dirty="0" err="1"/>
              <a:t>Tambahkan</a:t>
            </a:r>
            <a:r>
              <a:rPr lang="en-US" sz="1600" dirty="0"/>
              <a:t> </a:t>
            </a:r>
            <a:r>
              <a:rPr lang="en-US" sz="1600" dirty="0" err="1"/>
              <a:t>kredensial</a:t>
            </a:r>
            <a:r>
              <a:rPr lang="en-US" sz="1600" dirty="0"/>
              <a:t>: Anda </a:t>
            </a:r>
            <a:r>
              <a:rPr lang="en-US" sz="1600" dirty="0" err="1"/>
              <a:t>perlu</a:t>
            </a:r>
            <a:r>
              <a:rPr lang="en-US" sz="1600" dirty="0"/>
              <a:t> </a:t>
            </a:r>
            <a:r>
              <a:rPr lang="en-US" sz="1600" dirty="0" err="1"/>
              <a:t>menambahkan</a:t>
            </a:r>
            <a:r>
              <a:rPr lang="en-US" sz="1600" dirty="0"/>
              <a:t> </a:t>
            </a:r>
            <a:r>
              <a:rPr lang="en-US" sz="1600" dirty="0" err="1"/>
              <a:t>kredensial</a:t>
            </a:r>
            <a:r>
              <a:rPr lang="en-US" sz="1600" dirty="0"/>
              <a:t> </a:t>
            </a:r>
            <a:r>
              <a:rPr lang="en-US" sz="1600" dirty="0" err="1"/>
              <a:t>untuk</a:t>
            </a:r>
            <a:r>
              <a:rPr lang="en-US" sz="1600" dirty="0"/>
              <a:t> GitHub dan Docker Hub </a:t>
            </a:r>
            <a:r>
              <a:rPr lang="en-US" sz="1600" dirty="0" err="1"/>
              <a:t>dalam</a:t>
            </a:r>
            <a:r>
              <a:rPr lang="en-US" sz="1600" dirty="0"/>
              <a:t> Jenkins. </a:t>
            </a:r>
            <a:r>
              <a:rPr lang="en-US" sz="1600" dirty="0" err="1"/>
              <a:t>Pastikan</a:t>
            </a:r>
            <a:r>
              <a:rPr lang="en-US" sz="1600" dirty="0"/>
              <a:t> Anda </a:t>
            </a:r>
            <a:r>
              <a:rPr lang="en-US" sz="1600" dirty="0" err="1"/>
              <a:t>memberikan</a:t>
            </a:r>
            <a:r>
              <a:rPr lang="en-US" sz="1600" dirty="0"/>
              <a:t> </a:t>
            </a:r>
            <a:r>
              <a:rPr lang="en-US" sz="1600" dirty="0" err="1"/>
              <a:t>nama</a:t>
            </a:r>
            <a:r>
              <a:rPr lang="en-US" sz="1600" dirty="0"/>
              <a:t> </a:t>
            </a:r>
            <a:r>
              <a:rPr lang="en-US" sz="1600" dirty="0" err="1"/>
              <a:t>unik</a:t>
            </a:r>
            <a:r>
              <a:rPr lang="en-US" sz="1600" dirty="0"/>
              <a:t> </a:t>
            </a:r>
            <a:r>
              <a:rPr lang="en-US" sz="1600" dirty="0" err="1"/>
              <a:t>untuk</a:t>
            </a:r>
            <a:r>
              <a:rPr lang="en-US" sz="1600" dirty="0"/>
              <a:t> </a:t>
            </a:r>
            <a:r>
              <a:rPr lang="en-US" sz="1600" dirty="0" err="1"/>
              <a:t>kredensial</a:t>
            </a:r>
            <a:r>
              <a:rPr lang="en-US" sz="1600" dirty="0"/>
              <a:t> </a:t>
            </a:r>
            <a:r>
              <a:rPr lang="en-US" sz="1600" dirty="0" err="1"/>
              <a:t>tersebut</a:t>
            </a:r>
            <a:r>
              <a:rPr lang="en-US" sz="1600" dirty="0"/>
              <a:t>.</a:t>
            </a:r>
          </a:p>
          <a:p>
            <a:pPr marL="285750" indent="-285750" algn="just">
              <a:buFont typeface="Arial" panose="020B0604020202020204" pitchFamily="34" charset="0"/>
              <a:buChar char="•"/>
            </a:pPr>
            <a:r>
              <a:rPr lang="en-US" sz="1600" dirty="0"/>
              <a:t>Set PATH variable: </a:t>
            </a:r>
            <a:r>
              <a:rPr lang="en-US" sz="1600" dirty="0" err="1"/>
              <a:t>Pastikan</a:t>
            </a:r>
            <a:r>
              <a:rPr lang="en-US" sz="1600" dirty="0"/>
              <a:t> </a:t>
            </a:r>
            <a:r>
              <a:rPr lang="en-US" sz="1600" dirty="0" err="1"/>
              <a:t>variabel</a:t>
            </a:r>
            <a:r>
              <a:rPr lang="en-US" sz="1600" dirty="0"/>
              <a:t> PATH di Jenkins </a:t>
            </a:r>
            <a:r>
              <a:rPr lang="en-US" sz="1600" dirty="0" err="1"/>
              <a:t>diatur</a:t>
            </a:r>
            <a:r>
              <a:rPr lang="en-US" sz="1600" dirty="0"/>
              <a:t> </a:t>
            </a:r>
            <a:r>
              <a:rPr lang="en-US" sz="1600" dirty="0" err="1"/>
              <a:t>serupa</a:t>
            </a:r>
            <a:r>
              <a:rPr lang="en-US" sz="1600" dirty="0"/>
              <a:t> </a:t>
            </a:r>
            <a:r>
              <a:rPr lang="en-US" sz="1600" dirty="0" err="1"/>
              <a:t>dengan</a:t>
            </a:r>
            <a:r>
              <a:rPr lang="en-US" sz="1600" dirty="0"/>
              <a:t> yang </a:t>
            </a:r>
            <a:r>
              <a:rPr lang="en-US" sz="1600" dirty="0" err="1"/>
              <a:t>ada</a:t>
            </a:r>
            <a:r>
              <a:rPr lang="en-US" sz="1600" dirty="0"/>
              <a:t> di </a:t>
            </a:r>
            <a:r>
              <a:rPr lang="en-US" sz="1600" dirty="0" err="1"/>
              <a:t>mesin</a:t>
            </a:r>
            <a:r>
              <a:rPr lang="en-US" sz="1600" dirty="0"/>
              <a:t> </a:t>
            </a:r>
            <a:r>
              <a:rPr lang="en-US" sz="1600" dirty="0" err="1"/>
              <a:t>lokal</a:t>
            </a:r>
            <a:r>
              <a:rPr lang="en-US" sz="1600" dirty="0"/>
              <a:t> Anda. Hal </a:t>
            </a:r>
            <a:r>
              <a:rPr lang="en-US" sz="1600" dirty="0" err="1"/>
              <a:t>ini</a:t>
            </a:r>
            <a:r>
              <a:rPr lang="en-US" sz="1600" dirty="0"/>
              <a:t> </a:t>
            </a:r>
            <a:r>
              <a:rPr lang="en-US" sz="1600" dirty="0" err="1"/>
              <a:t>penting</a:t>
            </a:r>
            <a:r>
              <a:rPr lang="en-US" sz="1600" dirty="0"/>
              <a:t> </a:t>
            </a:r>
            <a:r>
              <a:rPr lang="en-US" sz="1600" dirty="0" err="1"/>
              <a:t>karena</a:t>
            </a:r>
            <a:r>
              <a:rPr lang="en-US" sz="1600" dirty="0"/>
              <a:t> Anda </a:t>
            </a:r>
            <a:r>
              <a:rPr lang="en-US" sz="1600" dirty="0" err="1"/>
              <a:t>akan</a:t>
            </a:r>
            <a:r>
              <a:rPr lang="en-US" sz="1600" dirty="0"/>
              <a:t> </a:t>
            </a:r>
            <a:r>
              <a:rPr lang="en-US" sz="1600" dirty="0" err="1"/>
              <a:t>menjalankan</a:t>
            </a:r>
            <a:r>
              <a:rPr lang="en-US" sz="1600" dirty="0"/>
              <a:t> </a:t>
            </a:r>
            <a:r>
              <a:rPr lang="en-US" sz="1600" dirty="0" err="1"/>
              <a:t>perintah-perintah</a:t>
            </a:r>
            <a:r>
              <a:rPr lang="en-US" sz="1600" dirty="0"/>
              <a:t> </a:t>
            </a:r>
            <a:r>
              <a:rPr lang="en-US" sz="1600" dirty="0" err="1"/>
              <a:t>seperti</a:t>
            </a:r>
            <a:r>
              <a:rPr lang="en-US" sz="1600" dirty="0"/>
              <a:t> </a:t>
            </a:r>
            <a:r>
              <a:rPr lang="en-US" sz="1600" dirty="0" err="1"/>
              <a:t>pytest</a:t>
            </a:r>
            <a:r>
              <a:rPr lang="en-US" sz="1600" dirty="0"/>
              <a:t> dan docker </a:t>
            </a:r>
            <a:r>
              <a:rPr lang="en-US" sz="1600" dirty="0" err="1"/>
              <a:t>dalam</a:t>
            </a:r>
            <a:r>
              <a:rPr lang="en-US" sz="1600" dirty="0"/>
              <a:t> pipeline Jenkins.</a:t>
            </a:r>
          </a:p>
          <a:p>
            <a:pPr marL="285750" indent="-285750" algn="just">
              <a:buFont typeface="Arial" panose="020B0604020202020204" pitchFamily="34" charset="0"/>
              <a:buChar char="•"/>
            </a:pPr>
            <a:endParaRPr lang="en-US" sz="1600" dirty="0"/>
          </a:p>
          <a:p>
            <a:pPr algn="just"/>
            <a:endParaRPr lang="en-US" sz="1600" dirty="0"/>
          </a:p>
        </p:txBody>
      </p:sp>
    </p:spTree>
    <p:extLst>
      <p:ext uri="{BB962C8B-B14F-4D97-AF65-F5344CB8AC3E}">
        <p14:creationId xmlns:p14="http://schemas.microsoft.com/office/powerpoint/2010/main" val="156046514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4" name="Picture 10" descr="DevOps Archives » Easy as Linux">
            <a:extLst>
              <a:ext uri="{FF2B5EF4-FFF2-40B4-BE49-F238E27FC236}">
                <a16:creationId xmlns:a16="http://schemas.microsoft.com/office/drawing/2014/main" id="{173BE0D8-E034-4B82-BF01-FC7B8B68FAA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34" b="86647" l="23167" r="80000">
                        <a14:foregroundMark x1="58167" y1="18991" x2="61667" y2="20475"/>
                        <a14:foregroundMark x1="36167" y1="16914" x2="31000" y2="15134"/>
                        <a14:foregroundMark x1="28833" y1="21365" x2="27667" y2="29674"/>
                        <a14:foregroundMark x1="27500" y1="16617" x2="27667" y2="19288"/>
                        <a14:foregroundMark x1="26333" y1="56677" x2="23167" y2="56973"/>
                        <a14:foregroundMark x1="61667" y1="45104" x2="62833" y2="39169"/>
                        <a14:foregroundMark x1="65000" y1="60237" x2="70167" y2="60237"/>
                        <a14:foregroundMark x1="67182" y1="55193" x2="59000" y2="68546"/>
                        <a14:foregroundMark x1="69000" y1="52226" x2="67182" y2="55193"/>
                        <a14:foregroundMark x1="59000" y1="68546" x2="57667" y2="66766"/>
                        <a14:foregroundMark x1="59833" y1="60831" x2="55833" y2="52522"/>
                        <a14:foregroundMark x1="46000" y1="72107" x2="46000" y2="71217"/>
                        <a14:foregroundMark x1="37833" y1="58457" x2="38667" y2="62018"/>
                        <a14:foregroundMark x1="38167" y1="69733" x2="39500" y2="84273"/>
                        <a14:foregroundMark x1="39500" y1="84273" x2="30833" y2="86647"/>
                        <a14:foregroundMark x1="30833" y1="86647" x2="29500" y2="71513"/>
                        <a14:foregroundMark x1="29500" y1="71513" x2="29500" y2="71513"/>
                        <a14:foregroundMark x1="32667" y1="72107" x2="34667" y2="79525"/>
                        <a14:foregroundMark x1="33500" y1="75074" x2="37833" y2="77151"/>
                        <a14:foregroundMark x1="37167" y1="80712" x2="36500" y2="74184"/>
                        <a14:foregroundMark x1="36667" y1="86647" x2="33833" y2="78338"/>
                        <a14:foregroundMark x1="32500" y1="78635" x2="31667" y2="73887"/>
                        <a14:foregroundMark x1="33333" y1="77151" x2="32167" y2="72700"/>
                        <a14:foregroundMark x1="35000" y1="72700" x2="32833" y2="69436"/>
                        <a14:foregroundMark x1="27167" y1="25223" x2="25167" y2="25223"/>
                        <a14:foregroundMark x1="44333" y1="71513" x2="42500" y2="71217"/>
                        <a14:foregroundMark x1="45833" y1="69436" x2="44833" y2="67953"/>
                        <a14:foregroundMark x1="46833" y1="69436" x2="46167" y2="74184"/>
                        <a14:foregroundMark x1="42000" y1="70326" x2="41500" y2="73887"/>
                        <a14:foregroundMark x1="36500" y1="42433" x2="38333" y2="42730"/>
                        <a14:foregroundMark x1="38333" y1="45994" x2="36833" y2="45401"/>
                        <a14:foregroundMark x1="40167" y1="36202" x2="41333" y2="37982"/>
                        <a14:foregroundMark x1="34667" y1="29377" x2="34167" y2="31157"/>
                        <a14:foregroundMark x1="34833" y1="29970" x2="34667" y2="28190"/>
                        <a14:foregroundMark x1="70667" y1="34421" x2="78833" y2="40950"/>
                        <a14:foregroundMark x1="78833" y1="40950" x2="80000" y2="59941"/>
                        <a14:foregroundMark x1="80000" y1="59941" x2="72667" y2="68843"/>
                        <a14:foregroundMark x1="72667" y1="68843" x2="63333" y2="67953"/>
                        <a14:foregroundMark x1="63333" y1="67953" x2="70667" y2="75371"/>
                        <a14:foregroundMark x1="70667" y1="75371" x2="63667" y2="84866"/>
                        <a14:foregroundMark x1="63667" y1="84866" x2="53833" y2="84273"/>
                        <a14:foregroundMark x1="53833" y1="84273" x2="49833" y2="70326"/>
                        <a14:foregroundMark x1="49833" y1="70326" x2="50500" y2="54006"/>
                        <a14:foregroundMark x1="50500" y1="54006" x2="54333" y2="51632"/>
                        <a14:foregroundMark x1="51167" y1="57864" x2="52167" y2="76558"/>
                        <a14:foregroundMark x1="52167" y1="76558" x2="60000" y2="83383"/>
                        <a14:foregroundMark x1="60000" y1="83383" x2="66000" y2="73294"/>
                        <a14:foregroundMark x1="66000" y1="73294" x2="59833" y2="60534"/>
                        <a14:foregroundMark x1="59833" y1="60534" x2="50667" y2="56973"/>
                        <a14:foregroundMark x1="72500" y1="65875" x2="78833" y2="49852"/>
                        <a14:foregroundMark x1="78833" y1="49852" x2="76500" y2="35015"/>
                        <a14:foregroundMark x1="76500" y1="35015" x2="70500" y2="46884"/>
                        <a14:foregroundMark x1="70500" y1="46884" x2="71833" y2="62908"/>
                        <a14:foregroundMark x1="71833" y1="62908" x2="72667" y2="63798"/>
                        <a14:foregroundMark x1="74167" y1="60534" x2="74667" y2="54599"/>
                        <a14:foregroundMark x1="75667" y1="56973" x2="73500" y2="55193"/>
                      </a14:backgroundRemoval>
                    </a14:imgEffect>
                  </a14:imgLayer>
                </a14:imgProps>
              </a:ext>
              <a:ext uri="{28A0092B-C50C-407E-A947-70E740481C1C}">
                <a14:useLocalDpi xmlns:a14="http://schemas.microsoft.com/office/drawing/2010/main" val="0"/>
              </a:ext>
            </a:extLst>
          </a:blip>
          <a:srcRect l="19333" t="13996" r="17778" b="8457"/>
          <a:stretch/>
        </p:blipFill>
        <p:spPr bwMode="auto">
          <a:xfrm>
            <a:off x="277046" y="259461"/>
            <a:ext cx="1304878" cy="90373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1581924" y="169253"/>
            <a:ext cx="10333029" cy="903732"/>
          </a:xfrm>
        </p:spPr>
        <p:txBody>
          <a:bodyPr/>
          <a:lstStyle/>
          <a:p>
            <a:pPr algn="ctr"/>
            <a:r>
              <a:rPr lang="en-US" sz="3200" dirty="0">
                <a:solidFill>
                  <a:schemeClr val="tx1"/>
                </a:solidFill>
              </a:rPr>
              <a:t>Langkah CI/CD </a:t>
            </a:r>
            <a:r>
              <a:rPr lang="en-US" sz="3200" dirty="0" err="1">
                <a:solidFill>
                  <a:schemeClr val="tx1"/>
                </a:solidFill>
              </a:rPr>
              <a:t>Konfigurasi</a:t>
            </a:r>
            <a:r>
              <a:rPr lang="en-US" sz="3200" dirty="0">
                <a:solidFill>
                  <a:schemeClr val="tx1"/>
                </a:solidFill>
              </a:rPr>
              <a:t> Python </a:t>
            </a:r>
            <a:r>
              <a:rPr lang="en-US" sz="3200" dirty="0" err="1">
                <a:solidFill>
                  <a:schemeClr val="tx1"/>
                </a:solidFill>
              </a:rPr>
              <a:t>Dengan</a:t>
            </a:r>
            <a:r>
              <a:rPr lang="en-US" sz="3200" dirty="0">
                <a:solidFill>
                  <a:schemeClr val="tx1"/>
                </a:solidFill>
              </a:rPr>
              <a:t> Jenkins</a:t>
            </a:r>
          </a:p>
        </p:txBody>
      </p:sp>
      <p:sp>
        <p:nvSpPr>
          <p:cNvPr id="5" name="Text Placeholder 2">
            <a:extLst>
              <a:ext uri="{FF2B5EF4-FFF2-40B4-BE49-F238E27FC236}">
                <a16:creationId xmlns:a16="http://schemas.microsoft.com/office/drawing/2014/main" id="{9A05055F-7E2C-4983-B931-BFFADD86C1AC}"/>
              </a:ext>
            </a:extLst>
          </p:cNvPr>
          <p:cNvSpPr>
            <a:spLocks noGrp="1"/>
          </p:cNvSpPr>
          <p:nvPr>
            <p:ph type="body" idx="1"/>
          </p:nvPr>
        </p:nvSpPr>
        <p:spPr>
          <a:xfrm>
            <a:off x="929485" y="1866104"/>
            <a:ext cx="4995672" cy="4401312"/>
          </a:xfrm>
        </p:spPr>
        <p:txBody>
          <a:bodyPr/>
          <a:lstStyle/>
          <a:p>
            <a:pPr algn="just"/>
            <a:r>
              <a:rPr lang="en-US" sz="1600" b="1" dirty="0"/>
              <a:t>3. Kode</a:t>
            </a:r>
          </a:p>
          <a:p>
            <a:pPr algn="just"/>
            <a:endParaRPr lang="en-US" sz="1600" b="1" dirty="0"/>
          </a:p>
          <a:p>
            <a:pPr algn="just"/>
            <a:r>
              <a:rPr lang="en-US" sz="1600" dirty="0" err="1"/>
              <a:t>Dalam</a:t>
            </a:r>
            <a:r>
              <a:rPr lang="en-US" sz="1600" dirty="0"/>
              <a:t> </a:t>
            </a:r>
            <a:r>
              <a:rPr lang="en-US" sz="1600" dirty="0" err="1"/>
              <a:t>bagian</a:t>
            </a:r>
            <a:r>
              <a:rPr lang="en-US" sz="1600" dirty="0"/>
              <a:t> </a:t>
            </a:r>
            <a:r>
              <a:rPr lang="en-US" sz="1600" dirty="0" err="1"/>
              <a:t>ini</a:t>
            </a:r>
            <a:r>
              <a:rPr lang="en-US" sz="1600" dirty="0"/>
              <a:t>, Anda </a:t>
            </a:r>
            <a:r>
              <a:rPr lang="en-US" sz="1600" dirty="0" err="1"/>
              <a:t>perlu</a:t>
            </a:r>
            <a:r>
              <a:rPr lang="en-US" sz="1600" dirty="0"/>
              <a:t> </a:t>
            </a:r>
            <a:r>
              <a:rPr lang="en-US" sz="1600" dirty="0" err="1"/>
              <a:t>memastikan</a:t>
            </a:r>
            <a:r>
              <a:rPr lang="en-US" sz="1600" dirty="0"/>
              <a:t> </a:t>
            </a:r>
            <a:r>
              <a:rPr lang="en-US" sz="1600" dirty="0" err="1"/>
              <a:t>bahwa</a:t>
            </a:r>
            <a:r>
              <a:rPr lang="en-US" sz="1600" dirty="0"/>
              <a:t> Anda </a:t>
            </a:r>
            <a:r>
              <a:rPr lang="en-US" sz="1600" dirty="0" err="1"/>
              <a:t>memiliki</a:t>
            </a:r>
            <a:r>
              <a:rPr lang="en-US" sz="1600" dirty="0"/>
              <a:t> </a:t>
            </a:r>
            <a:r>
              <a:rPr lang="en-US" sz="1600" dirty="0" err="1"/>
              <a:t>beberapa</a:t>
            </a:r>
            <a:r>
              <a:rPr lang="en-US" sz="1600" dirty="0"/>
              <a:t> file yang </a:t>
            </a:r>
            <a:r>
              <a:rPr lang="en-US" sz="1600" dirty="0" err="1"/>
              <a:t>diperlukan</a:t>
            </a:r>
            <a:r>
              <a:rPr lang="en-US" sz="1600" dirty="0"/>
              <a:t>:</a:t>
            </a:r>
          </a:p>
          <a:p>
            <a:pPr algn="just"/>
            <a:endParaRPr lang="en-US" sz="1600" dirty="0"/>
          </a:p>
          <a:p>
            <a:pPr marL="285750" indent="-285750" algn="just">
              <a:buFont typeface="Arial" panose="020B0604020202020204" pitchFamily="34" charset="0"/>
              <a:buChar char="•"/>
            </a:pPr>
            <a:r>
              <a:rPr lang="en-US" sz="1600" dirty="0"/>
              <a:t>app.py: </a:t>
            </a:r>
            <a:r>
              <a:rPr lang="en-US" sz="1600" dirty="0" err="1"/>
              <a:t>Ini</a:t>
            </a:r>
            <a:r>
              <a:rPr lang="en-US" sz="1600" dirty="0"/>
              <a:t> </a:t>
            </a:r>
            <a:r>
              <a:rPr lang="en-US" sz="1600" dirty="0" err="1"/>
              <a:t>adalah</a:t>
            </a:r>
            <a:r>
              <a:rPr lang="en-US" sz="1600" dirty="0"/>
              <a:t> </a:t>
            </a:r>
            <a:r>
              <a:rPr lang="en-US" sz="1600" dirty="0" err="1"/>
              <a:t>kode</a:t>
            </a:r>
            <a:r>
              <a:rPr lang="en-US" sz="1600" dirty="0"/>
              <a:t> </a:t>
            </a:r>
            <a:r>
              <a:rPr lang="en-US" sz="1600" dirty="0" err="1"/>
              <a:t>untuk</a:t>
            </a:r>
            <a:r>
              <a:rPr lang="en-US" sz="1600" dirty="0"/>
              <a:t> </a:t>
            </a:r>
            <a:r>
              <a:rPr lang="en-US" sz="1600" dirty="0" err="1"/>
              <a:t>aplikasi</a:t>
            </a:r>
            <a:r>
              <a:rPr lang="en-US" sz="1600" dirty="0"/>
              <a:t> Flask yang </a:t>
            </a:r>
            <a:r>
              <a:rPr lang="en-US" sz="1600" dirty="0" err="1"/>
              <a:t>akan</a:t>
            </a:r>
            <a:r>
              <a:rPr lang="en-US" sz="1600" dirty="0"/>
              <a:t> </a:t>
            </a:r>
            <a:r>
              <a:rPr lang="en-US" sz="1600" dirty="0" err="1"/>
              <a:t>diuji</a:t>
            </a:r>
            <a:r>
              <a:rPr lang="en-US" sz="1600" dirty="0"/>
              <a:t> dan </a:t>
            </a:r>
            <a:r>
              <a:rPr lang="en-US" sz="1600" dirty="0" err="1"/>
              <a:t>didistribusikan</a:t>
            </a:r>
            <a:r>
              <a:rPr lang="en-US" sz="1600" dirty="0"/>
              <a:t> </a:t>
            </a:r>
            <a:r>
              <a:rPr lang="en-US" sz="1600" dirty="0" err="1"/>
              <a:t>menggunakan</a:t>
            </a:r>
            <a:r>
              <a:rPr lang="en-US" sz="1600" dirty="0"/>
              <a:t> Jenkins. </a:t>
            </a:r>
            <a:r>
              <a:rPr lang="en-US" sz="1600" dirty="0" err="1"/>
              <a:t>Pastikan</a:t>
            </a:r>
            <a:r>
              <a:rPr lang="en-US" sz="1600" dirty="0"/>
              <a:t> </a:t>
            </a:r>
            <a:r>
              <a:rPr lang="en-US" sz="1600" dirty="0" err="1"/>
              <a:t>kode</a:t>
            </a:r>
            <a:r>
              <a:rPr lang="en-US" sz="1600" dirty="0"/>
              <a:t> </a:t>
            </a:r>
            <a:r>
              <a:rPr lang="en-US" sz="1600" dirty="0" err="1"/>
              <a:t>ini</a:t>
            </a:r>
            <a:r>
              <a:rPr lang="en-US" sz="1600" dirty="0"/>
              <a:t> </a:t>
            </a:r>
            <a:r>
              <a:rPr lang="en-US" sz="1600" dirty="0" err="1"/>
              <a:t>sesuai</a:t>
            </a:r>
            <a:r>
              <a:rPr lang="en-US" sz="1600" dirty="0"/>
              <a:t> </a:t>
            </a:r>
            <a:r>
              <a:rPr lang="en-US" sz="1600" dirty="0" err="1"/>
              <a:t>dengan</a:t>
            </a:r>
            <a:r>
              <a:rPr lang="en-US" sz="1600" dirty="0"/>
              <a:t> </a:t>
            </a:r>
            <a:r>
              <a:rPr lang="en-US" sz="1600" dirty="0" err="1"/>
              <a:t>aplikasi</a:t>
            </a:r>
            <a:r>
              <a:rPr lang="en-US" sz="1600" dirty="0"/>
              <a:t> Flask yang </a:t>
            </a:r>
            <a:r>
              <a:rPr lang="en-US" sz="1600" dirty="0" err="1"/>
              <a:t>ingin</a:t>
            </a:r>
            <a:r>
              <a:rPr lang="en-US" sz="1600" dirty="0"/>
              <a:t> Anda uji.</a:t>
            </a:r>
          </a:p>
          <a:p>
            <a:pPr marL="285750" indent="-285750" algn="just">
              <a:buFont typeface="Arial" panose="020B0604020202020204" pitchFamily="34" charset="0"/>
              <a:buChar char="•"/>
            </a:pPr>
            <a:r>
              <a:rPr lang="en-US" sz="1600" dirty="0"/>
              <a:t>testRoutes.py: File </a:t>
            </a:r>
            <a:r>
              <a:rPr lang="en-US" sz="1600" dirty="0" err="1"/>
              <a:t>ini</a:t>
            </a:r>
            <a:r>
              <a:rPr lang="en-US" sz="1600" dirty="0"/>
              <a:t> </a:t>
            </a:r>
            <a:r>
              <a:rPr lang="en-US" sz="1600" dirty="0" err="1"/>
              <a:t>berisi</a:t>
            </a:r>
            <a:r>
              <a:rPr lang="en-US" sz="1600" dirty="0"/>
              <a:t> </a:t>
            </a:r>
            <a:r>
              <a:rPr lang="en-US" sz="1600" dirty="0" err="1"/>
              <a:t>pengujian</a:t>
            </a:r>
            <a:r>
              <a:rPr lang="en-US" sz="1600" dirty="0"/>
              <a:t> </a:t>
            </a:r>
            <a:r>
              <a:rPr lang="en-US" sz="1600" dirty="0" err="1"/>
              <a:t>untuk</a:t>
            </a:r>
            <a:r>
              <a:rPr lang="en-US" sz="1600" dirty="0"/>
              <a:t> </a:t>
            </a:r>
            <a:r>
              <a:rPr lang="en-US" sz="1600" dirty="0" err="1"/>
              <a:t>rute-rute</a:t>
            </a:r>
            <a:r>
              <a:rPr lang="en-US" sz="1600" dirty="0"/>
              <a:t> </a:t>
            </a:r>
            <a:r>
              <a:rPr lang="en-US" sz="1600" dirty="0" err="1"/>
              <a:t>dalam</a:t>
            </a:r>
            <a:r>
              <a:rPr lang="en-US" sz="1600" dirty="0"/>
              <a:t> </a:t>
            </a:r>
            <a:r>
              <a:rPr lang="en-US" sz="1600" dirty="0" err="1"/>
              <a:t>aplikasi</a:t>
            </a:r>
            <a:r>
              <a:rPr lang="en-US" sz="1600" dirty="0"/>
              <a:t> Flask. </a:t>
            </a:r>
            <a:r>
              <a:rPr lang="en-US" sz="1600" dirty="0" err="1"/>
              <a:t>Pastikan</a:t>
            </a:r>
            <a:r>
              <a:rPr lang="en-US" sz="1600" dirty="0"/>
              <a:t> </a:t>
            </a:r>
            <a:r>
              <a:rPr lang="en-US" sz="1600" dirty="0" err="1"/>
              <a:t>pengujian</a:t>
            </a:r>
            <a:r>
              <a:rPr lang="en-US" sz="1600" dirty="0"/>
              <a:t> </a:t>
            </a:r>
            <a:r>
              <a:rPr lang="en-US" sz="1600" dirty="0" err="1"/>
              <a:t>ini</a:t>
            </a:r>
            <a:r>
              <a:rPr lang="en-US" sz="1600" dirty="0"/>
              <a:t> </a:t>
            </a:r>
            <a:r>
              <a:rPr lang="en-US" sz="1600" dirty="0" err="1"/>
              <a:t>mencakup</a:t>
            </a:r>
            <a:r>
              <a:rPr lang="en-US" sz="1600" dirty="0"/>
              <a:t> </a:t>
            </a:r>
            <a:r>
              <a:rPr lang="en-US" sz="1600" dirty="0" err="1"/>
              <a:t>pengujian</a:t>
            </a:r>
            <a:r>
              <a:rPr lang="en-US" sz="1600" dirty="0"/>
              <a:t> yang </a:t>
            </a:r>
            <a:r>
              <a:rPr lang="en-US" sz="1600" dirty="0" err="1"/>
              <a:t>sesuai</a:t>
            </a:r>
            <a:r>
              <a:rPr lang="en-US" sz="1600" dirty="0"/>
              <a:t> </a:t>
            </a:r>
            <a:r>
              <a:rPr lang="en-US" sz="1600" dirty="0" err="1"/>
              <a:t>dengan</a:t>
            </a:r>
            <a:r>
              <a:rPr lang="en-US" sz="1600" dirty="0"/>
              <a:t> </a:t>
            </a:r>
            <a:r>
              <a:rPr lang="en-US" sz="1600" dirty="0" err="1"/>
              <a:t>aplikasi</a:t>
            </a:r>
            <a:r>
              <a:rPr lang="en-US" sz="1600" dirty="0"/>
              <a:t> Anda.</a:t>
            </a:r>
          </a:p>
          <a:p>
            <a:pPr marL="285750" indent="-285750" algn="just">
              <a:buFont typeface="Arial" panose="020B0604020202020204" pitchFamily="34" charset="0"/>
              <a:buChar char="•"/>
            </a:pPr>
            <a:r>
              <a:rPr lang="en-US" sz="1600" dirty="0"/>
              <a:t>requirements.txt: File </a:t>
            </a:r>
            <a:r>
              <a:rPr lang="en-US" sz="1600" dirty="0" err="1"/>
              <a:t>ini</a:t>
            </a:r>
            <a:r>
              <a:rPr lang="en-US" sz="1600" dirty="0"/>
              <a:t> </a:t>
            </a:r>
            <a:r>
              <a:rPr lang="en-US" sz="1600" dirty="0" err="1"/>
              <a:t>berisi</a:t>
            </a:r>
            <a:r>
              <a:rPr lang="en-US" sz="1600" dirty="0"/>
              <a:t> daftar </a:t>
            </a:r>
            <a:r>
              <a:rPr lang="en-US" sz="1600" dirty="0" err="1"/>
              <a:t>dependensi</a:t>
            </a:r>
            <a:r>
              <a:rPr lang="en-US" sz="1600" dirty="0"/>
              <a:t> </a:t>
            </a:r>
            <a:r>
              <a:rPr lang="en-US" sz="1600" dirty="0" err="1"/>
              <a:t>aplikasi</a:t>
            </a:r>
            <a:r>
              <a:rPr lang="en-US" sz="1600" dirty="0"/>
              <a:t> Flask. </a:t>
            </a:r>
            <a:r>
              <a:rPr lang="en-US" sz="1600" dirty="0" err="1"/>
              <a:t>Pastikan</a:t>
            </a:r>
            <a:r>
              <a:rPr lang="en-US" sz="1600" dirty="0"/>
              <a:t> daftar </a:t>
            </a:r>
            <a:r>
              <a:rPr lang="en-US" sz="1600" dirty="0" err="1"/>
              <a:t>ini</a:t>
            </a:r>
            <a:r>
              <a:rPr lang="en-US" sz="1600" dirty="0"/>
              <a:t> </a:t>
            </a:r>
            <a:r>
              <a:rPr lang="en-US" sz="1600" dirty="0" err="1"/>
              <a:t>akurat</a:t>
            </a:r>
            <a:r>
              <a:rPr lang="en-US" sz="1600" dirty="0"/>
              <a:t>.</a:t>
            </a:r>
          </a:p>
          <a:p>
            <a:pPr marL="285750" indent="-285750" algn="just">
              <a:buFont typeface="Arial" panose="020B0604020202020204" pitchFamily="34" charset="0"/>
              <a:buChar char="•"/>
            </a:pPr>
            <a:r>
              <a:rPr lang="en-US" sz="1600" dirty="0" err="1"/>
              <a:t>Dockerfile</a:t>
            </a:r>
            <a:r>
              <a:rPr lang="en-US" sz="1600" dirty="0"/>
              <a:t>: File Docker yang </a:t>
            </a:r>
            <a:r>
              <a:rPr lang="en-US" sz="1600" dirty="0" err="1"/>
              <a:t>digunakan</a:t>
            </a:r>
            <a:r>
              <a:rPr lang="en-US" sz="1600" dirty="0"/>
              <a:t> </a:t>
            </a:r>
            <a:r>
              <a:rPr lang="en-US" sz="1600" dirty="0" err="1"/>
              <a:t>untuk</a:t>
            </a:r>
            <a:r>
              <a:rPr lang="en-US" sz="1600" dirty="0"/>
              <a:t> </a:t>
            </a:r>
            <a:r>
              <a:rPr lang="en-US" sz="1600" dirty="0" err="1"/>
              <a:t>membangun</a:t>
            </a:r>
            <a:r>
              <a:rPr lang="en-US" sz="1600" dirty="0"/>
              <a:t> </a:t>
            </a:r>
            <a:r>
              <a:rPr lang="en-US" sz="1600" dirty="0" err="1"/>
              <a:t>gambar</a:t>
            </a:r>
            <a:r>
              <a:rPr lang="en-US" sz="1600" dirty="0"/>
              <a:t> Docker </a:t>
            </a:r>
            <a:r>
              <a:rPr lang="en-US" sz="1600" dirty="0" err="1"/>
              <a:t>aplikasi</a:t>
            </a:r>
            <a:r>
              <a:rPr lang="en-US" sz="1600" dirty="0"/>
              <a:t>. </a:t>
            </a:r>
            <a:r>
              <a:rPr lang="en-US" sz="1600" dirty="0" err="1"/>
              <a:t>Pastikan</a:t>
            </a:r>
            <a:r>
              <a:rPr lang="en-US" sz="1600" dirty="0"/>
              <a:t> </a:t>
            </a:r>
            <a:r>
              <a:rPr lang="en-US" sz="1600" dirty="0" err="1"/>
              <a:t>Dockerfile</a:t>
            </a:r>
            <a:r>
              <a:rPr lang="en-US" sz="1600" dirty="0"/>
              <a:t> </a:t>
            </a:r>
            <a:r>
              <a:rPr lang="en-US" sz="1600" dirty="0" err="1"/>
              <a:t>memenuhi</a:t>
            </a:r>
            <a:r>
              <a:rPr lang="en-US" sz="1600" dirty="0"/>
              <a:t> </a:t>
            </a:r>
            <a:r>
              <a:rPr lang="en-US" sz="1600" dirty="0" err="1"/>
              <a:t>persyaratan</a:t>
            </a:r>
            <a:r>
              <a:rPr lang="en-US" sz="1600" dirty="0"/>
              <a:t> </a:t>
            </a:r>
            <a:r>
              <a:rPr lang="en-US" sz="1600" dirty="0" err="1"/>
              <a:t>aplikasi</a:t>
            </a:r>
            <a:r>
              <a:rPr lang="en-US" sz="1600" dirty="0"/>
              <a:t> Anda.</a:t>
            </a:r>
          </a:p>
        </p:txBody>
      </p:sp>
      <p:sp>
        <p:nvSpPr>
          <p:cNvPr id="6" name="Text Placeholder 2">
            <a:extLst>
              <a:ext uri="{FF2B5EF4-FFF2-40B4-BE49-F238E27FC236}">
                <a16:creationId xmlns:a16="http://schemas.microsoft.com/office/drawing/2014/main" id="{6755D262-3745-4B23-A804-A2AB678940BB}"/>
              </a:ext>
            </a:extLst>
          </p:cNvPr>
          <p:cNvSpPr txBox="1">
            <a:spLocks/>
          </p:cNvSpPr>
          <p:nvPr/>
        </p:nvSpPr>
        <p:spPr>
          <a:xfrm>
            <a:off x="6748438" y="1540438"/>
            <a:ext cx="4995672"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71450" indent="-171450" algn="l">
              <a:buFont typeface="Arial" panose="020B0604020202020204" pitchFamily="34" charset="0"/>
              <a:buChar char="•"/>
            </a:pPr>
            <a:r>
              <a:rPr lang="id-ID" sz="1100" b="0" i="0" dirty="0">
                <a:solidFill>
                  <a:schemeClr val="tx1"/>
                </a:solidFill>
                <a:effectLst/>
              </a:rPr>
              <a:t>app.py</a:t>
            </a:r>
            <a:endParaRPr lang="en-US" sz="1100" b="0" i="0" dirty="0">
              <a:solidFill>
                <a:schemeClr val="tx1"/>
              </a:solidFill>
              <a:effectLst/>
            </a:endParaRPr>
          </a:p>
          <a:p>
            <a:pPr algn="l"/>
            <a:r>
              <a:rPr lang="en-US" sz="1100" b="0" i="0" dirty="0">
                <a:solidFill>
                  <a:schemeClr val="tx1"/>
                </a:solidFill>
                <a:effectLst/>
              </a:rPr>
              <a:t>from flask import *</a:t>
            </a:r>
          </a:p>
          <a:p>
            <a:pPr algn="l"/>
            <a:endParaRPr lang="en-US" sz="1100" b="0" i="0" dirty="0">
              <a:solidFill>
                <a:schemeClr val="tx1"/>
              </a:solidFill>
              <a:effectLst/>
            </a:endParaRPr>
          </a:p>
          <a:p>
            <a:pPr algn="l"/>
            <a:r>
              <a:rPr lang="en-US" sz="1100" b="0" i="0" dirty="0">
                <a:solidFill>
                  <a:schemeClr val="tx1"/>
                </a:solidFill>
                <a:effectLst/>
              </a:rPr>
              <a:t>app = Flask(__name__)</a:t>
            </a:r>
          </a:p>
          <a:p>
            <a:pPr algn="l"/>
            <a:endParaRPr lang="en-US" sz="1100" b="0" i="0" dirty="0">
              <a:solidFill>
                <a:schemeClr val="tx1"/>
              </a:solidFill>
              <a:effectLst/>
            </a:endParaRPr>
          </a:p>
          <a:p>
            <a:pPr algn="l"/>
            <a:r>
              <a:rPr lang="en-US" sz="1100" b="0" i="0" dirty="0">
                <a:solidFill>
                  <a:schemeClr val="tx1"/>
                </a:solidFill>
                <a:effectLst/>
              </a:rPr>
              <a:t>@app.route('/')</a:t>
            </a:r>
          </a:p>
          <a:p>
            <a:pPr algn="l"/>
            <a:r>
              <a:rPr lang="en-US" sz="1100" b="0" i="0" dirty="0">
                <a:solidFill>
                  <a:schemeClr val="tx1"/>
                </a:solidFill>
                <a:effectLst/>
              </a:rPr>
              <a:t>def home():</a:t>
            </a:r>
          </a:p>
          <a:p>
            <a:pPr algn="l"/>
            <a:r>
              <a:rPr lang="en-US" sz="1100" b="0" i="0" dirty="0">
                <a:solidFill>
                  <a:schemeClr val="tx1"/>
                </a:solidFill>
                <a:effectLst/>
              </a:rPr>
              <a:t>    return "&lt;h1&gt;Welcome to Jenkins Tutorials&lt;h1/&gt;"</a:t>
            </a:r>
          </a:p>
          <a:p>
            <a:pPr algn="l"/>
            <a:endParaRPr lang="en-US" sz="1100" b="0" i="0" dirty="0">
              <a:solidFill>
                <a:schemeClr val="tx1"/>
              </a:solidFill>
              <a:effectLst/>
            </a:endParaRPr>
          </a:p>
          <a:p>
            <a:pPr algn="l"/>
            <a:r>
              <a:rPr lang="en-US" sz="1100" b="0" i="0" dirty="0">
                <a:solidFill>
                  <a:schemeClr val="tx1"/>
                </a:solidFill>
                <a:effectLst/>
              </a:rPr>
              <a:t>if __name__ == '__main__':</a:t>
            </a:r>
          </a:p>
          <a:p>
            <a:pPr algn="l"/>
            <a:r>
              <a:rPr lang="en-US" sz="1100" b="0" i="0" dirty="0">
                <a:solidFill>
                  <a:schemeClr val="tx1"/>
                </a:solidFill>
                <a:effectLst/>
              </a:rPr>
              <a:t>    </a:t>
            </a:r>
            <a:r>
              <a:rPr lang="en-US" sz="1100" b="0" i="0" dirty="0" err="1">
                <a:solidFill>
                  <a:schemeClr val="tx1"/>
                </a:solidFill>
                <a:effectLst/>
              </a:rPr>
              <a:t>app.run</a:t>
            </a:r>
            <a:r>
              <a:rPr lang="en-US" sz="1100" b="0" i="0" dirty="0">
                <a:solidFill>
                  <a:schemeClr val="tx1"/>
                </a:solidFill>
                <a:effectLst/>
              </a:rPr>
              <a:t>(debug=</a:t>
            </a:r>
            <a:r>
              <a:rPr lang="en-US" sz="1100" b="0" i="0" dirty="0" err="1">
                <a:solidFill>
                  <a:schemeClr val="tx1"/>
                </a:solidFill>
                <a:effectLst/>
              </a:rPr>
              <a:t>True,host</a:t>
            </a:r>
            <a:r>
              <a:rPr lang="en-US" sz="1100" b="0" i="0" dirty="0">
                <a:solidFill>
                  <a:schemeClr val="tx1"/>
                </a:solidFill>
                <a:effectLst/>
              </a:rPr>
              <a:t>='0.0.0.0’</a:t>
            </a:r>
            <a:endParaRPr lang="id-ID" sz="1100" b="0" i="0" dirty="0">
              <a:solidFill>
                <a:schemeClr val="tx1"/>
              </a:solidFill>
              <a:effectLst/>
            </a:endParaRPr>
          </a:p>
          <a:p>
            <a:endParaRPr lang="en-US" sz="1100" dirty="0">
              <a:solidFill>
                <a:schemeClr val="tx1"/>
              </a:solidFill>
              <a:effectLst/>
            </a:endParaRPr>
          </a:p>
          <a:p>
            <a:pPr marL="171450" indent="-171450">
              <a:buFont typeface="Arial" panose="020B0604020202020204" pitchFamily="34" charset="0"/>
              <a:buChar char="•"/>
            </a:pPr>
            <a:r>
              <a:rPr lang="id-ID" sz="1100" b="0" i="0" dirty="0">
                <a:solidFill>
                  <a:schemeClr val="tx1"/>
                </a:solidFill>
                <a:effectLst/>
              </a:rPr>
              <a:t>testRoutes.py</a:t>
            </a:r>
          </a:p>
          <a:p>
            <a:r>
              <a:rPr lang="id-ID" sz="1100" dirty="0">
                <a:solidFill>
                  <a:schemeClr val="tx1"/>
                </a:solidFill>
                <a:effectLst/>
              </a:rPr>
              <a:t>from app import *</a:t>
            </a:r>
          </a:p>
          <a:p>
            <a:endParaRPr lang="id-ID" sz="1100" dirty="0">
              <a:solidFill>
                <a:schemeClr val="tx1"/>
              </a:solidFill>
              <a:effectLst/>
            </a:endParaRPr>
          </a:p>
          <a:p>
            <a:r>
              <a:rPr lang="id-ID" sz="1100" dirty="0">
                <a:solidFill>
                  <a:schemeClr val="tx1"/>
                </a:solidFill>
                <a:effectLst/>
              </a:rPr>
              <a:t>def test_Home():</a:t>
            </a:r>
          </a:p>
          <a:p>
            <a:r>
              <a:rPr lang="id-ID" sz="1100" dirty="0">
                <a:solidFill>
                  <a:schemeClr val="tx1"/>
                </a:solidFill>
                <a:effectLst/>
              </a:rPr>
              <a:t>    response = app.test_client().get('/')</a:t>
            </a:r>
          </a:p>
          <a:p>
            <a:r>
              <a:rPr lang="id-ID" sz="1100" dirty="0">
                <a:solidFill>
                  <a:schemeClr val="tx1"/>
                </a:solidFill>
                <a:effectLst/>
              </a:rPr>
              <a:t>    assert b"Welcome to Jenkins Tutorials" in response.data</a:t>
            </a:r>
          </a:p>
          <a:p>
            <a:r>
              <a:rPr lang="id-ID" sz="1100" dirty="0">
                <a:solidFill>
                  <a:schemeClr val="tx1"/>
                </a:solidFill>
                <a:effectLst/>
              </a:rPr>
              <a:t>    assert response.status_code == 200</a:t>
            </a:r>
            <a:endParaRPr lang="en-US" sz="1100" dirty="0">
              <a:solidFill>
                <a:schemeClr val="tx1"/>
              </a:solidFill>
              <a:effectLst/>
            </a:endParaRPr>
          </a:p>
          <a:p>
            <a:endParaRPr lang="en-US" sz="1100" dirty="0">
              <a:solidFill>
                <a:schemeClr val="tx1"/>
              </a:solidFill>
            </a:endParaRPr>
          </a:p>
          <a:p>
            <a:pPr marL="171450" indent="-171450">
              <a:buFont typeface="Arial" panose="020B0604020202020204" pitchFamily="34" charset="0"/>
              <a:buChar char="•"/>
            </a:pPr>
            <a:r>
              <a:rPr lang="id-ID" sz="1100" b="0" i="0" dirty="0">
                <a:solidFill>
                  <a:srgbClr val="242424"/>
                </a:solidFill>
                <a:effectLst/>
              </a:rPr>
              <a:t>requirements.txt</a:t>
            </a:r>
          </a:p>
          <a:p>
            <a:r>
              <a:rPr lang="id-ID" sz="1100" dirty="0">
                <a:solidFill>
                  <a:schemeClr val="tx1"/>
                </a:solidFill>
                <a:effectLst/>
              </a:rPr>
              <a:t>flask</a:t>
            </a:r>
          </a:p>
          <a:p>
            <a:r>
              <a:rPr lang="id-ID" sz="1100" dirty="0">
                <a:solidFill>
                  <a:schemeClr val="tx1"/>
                </a:solidFill>
                <a:effectLst/>
              </a:rPr>
              <a:t>Jinja2</a:t>
            </a:r>
          </a:p>
          <a:p>
            <a:r>
              <a:rPr lang="id-ID" sz="1100" dirty="0">
                <a:solidFill>
                  <a:schemeClr val="tx1"/>
                </a:solidFill>
                <a:effectLst/>
              </a:rPr>
              <a:t>Pytest</a:t>
            </a:r>
            <a:endParaRPr lang="en-US" sz="1100" dirty="0">
              <a:solidFill>
                <a:schemeClr val="tx1"/>
              </a:solidFill>
              <a:effectLst/>
            </a:endParaRPr>
          </a:p>
          <a:p>
            <a:endParaRPr lang="en-US" sz="1100" dirty="0">
              <a:solidFill>
                <a:schemeClr val="tx1"/>
              </a:solidFill>
            </a:endParaRPr>
          </a:p>
          <a:p>
            <a:pPr marL="171450" indent="-171450">
              <a:buFont typeface="Arial" panose="020B0604020202020204" pitchFamily="34" charset="0"/>
              <a:buChar char="•"/>
            </a:pPr>
            <a:r>
              <a:rPr lang="id-ID" sz="1100" b="0" i="0" dirty="0">
                <a:solidFill>
                  <a:srgbClr val="242424"/>
                </a:solidFill>
                <a:effectLst/>
              </a:rPr>
              <a:t>Dockerfile</a:t>
            </a:r>
          </a:p>
          <a:p>
            <a:r>
              <a:rPr lang="id-ID" sz="1100" dirty="0">
                <a:solidFill>
                  <a:schemeClr val="tx1"/>
                </a:solidFill>
                <a:effectLst/>
              </a:rPr>
              <a:t>FROM python:3.8-slim-buster</a:t>
            </a:r>
          </a:p>
          <a:p>
            <a:r>
              <a:rPr lang="id-ID" sz="1100" dirty="0">
                <a:solidFill>
                  <a:schemeClr val="tx1"/>
                </a:solidFill>
                <a:effectLst/>
              </a:rPr>
              <a:t>WORKDIR /app</a:t>
            </a:r>
          </a:p>
          <a:p>
            <a:r>
              <a:rPr lang="id-ID" sz="1100" dirty="0">
                <a:solidFill>
                  <a:schemeClr val="tx1"/>
                </a:solidFill>
                <a:effectLst/>
              </a:rPr>
              <a:t>COPY . .</a:t>
            </a:r>
          </a:p>
          <a:p>
            <a:r>
              <a:rPr lang="id-ID" sz="1100" dirty="0">
                <a:solidFill>
                  <a:schemeClr val="tx1"/>
                </a:solidFill>
                <a:effectLst/>
              </a:rPr>
              <a:t>RUN pip install -r requirements.txt</a:t>
            </a:r>
          </a:p>
          <a:p>
            <a:r>
              <a:rPr lang="id-ID" sz="1100" dirty="0">
                <a:solidFill>
                  <a:schemeClr val="tx1"/>
                </a:solidFill>
                <a:effectLst/>
              </a:rPr>
              <a:t>CMD ["python","app.py"]</a:t>
            </a:r>
            <a:br>
              <a:rPr lang="id-ID" sz="1100" dirty="0">
                <a:solidFill>
                  <a:schemeClr val="tx1"/>
                </a:solidFill>
                <a:effectLst/>
              </a:rPr>
            </a:br>
            <a:endParaRPr lang="en-US" sz="1100" dirty="0">
              <a:solidFill>
                <a:schemeClr val="tx1"/>
              </a:solidFill>
            </a:endParaRPr>
          </a:p>
        </p:txBody>
      </p:sp>
    </p:spTree>
    <p:extLst>
      <p:ext uri="{BB962C8B-B14F-4D97-AF65-F5344CB8AC3E}">
        <p14:creationId xmlns:p14="http://schemas.microsoft.com/office/powerpoint/2010/main" val="2999817396"/>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4" name="Picture 10" descr="DevOps Archives » Easy as Linux">
            <a:extLst>
              <a:ext uri="{FF2B5EF4-FFF2-40B4-BE49-F238E27FC236}">
                <a16:creationId xmlns:a16="http://schemas.microsoft.com/office/drawing/2014/main" id="{173BE0D8-E034-4B82-BF01-FC7B8B68FAA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34" b="86647" l="23167" r="80000">
                        <a14:foregroundMark x1="58167" y1="18991" x2="61667" y2="20475"/>
                        <a14:foregroundMark x1="36167" y1="16914" x2="31000" y2="15134"/>
                        <a14:foregroundMark x1="28833" y1="21365" x2="27667" y2="29674"/>
                        <a14:foregroundMark x1="27500" y1="16617" x2="27667" y2="19288"/>
                        <a14:foregroundMark x1="26333" y1="56677" x2="23167" y2="56973"/>
                        <a14:foregroundMark x1="61667" y1="45104" x2="62833" y2="39169"/>
                        <a14:foregroundMark x1="65000" y1="60237" x2="70167" y2="60237"/>
                        <a14:foregroundMark x1="67182" y1="55193" x2="59000" y2="68546"/>
                        <a14:foregroundMark x1="69000" y1="52226" x2="67182" y2="55193"/>
                        <a14:foregroundMark x1="59000" y1="68546" x2="57667" y2="66766"/>
                        <a14:foregroundMark x1="59833" y1="60831" x2="55833" y2="52522"/>
                        <a14:foregroundMark x1="46000" y1="72107" x2="46000" y2="71217"/>
                        <a14:foregroundMark x1="37833" y1="58457" x2="38667" y2="62018"/>
                        <a14:foregroundMark x1="38167" y1="69733" x2="39500" y2="84273"/>
                        <a14:foregroundMark x1="39500" y1="84273" x2="30833" y2="86647"/>
                        <a14:foregroundMark x1="30833" y1="86647" x2="29500" y2="71513"/>
                        <a14:foregroundMark x1="29500" y1="71513" x2="29500" y2="71513"/>
                        <a14:foregroundMark x1="32667" y1="72107" x2="34667" y2="79525"/>
                        <a14:foregroundMark x1="33500" y1="75074" x2="37833" y2="77151"/>
                        <a14:foregroundMark x1="37167" y1="80712" x2="36500" y2="74184"/>
                        <a14:foregroundMark x1="36667" y1="86647" x2="33833" y2="78338"/>
                        <a14:foregroundMark x1="32500" y1="78635" x2="31667" y2="73887"/>
                        <a14:foregroundMark x1="33333" y1="77151" x2="32167" y2="72700"/>
                        <a14:foregroundMark x1="35000" y1="72700" x2="32833" y2="69436"/>
                        <a14:foregroundMark x1="27167" y1="25223" x2="25167" y2="25223"/>
                        <a14:foregroundMark x1="44333" y1="71513" x2="42500" y2="71217"/>
                        <a14:foregroundMark x1="45833" y1="69436" x2="44833" y2="67953"/>
                        <a14:foregroundMark x1="46833" y1="69436" x2="46167" y2="74184"/>
                        <a14:foregroundMark x1="42000" y1="70326" x2="41500" y2="73887"/>
                        <a14:foregroundMark x1="36500" y1="42433" x2="38333" y2="42730"/>
                        <a14:foregroundMark x1="38333" y1="45994" x2="36833" y2="45401"/>
                        <a14:foregroundMark x1="40167" y1="36202" x2="41333" y2="37982"/>
                        <a14:foregroundMark x1="34667" y1="29377" x2="34167" y2="31157"/>
                        <a14:foregroundMark x1="34833" y1="29970" x2="34667" y2="28190"/>
                        <a14:foregroundMark x1="70667" y1="34421" x2="78833" y2="40950"/>
                        <a14:foregroundMark x1="78833" y1="40950" x2="80000" y2="59941"/>
                        <a14:foregroundMark x1="80000" y1="59941" x2="72667" y2="68843"/>
                        <a14:foregroundMark x1="72667" y1="68843" x2="63333" y2="67953"/>
                        <a14:foregroundMark x1="63333" y1="67953" x2="70667" y2="75371"/>
                        <a14:foregroundMark x1="70667" y1="75371" x2="63667" y2="84866"/>
                        <a14:foregroundMark x1="63667" y1="84866" x2="53833" y2="84273"/>
                        <a14:foregroundMark x1="53833" y1="84273" x2="49833" y2="70326"/>
                        <a14:foregroundMark x1="49833" y1="70326" x2="50500" y2="54006"/>
                        <a14:foregroundMark x1="50500" y1="54006" x2="54333" y2="51632"/>
                        <a14:foregroundMark x1="51167" y1="57864" x2="52167" y2="76558"/>
                        <a14:foregroundMark x1="52167" y1="76558" x2="60000" y2="83383"/>
                        <a14:foregroundMark x1="60000" y1="83383" x2="66000" y2="73294"/>
                        <a14:foregroundMark x1="66000" y1="73294" x2="59833" y2="60534"/>
                        <a14:foregroundMark x1="59833" y1="60534" x2="50667" y2="56973"/>
                        <a14:foregroundMark x1="72500" y1="65875" x2="78833" y2="49852"/>
                        <a14:foregroundMark x1="78833" y1="49852" x2="76500" y2="35015"/>
                        <a14:foregroundMark x1="76500" y1="35015" x2="70500" y2="46884"/>
                        <a14:foregroundMark x1="70500" y1="46884" x2="71833" y2="62908"/>
                        <a14:foregroundMark x1="71833" y1="62908" x2="72667" y2="63798"/>
                        <a14:foregroundMark x1="74167" y1="60534" x2="74667" y2="54599"/>
                        <a14:foregroundMark x1="75667" y1="56973" x2="73500" y2="55193"/>
                      </a14:backgroundRemoval>
                    </a14:imgEffect>
                  </a14:imgLayer>
                </a14:imgProps>
              </a:ext>
              <a:ext uri="{28A0092B-C50C-407E-A947-70E740481C1C}">
                <a14:useLocalDpi xmlns:a14="http://schemas.microsoft.com/office/drawing/2010/main" val="0"/>
              </a:ext>
            </a:extLst>
          </a:blip>
          <a:srcRect l="19333" t="13996" r="17778" b="8457"/>
          <a:stretch/>
        </p:blipFill>
        <p:spPr bwMode="auto">
          <a:xfrm>
            <a:off x="277046" y="259461"/>
            <a:ext cx="1304878" cy="90373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1581924" y="169253"/>
            <a:ext cx="10333029" cy="903732"/>
          </a:xfrm>
        </p:spPr>
        <p:txBody>
          <a:bodyPr/>
          <a:lstStyle/>
          <a:p>
            <a:pPr algn="ctr"/>
            <a:r>
              <a:rPr lang="en-US" sz="3200" dirty="0">
                <a:solidFill>
                  <a:schemeClr val="tx1"/>
                </a:solidFill>
              </a:rPr>
              <a:t>Langkah CI/CD </a:t>
            </a:r>
            <a:r>
              <a:rPr lang="en-US" sz="3200" dirty="0" err="1">
                <a:solidFill>
                  <a:schemeClr val="tx1"/>
                </a:solidFill>
              </a:rPr>
              <a:t>Konfigurasi</a:t>
            </a:r>
            <a:r>
              <a:rPr lang="en-US" sz="3200" dirty="0">
                <a:solidFill>
                  <a:schemeClr val="tx1"/>
                </a:solidFill>
              </a:rPr>
              <a:t> Python </a:t>
            </a:r>
            <a:r>
              <a:rPr lang="en-US" sz="3200" dirty="0" err="1">
                <a:solidFill>
                  <a:schemeClr val="tx1"/>
                </a:solidFill>
              </a:rPr>
              <a:t>Dengan</a:t>
            </a:r>
            <a:r>
              <a:rPr lang="en-US" sz="3200" dirty="0">
                <a:solidFill>
                  <a:schemeClr val="tx1"/>
                </a:solidFill>
              </a:rPr>
              <a:t> Jenkins</a:t>
            </a:r>
          </a:p>
        </p:txBody>
      </p:sp>
      <p:sp>
        <p:nvSpPr>
          <p:cNvPr id="5" name="Text Placeholder 2">
            <a:extLst>
              <a:ext uri="{FF2B5EF4-FFF2-40B4-BE49-F238E27FC236}">
                <a16:creationId xmlns:a16="http://schemas.microsoft.com/office/drawing/2014/main" id="{9A05055F-7E2C-4983-B931-BFFADD86C1AC}"/>
              </a:ext>
            </a:extLst>
          </p:cNvPr>
          <p:cNvSpPr>
            <a:spLocks noGrp="1"/>
          </p:cNvSpPr>
          <p:nvPr>
            <p:ph type="body" idx="1"/>
          </p:nvPr>
        </p:nvSpPr>
        <p:spPr>
          <a:xfrm>
            <a:off x="929486" y="2037554"/>
            <a:ext cx="10333028" cy="4401312"/>
          </a:xfrm>
        </p:spPr>
        <p:txBody>
          <a:bodyPr/>
          <a:lstStyle/>
          <a:p>
            <a:pPr algn="just"/>
            <a:r>
              <a:rPr lang="en-US" sz="1600" b="1" dirty="0"/>
              <a:t>4. </a:t>
            </a:r>
            <a:r>
              <a:rPr lang="en-US" sz="1600" b="1" dirty="0" err="1"/>
              <a:t>Jenkinsfile</a:t>
            </a:r>
            <a:endParaRPr lang="en-US" sz="1600" b="1" dirty="0"/>
          </a:p>
          <a:p>
            <a:pPr algn="just"/>
            <a:endParaRPr lang="en-US" sz="1600" dirty="0"/>
          </a:p>
          <a:p>
            <a:pPr marL="285750" indent="-285750" algn="just">
              <a:buFont typeface="Arial" panose="020B0604020202020204" pitchFamily="34" charset="0"/>
              <a:buChar char="•"/>
            </a:pPr>
            <a:r>
              <a:rPr lang="en-US" sz="1600" dirty="0" err="1"/>
              <a:t>Ini</a:t>
            </a:r>
            <a:r>
              <a:rPr lang="en-US" sz="1600" dirty="0"/>
              <a:t> </a:t>
            </a:r>
            <a:r>
              <a:rPr lang="en-US" sz="1600" dirty="0" err="1"/>
              <a:t>adalah</a:t>
            </a:r>
            <a:r>
              <a:rPr lang="en-US" sz="1600" dirty="0"/>
              <a:t> </a:t>
            </a:r>
            <a:r>
              <a:rPr lang="en-US" sz="1600" dirty="0" err="1"/>
              <a:t>bagian</a:t>
            </a:r>
            <a:r>
              <a:rPr lang="en-US" sz="1600" dirty="0"/>
              <a:t> yang </a:t>
            </a:r>
            <a:r>
              <a:rPr lang="en-US" sz="1600" dirty="0" err="1"/>
              <a:t>penting</a:t>
            </a:r>
            <a:r>
              <a:rPr lang="en-US" sz="1600" dirty="0"/>
              <a:t>. </a:t>
            </a:r>
            <a:r>
              <a:rPr lang="en-US" sz="1600" dirty="0" err="1"/>
              <a:t>Jenkinsfile</a:t>
            </a:r>
            <a:r>
              <a:rPr lang="en-US" sz="1600" dirty="0"/>
              <a:t> </a:t>
            </a:r>
            <a:r>
              <a:rPr lang="en-US" sz="1600" dirty="0" err="1"/>
              <a:t>adalah</a:t>
            </a:r>
            <a:r>
              <a:rPr lang="en-US" sz="1600" dirty="0"/>
              <a:t> </a:t>
            </a:r>
            <a:r>
              <a:rPr lang="en-US" sz="1600" dirty="0" err="1"/>
              <a:t>skrip</a:t>
            </a:r>
            <a:r>
              <a:rPr lang="en-US" sz="1600" dirty="0"/>
              <a:t> yang </a:t>
            </a:r>
            <a:r>
              <a:rPr lang="en-US" sz="1600" dirty="0" err="1"/>
              <a:t>mendefinisikan</a:t>
            </a:r>
            <a:r>
              <a:rPr lang="en-US" sz="1600" dirty="0"/>
              <a:t> </a:t>
            </a:r>
            <a:r>
              <a:rPr lang="en-US" sz="1600" dirty="0" err="1"/>
              <a:t>aliran</a:t>
            </a:r>
            <a:r>
              <a:rPr lang="en-US" sz="1600" dirty="0"/>
              <a:t> </a:t>
            </a:r>
            <a:r>
              <a:rPr lang="en-US" sz="1600" dirty="0" err="1"/>
              <a:t>kerja</a:t>
            </a:r>
            <a:r>
              <a:rPr lang="en-US" sz="1600" dirty="0"/>
              <a:t> CI/CD di Jenkins.</a:t>
            </a:r>
          </a:p>
          <a:p>
            <a:pPr marL="285750" indent="-285750" algn="just">
              <a:buFont typeface="Arial" panose="020B0604020202020204" pitchFamily="34" charset="0"/>
              <a:buChar char="•"/>
            </a:pPr>
            <a:r>
              <a:rPr lang="en-US" sz="1600" dirty="0" err="1"/>
              <a:t>Setiap</a:t>
            </a:r>
            <a:r>
              <a:rPr lang="en-US" sz="1600" dirty="0"/>
              <a:t> </a:t>
            </a:r>
            <a:r>
              <a:rPr lang="en-US" sz="1600" dirty="0" err="1"/>
              <a:t>tahap</a:t>
            </a:r>
            <a:r>
              <a:rPr lang="en-US" sz="1600" dirty="0"/>
              <a:t> </a:t>
            </a:r>
            <a:r>
              <a:rPr lang="en-US" sz="1600" dirty="0" err="1"/>
              <a:t>dalam</a:t>
            </a:r>
            <a:r>
              <a:rPr lang="en-US" sz="1600" dirty="0"/>
              <a:t> </a:t>
            </a:r>
            <a:r>
              <a:rPr lang="en-US" sz="1600" dirty="0" err="1"/>
              <a:t>Jenkinsfile</a:t>
            </a:r>
            <a:r>
              <a:rPr lang="en-US" sz="1600" dirty="0"/>
              <a:t> </a:t>
            </a:r>
            <a:r>
              <a:rPr lang="en-US" sz="1600" dirty="0" err="1"/>
              <a:t>menjalankan</a:t>
            </a:r>
            <a:r>
              <a:rPr lang="en-US" sz="1600" dirty="0"/>
              <a:t> </a:t>
            </a:r>
            <a:r>
              <a:rPr lang="en-US" sz="1600" dirty="0" err="1"/>
              <a:t>tugas</a:t>
            </a:r>
            <a:r>
              <a:rPr lang="en-US" sz="1600" dirty="0"/>
              <a:t> </a:t>
            </a:r>
            <a:r>
              <a:rPr lang="en-US" sz="1600" dirty="0" err="1"/>
              <a:t>tertentu</a:t>
            </a:r>
            <a:r>
              <a:rPr lang="en-US" sz="1600" dirty="0"/>
              <a:t> </a:t>
            </a:r>
            <a:r>
              <a:rPr lang="en-US" sz="1600" dirty="0" err="1"/>
              <a:t>dalam</a:t>
            </a:r>
            <a:r>
              <a:rPr lang="en-US" sz="1600" dirty="0"/>
              <a:t> </a:t>
            </a:r>
            <a:r>
              <a:rPr lang="en-US" sz="1600" dirty="0" err="1"/>
              <a:t>aliran</a:t>
            </a:r>
            <a:r>
              <a:rPr lang="en-US" sz="1600" dirty="0"/>
              <a:t> </a:t>
            </a:r>
            <a:r>
              <a:rPr lang="en-US" sz="1600" dirty="0" err="1"/>
              <a:t>kerja</a:t>
            </a:r>
            <a:r>
              <a:rPr lang="en-US" sz="1600" dirty="0"/>
              <a:t>:</a:t>
            </a:r>
          </a:p>
          <a:p>
            <a:pPr marL="285750" indent="-285750" algn="just">
              <a:buFont typeface="Arial" panose="020B0604020202020204" pitchFamily="34" charset="0"/>
              <a:buChar char="•"/>
            </a:pPr>
            <a:r>
              <a:rPr lang="en-US" sz="1600" dirty="0"/>
              <a:t>Checkout: </a:t>
            </a:r>
            <a:r>
              <a:rPr lang="en-US" sz="1600" dirty="0" err="1"/>
              <a:t>Mengambil</a:t>
            </a:r>
            <a:r>
              <a:rPr lang="en-US" sz="1600" dirty="0"/>
              <a:t> </a:t>
            </a:r>
            <a:r>
              <a:rPr lang="en-US" sz="1600" dirty="0" err="1"/>
              <a:t>kode</a:t>
            </a:r>
            <a:r>
              <a:rPr lang="en-US" sz="1600" dirty="0"/>
              <a:t> </a:t>
            </a:r>
            <a:r>
              <a:rPr lang="en-US" sz="1600" dirty="0" err="1"/>
              <a:t>dari</a:t>
            </a:r>
            <a:r>
              <a:rPr lang="en-US" sz="1600" dirty="0"/>
              <a:t> </a:t>
            </a:r>
            <a:r>
              <a:rPr lang="en-US" sz="1600" dirty="0" err="1"/>
              <a:t>repositori</a:t>
            </a:r>
            <a:r>
              <a:rPr lang="en-US" sz="1600" dirty="0"/>
              <a:t> GitHub yang </a:t>
            </a:r>
            <a:r>
              <a:rPr lang="en-US" sz="1600" dirty="0" err="1"/>
              <a:t>sesuai</a:t>
            </a:r>
            <a:r>
              <a:rPr lang="en-US" sz="1600" dirty="0"/>
              <a:t>.</a:t>
            </a:r>
          </a:p>
          <a:p>
            <a:pPr marL="285750" indent="-285750" algn="just">
              <a:buFont typeface="Arial" panose="020B0604020202020204" pitchFamily="34" charset="0"/>
              <a:buChar char="•"/>
            </a:pPr>
            <a:r>
              <a:rPr lang="en-US" sz="1600" dirty="0"/>
              <a:t>Test: </a:t>
            </a:r>
            <a:r>
              <a:rPr lang="en-US" sz="1600" dirty="0" err="1"/>
              <a:t>Menjalankan</a:t>
            </a:r>
            <a:r>
              <a:rPr lang="en-US" sz="1600" dirty="0"/>
              <a:t> </a:t>
            </a:r>
            <a:r>
              <a:rPr lang="en-US" sz="1600" dirty="0" err="1"/>
              <a:t>pengujian</a:t>
            </a:r>
            <a:r>
              <a:rPr lang="en-US" sz="1600" dirty="0"/>
              <a:t> </a:t>
            </a:r>
            <a:r>
              <a:rPr lang="en-US" sz="1600" dirty="0" err="1"/>
              <a:t>menggunakan</a:t>
            </a:r>
            <a:r>
              <a:rPr lang="en-US" sz="1600" dirty="0"/>
              <a:t> </a:t>
            </a:r>
            <a:r>
              <a:rPr lang="en-US" sz="1600" dirty="0" err="1"/>
              <a:t>pytest</a:t>
            </a:r>
            <a:r>
              <a:rPr lang="en-US" sz="1600" dirty="0"/>
              <a:t>.</a:t>
            </a:r>
          </a:p>
          <a:p>
            <a:pPr marL="285750" indent="-285750" algn="just">
              <a:buFont typeface="Arial" panose="020B0604020202020204" pitchFamily="34" charset="0"/>
              <a:buChar char="•"/>
            </a:pPr>
            <a:r>
              <a:rPr lang="en-US" sz="1600" dirty="0"/>
              <a:t>Clean Up: </a:t>
            </a:r>
            <a:r>
              <a:rPr lang="en-US" sz="1600" dirty="0" err="1"/>
              <a:t>Menghentikan</a:t>
            </a:r>
            <a:r>
              <a:rPr lang="en-US" sz="1600" dirty="0"/>
              <a:t> </a:t>
            </a:r>
            <a:r>
              <a:rPr lang="en-US" sz="1600" dirty="0" err="1"/>
              <a:t>kontainer</a:t>
            </a:r>
            <a:r>
              <a:rPr lang="en-US" sz="1600" dirty="0"/>
              <a:t> Docker yang </a:t>
            </a:r>
            <a:r>
              <a:rPr lang="en-US" sz="1600" dirty="0" err="1"/>
              <a:t>berjalan</a:t>
            </a:r>
            <a:r>
              <a:rPr lang="en-US" sz="1600" dirty="0"/>
              <a:t> dan </a:t>
            </a:r>
            <a:r>
              <a:rPr lang="en-US" sz="1600" dirty="0" err="1"/>
              <a:t>menghapus</a:t>
            </a:r>
            <a:r>
              <a:rPr lang="en-US" sz="1600" dirty="0"/>
              <a:t> </a:t>
            </a:r>
            <a:r>
              <a:rPr lang="en-US" sz="1600" dirty="0" err="1"/>
              <a:t>gambar</a:t>
            </a:r>
            <a:r>
              <a:rPr lang="en-US" sz="1600" dirty="0"/>
              <a:t> Docker yang </a:t>
            </a:r>
            <a:r>
              <a:rPr lang="en-US" sz="1600" dirty="0" err="1"/>
              <a:t>sudah</a:t>
            </a:r>
            <a:r>
              <a:rPr lang="en-US" sz="1600" dirty="0"/>
              <a:t> </a:t>
            </a:r>
            <a:r>
              <a:rPr lang="en-US" sz="1600" dirty="0" err="1"/>
              <a:t>ada</a:t>
            </a:r>
            <a:r>
              <a:rPr lang="en-US" sz="1600" dirty="0"/>
              <a:t>.</a:t>
            </a:r>
          </a:p>
          <a:p>
            <a:pPr marL="285750" indent="-285750" algn="just">
              <a:buFont typeface="Arial" panose="020B0604020202020204" pitchFamily="34" charset="0"/>
              <a:buChar char="•"/>
            </a:pPr>
            <a:r>
              <a:rPr lang="en-US" sz="1600" dirty="0"/>
              <a:t>Build Image: </a:t>
            </a:r>
            <a:r>
              <a:rPr lang="en-US" sz="1600" dirty="0" err="1"/>
              <a:t>Membangun</a:t>
            </a:r>
            <a:r>
              <a:rPr lang="en-US" sz="1600" dirty="0"/>
              <a:t> </a:t>
            </a:r>
            <a:r>
              <a:rPr lang="en-US" sz="1600" dirty="0" err="1"/>
              <a:t>gambar</a:t>
            </a:r>
            <a:r>
              <a:rPr lang="en-US" sz="1600" dirty="0"/>
              <a:t> Docker </a:t>
            </a:r>
            <a:r>
              <a:rPr lang="en-US" sz="1600" dirty="0" err="1"/>
              <a:t>dari</a:t>
            </a:r>
            <a:r>
              <a:rPr lang="en-US" sz="1600" dirty="0"/>
              <a:t> </a:t>
            </a:r>
            <a:r>
              <a:rPr lang="en-US" sz="1600" dirty="0" err="1"/>
              <a:t>kode</a:t>
            </a:r>
            <a:r>
              <a:rPr lang="en-US" sz="1600" dirty="0"/>
              <a:t> </a:t>
            </a:r>
            <a:r>
              <a:rPr lang="en-US" sz="1600" dirty="0" err="1"/>
              <a:t>aplikasi</a:t>
            </a:r>
            <a:r>
              <a:rPr lang="en-US" sz="1600" dirty="0"/>
              <a:t> Anda.</a:t>
            </a:r>
          </a:p>
          <a:p>
            <a:pPr marL="285750" indent="-285750" algn="just">
              <a:buFont typeface="Arial" panose="020B0604020202020204" pitchFamily="34" charset="0"/>
              <a:buChar char="•"/>
            </a:pPr>
            <a:r>
              <a:rPr lang="en-US" sz="1600" dirty="0"/>
              <a:t>Push To </a:t>
            </a:r>
            <a:r>
              <a:rPr lang="en-US" sz="1600" dirty="0" err="1"/>
              <a:t>DockerHub</a:t>
            </a:r>
            <a:r>
              <a:rPr lang="en-US" sz="1600" dirty="0"/>
              <a:t>: </a:t>
            </a:r>
            <a:r>
              <a:rPr lang="en-US" sz="1600" dirty="0" err="1"/>
              <a:t>Mengunggah</a:t>
            </a:r>
            <a:r>
              <a:rPr lang="en-US" sz="1600" dirty="0"/>
              <a:t> </a:t>
            </a:r>
            <a:r>
              <a:rPr lang="en-US" sz="1600" dirty="0" err="1"/>
              <a:t>gambar</a:t>
            </a:r>
            <a:r>
              <a:rPr lang="en-US" sz="1600" dirty="0"/>
              <a:t> Docker </a:t>
            </a:r>
            <a:r>
              <a:rPr lang="en-US" sz="1600" dirty="0" err="1"/>
              <a:t>ke</a:t>
            </a:r>
            <a:r>
              <a:rPr lang="en-US" sz="1600" dirty="0"/>
              <a:t> Docker Hub agar </a:t>
            </a:r>
            <a:r>
              <a:rPr lang="en-US" sz="1600" dirty="0" err="1"/>
              <a:t>dapat</a:t>
            </a:r>
            <a:r>
              <a:rPr lang="en-US" sz="1600" dirty="0"/>
              <a:t> </a:t>
            </a:r>
            <a:r>
              <a:rPr lang="en-US" sz="1600" dirty="0" err="1"/>
              <a:t>diakses</a:t>
            </a:r>
            <a:r>
              <a:rPr lang="en-US" sz="1600" dirty="0"/>
              <a:t> oleh orang lain.</a:t>
            </a:r>
          </a:p>
          <a:p>
            <a:pPr marL="285750" indent="-285750" algn="just">
              <a:buFont typeface="Arial" panose="020B0604020202020204" pitchFamily="34" charset="0"/>
              <a:buChar char="•"/>
            </a:pPr>
            <a:r>
              <a:rPr lang="en-US" sz="1600" dirty="0"/>
              <a:t>Deploy: </a:t>
            </a:r>
            <a:r>
              <a:rPr lang="en-US" sz="1600" dirty="0" err="1"/>
              <a:t>Menjalankan</a:t>
            </a:r>
            <a:r>
              <a:rPr lang="en-US" sz="1600" dirty="0"/>
              <a:t> </a:t>
            </a:r>
            <a:r>
              <a:rPr lang="en-US" sz="1600" dirty="0" err="1"/>
              <a:t>kontainer</a:t>
            </a:r>
            <a:r>
              <a:rPr lang="en-US" sz="1600" dirty="0"/>
              <a:t> Docker yang </a:t>
            </a:r>
            <a:r>
              <a:rPr lang="en-US" sz="1600" dirty="0" err="1"/>
              <a:t>berisi</a:t>
            </a:r>
            <a:r>
              <a:rPr lang="en-US" sz="1600" dirty="0"/>
              <a:t> </a:t>
            </a:r>
            <a:r>
              <a:rPr lang="en-US" sz="1600" dirty="0" err="1"/>
              <a:t>aplikasi</a:t>
            </a:r>
            <a:r>
              <a:rPr lang="en-US" sz="1600" dirty="0"/>
              <a:t> Flask </a:t>
            </a:r>
            <a:r>
              <a:rPr lang="en-US" sz="1600" dirty="0" err="1"/>
              <a:t>sehingga</a:t>
            </a:r>
            <a:r>
              <a:rPr lang="en-US" sz="1600" dirty="0"/>
              <a:t> </a:t>
            </a:r>
            <a:r>
              <a:rPr lang="en-US" sz="1600" dirty="0" err="1"/>
              <a:t>aplikasi</a:t>
            </a:r>
            <a:r>
              <a:rPr lang="en-US" sz="1600" dirty="0"/>
              <a:t> </a:t>
            </a:r>
            <a:r>
              <a:rPr lang="en-US" sz="1600" dirty="0" err="1"/>
              <a:t>dapat</a:t>
            </a:r>
            <a:r>
              <a:rPr lang="en-US" sz="1600" dirty="0"/>
              <a:t> </a:t>
            </a:r>
            <a:r>
              <a:rPr lang="en-US" sz="1600" dirty="0" err="1"/>
              <a:t>diakses</a:t>
            </a:r>
            <a:r>
              <a:rPr lang="en-US" sz="1600" dirty="0"/>
              <a:t> di server.</a:t>
            </a:r>
          </a:p>
        </p:txBody>
      </p:sp>
      <p:sp>
        <p:nvSpPr>
          <p:cNvPr id="6" name="Text Placeholder 2">
            <a:extLst>
              <a:ext uri="{FF2B5EF4-FFF2-40B4-BE49-F238E27FC236}">
                <a16:creationId xmlns:a16="http://schemas.microsoft.com/office/drawing/2014/main" id="{6755D262-3745-4B23-A804-A2AB678940BB}"/>
              </a:ext>
            </a:extLst>
          </p:cNvPr>
          <p:cNvSpPr txBox="1">
            <a:spLocks/>
          </p:cNvSpPr>
          <p:nvPr/>
        </p:nvSpPr>
        <p:spPr>
          <a:xfrm>
            <a:off x="6748438" y="1866104"/>
            <a:ext cx="4995672"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endParaRPr lang="en-US" sz="1600" dirty="0"/>
          </a:p>
        </p:txBody>
      </p:sp>
    </p:spTree>
    <p:extLst>
      <p:ext uri="{BB962C8B-B14F-4D97-AF65-F5344CB8AC3E}">
        <p14:creationId xmlns:p14="http://schemas.microsoft.com/office/powerpoint/2010/main" val="1586737666"/>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4" name="Picture 10" descr="DevOps Archives » Easy as Linux">
            <a:extLst>
              <a:ext uri="{FF2B5EF4-FFF2-40B4-BE49-F238E27FC236}">
                <a16:creationId xmlns:a16="http://schemas.microsoft.com/office/drawing/2014/main" id="{173BE0D8-E034-4B82-BF01-FC7B8B68FAA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34" b="86647" l="23167" r="80000">
                        <a14:foregroundMark x1="58167" y1="18991" x2="61667" y2="20475"/>
                        <a14:foregroundMark x1="36167" y1="16914" x2="31000" y2="15134"/>
                        <a14:foregroundMark x1="28833" y1="21365" x2="27667" y2="29674"/>
                        <a14:foregroundMark x1="27500" y1="16617" x2="27667" y2="19288"/>
                        <a14:foregroundMark x1="26333" y1="56677" x2="23167" y2="56973"/>
                        <a14:foregroundMark x1="61667" y1="45104" x2="62833" y2="39169"/>
                        <a14:foregroundMark x1="65000" y1="60237" x2="70167" y2="60237"/>
                        <a14:foregroundMark x1="67182" y1="55193" x2="59000" y2="68546"/>
                        <a14:foregroundMark x1="69000" y1="52226" x2="67182" y2="55193"/>
                        <a14:foregroundMark x1="59000" y1="68546" x2="57667" y2="66766"/>
                        <a14:foregroundMark x1="59833" y1="60831" x2="55833" y2="52522"/>
                        <a14:foregroundMark x1="46000" y1="72107" x2="46000" y2="71217"/>
                        <a14:foregroundMark x1="37833" y1="58457" x2="38667" y2="62018"/>
                        <a14:foregroundMark x1="38167" y1="69733" x2="39500" y2="84273"/>
                        <a14:foregroundMark x1="39500" y1="84273" x2="30833" y2="86647"/>
                        <a14:foregroundMark x1="30833" y1="86647" x2="29500" y2="71513"/>
                        <a14:foregroundMark x1="29500" y1="71513" x2="29500" y2="71513"/>
                        <a14:foregroundMark x1="32667" y1="72107" x2="34667" y2="79525"/>
                        <a14:foregroundMark x1="33500" y1="75074" x2="37833" y2="77151"/>
                        <a14:foregroundMark x1="37167" y1="80712" x2="36500" y2="74184"/>
                        <a14:foregroundMark x1="36667" y1="86647" x2="33833" y2="78338"/>
                        <a14:foregroundMark x1="32500" y1="78635" x2="31667" y2="73887"/>
                        <a14:foregroundMark x1="33333" y1="77151" x2="32167" y2="72700"/>
                        <a14:foregroundMark x1="35000" y1="72700" x2="32833" y2="69436"/>
                        <a14:foregroundMark x1="27167" y1="25223" x2="25167" y2="25223"/>
                        <a14:foregroundMark x1="44333" y1="71513" x2="42500" y2="71217"/>
                        <a14:foregroundMark x1="45833" y1="69436" x2="44833" y2="67953"/>
                        <a14:foregroundMark x1="46833" y1="69436" x2="46167" y2="74184"/>
                        <a14:foregroundMark x1="42000" y1="70326" x2="41500" y2="73887"/>
                        <a14:foregroundMark x1="36500" y1="42433" x2="38333" y2="42730"/>
                        <a14:foregroundMark x1="38333" y1="45994" x2="36833" y2="45401"/>
                        <a14:foregroundMark x1="40167" y1="36202" x2="41333" y2="37982"/>
                        <a14:foregroundMark x1="34667" y1="29377" x2="34167" y2="31157"/>
                        <a14:foregroundMark x1="34833" y1="29970" x2="34667" y2="28190"/>
                        <a14:foregroundMark x1="70667" y1="34421" x2="78833" y2="40950"/>
                        <a14:foregroundMark x1="78833" y1="40950" x2="80000" y2="59941"/>
                        <a14:foregroundMark x1="80000" y1="59941" x2="72667" y2="68843"/>
                        <a14:foregroundMark x1="72667" y1="68843" x2="63333" y2="67953"/>
                        <a14:foregroundMark x1="63333" y1="67953" x2="70667" y2="75371"/>
                        <a14:foregroundMark x1="70667" y1="75371" x2="63667" y2="84866"/>
                        <a14:foregroundMark x1="63667" y1="84866" x2="53833" y2="84273"/>
                        <a14:foregroundMark x1="53833" y1="84273" x2="49833" y2="70326"/>
                        <a14:foregroundMark x1="49833" y1="70326" x2="50500" y2="54006"/>
                        <a14:foregroundMark x1="50500" y1="54006" x2="54333" y2="51632"/>
                        <a14:foregroundMark x1="51167" y1="57864" x2="52167" y2="76558"/>
                        <a14:foregroundMark x1="52167" y1="76558" x2="60000" y2="83383"/>
                        <a14:foregroundMark x1="60000" y1="83383" x2="66000" y2="73294"/>
                        <a14:foregroundMark x1="66000" y1="73294" x2="59833" y2="60534"/>
                        <a14:foregroundMark x1="59833" y1="60534" x2="50667" y2="56973"/>
                        <a14:foregroundMark x1="72500" y1="65875" x2="78833" y2="49852"/>
                        <a14:foregroundMark x1="78833" y1="49852" x2="76500" y2="35015"/>
                        <a14:foregroundMark x1="76500" y1="35015" x2="70500" y2="46884"/>
                        <a14:foregroundMark x1="70500" y1="46884" x2="71833" y2="62908"/>
                        <a14:foregroundMark x1="71833" y1="62908" x2="72667" y2="63798"/>
                        <a14:foregroundMark x1="74167" y1="60534" x2="74667" y2="54599"/>
                        <a14:foregroundMark x1="75667" y1="56973" x2="73500" y2="55193"/>
                      </a14:backgroundRemoval>
                    </a14:imgEffect>
                  </a14:imgLayer>
                </a14:imgProps>
              </a:ext>
              <a:ext uri="{28A0092B-C50C-407E-A947-70E740481C1C}">
                <a14:useLocalDpi xmlns:a14="http://schemas.microsoft.com/office/drawing/2010/main" val="0"/>
              </a:ext>
            </a:extLst>
          </a:blip>
          <a:srcRect l="19333" t="13996" r="17778" b="8457"/>
          <a:stretch/>
        </p:blipFill>
        <p:spPr bwMode="auto">
          <a:xfrm>
            <a:off x="277046" y="259461"/>
            <a:ext cx="1304878" cy="90373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1581924" y="169253"/>
            <a:ext cx="10333029" cy="903732"/>
          </a:xfrm>
        </p:spPr>
        <p:txBody>
          <a:bodyPr/>
          <a:lstStyle/>
          <a:p>
            <a:pPr algn="ctr"/>
            <a:r>
              <a:rPr lang="en-US" sz="3200" dirty="0">
                <a:solidFill>
                  <a:schemeClr val="tx1"/>
                </a:solidFill>
              </a:rPr>
              <a:t>Langkah CI/CD </a:t>
            </a:r>
            <a:r>
              <a:rPr lang="en-US" sz="3200" dirty="0" err="1">
                <a:solidFill>
                  <a:schemeClr val="tx1"/>
                </a:solidFill>
              </a:rPr>
              <a:t>Konfigurasi</a:t>
            </a:r>
            <a:r>
              <a:rPr lang="en-US" sz="3200" dirty="0">
                <a:solidFill>
                  <a:schemeClr val="tx1"/>
                </a:solidFill>
              </a:rPr>
              <a:t> Python </a:t>
            </a:r>
            <a:r>
              <a:rPr lang="en-US" sz="3200" dirty="0" err="1">
                <a:solidFill>
                  <a:schemeClr val="tx1"/>
                </a:solidFill>
              </a:rPr>
              <a:t>Dengan</a:t>
            </a:r>
            <a:r>
              <a:rPr lang="en-US" sz="3200" dirty="0">
                <a:solidFill>
                  <a:schemeClr val="tx1"/>
                </a:solidFill>
              </a:rPr>
              <a:t> Jenkins</a:t>
            </a:r>
          </a:p>
        </p:txBody>
      </p:sp>
      <p:sp>
        <p:nvSpPr>
          <p:cNvPr id="5" name="Text Placeholder 2">
            <a:extLst>
              <a:ext uri="{FF2B5EF4-FFF2-40B4-BE49-F238E27FC236}">
                <a16:creationId xmlns:a16="http://schemas.microsoft.com/office/drawing/2014/main" id="{9A05055F-7E2C-4983-B931-BFFADD86C1AC}"/>
              </a:ext>
            </a:extLst>
          </p:cNvPr>
          <p:cNvSpPr>
            <a:spLocks noGrp="1"/>
          </p:cNvSpPr>
          <p:nvPr>
            <p:ph type="body" idx="1"/>
          </p:nvPr>
        </p:nvSpPr>
        <p:spPr>
          <a:xfrm>
            <a:off x="6601042" y="1228344"/>
            <a:ext cx="4995672" cy="4401312"/>
          </a:xfrm>
        </p:spPr>
        <p:txBody>
          <a:bodyPr/>
          <a:lstStyle/>
          <a:p>
            <a:pPr algn="just"/>
            <a:r>
              <a:rPr lang="en-US" sz="1000" dirty="0">
                <a:solidFill>
                  <a:schemeClr val="tx1"/>
                </a:solidFill>
              </a:rPr>
              <a:t>stage ('Clean Up'){</a:t>
            </a:r>
          </a:p>
          <a:p>
            <a:pPr algn="just"/>
            <a:r>
              <a:rPr lang="en-US" sz="1000" dirty="0">
                <a:solidFill>
                  <a:schemeClr val="tx1"/>
                </a:solidFill>
              </a:rPr>
              <a:t>            steps{</a:t>
            </a:r>
          </a:p>
          <a:p>
            <a:pPr algn="just"/>
            <a:r>
              <a:rPr lang="en-US" sz="1000" dirty="0">
                <a:solidFill>
                  <a:schemeClr val="tx1"/>
                </a:solidFill>
              </a:rPr>
              <a:t>                </a:t>
            </a:r>
            <a:r>
              <a:rPr lang="en-US" sz="1000" dirty="0" err="1">
                <a:solidFill>
                  <a:schemeClr val="tx1"/>
                </a:solidFill>
              </a:rPr>
              <a:t>sh</a:t>
            </a:r>
            <a:r>
              <a:rPr lang="en-US" sz="1000" dirty="0">
                <a:solidFill>
                  <a:schemeClr val="tx1"/>
                </a:solidFill>
              </a:rPr>
              <a:t> </a:t>
            </a:r>
            <a:r>
              <a:rPr lang="en-US" sz="1000" dirty="0" err="1">
                <a:solidFill>
                  <a:schemeClr val="tx1"/>
                </a:solidFill>
              </a:rPr>
              <a:t>returnStatus</a:t>
            </a:r>
            <a:r>
              <a:rPr lang="en-US" sz="1000" dirty="0">
                <a:solidFill>
                  <a:schemeClr val="tx1"/>
                </a:solidFill>
              </a:rPr>
              <a:t>: true, script: 'docker stop $(docker </a:t>
            </a:r>
            <a:r>
              <a:rPr lang="en-US" sz="1000" dirty="0" err="1">
                <a:solidFill>
                  <a:schemeClr val="tx1"/>
                </a:solidFill>
              </a:rPr>
              <a:t>ps</a:t>
            </a:r>
            <a:r>
              <a:rPr lang="en-US" sz="1000" dirty="0">
                <a:solidFill>
                  <a:schemeClr val="tx1"/>
                </a:solidFill>
              </a:rPr>
              <a:t> -a | grep ${JOB_NAME} | awk \'{print $1}\')'</a:t>
            </a:r>
          </a:p>
          <a:p>
            <a:pPr algn="just"/>
            <a:r>
              <a:rPr lang="en-US" sz="1000" dirty="0">
                <a:solidFill>
                  <a:schemeClr val="tx1"/>
                </a:solidFill>
              </a:rPr>
              <a:t>                </a:t>
            </a:r>
            <a:r>
              <a:rPr lang="en-US" sz="1000" dirty="0" err="1">
                <a:solidFill>
                  <a:schemeClr val="tx1"/>
                </a:solidFill>
              </a:rPr>
              <a:t>sh</a:t>
            </a:r>
            <a:r>
              <a:rPr lang="en-US" sz="1000" dirty="0">
                <a:solidFill>
                  <a:schemeClr val="tx1"/>
                </a:solidFill>
              </a:rPr>
              <a:t> </a:t>
            </a:r>
            <a:r>
              <a:rPr lang="en-US" sz="1000" dirty="0" err="1">
                <a:solidFill>
                  <a:schemeClr val="tx1"/>
                </a:solidFill>
              </a:rPr>
              <a:t>returnStatus</a:t>
            </a:r>
            <a:r>
              <a:rPr lang="en-US" sz="1000" dirty="0">
                <a:solidFill>
                  <a:schemeClr val="tx1"/>
                </a:solidFill>
              </a:rPr>
              <a:t>: true, script: 'docker </a:t>
            </a:r>
            <a:r>
              <a:rPr lang="en-US" sz="1000" dirty="0" err="1">
                <a:solidFill>
                  <a:schemeClr val="tx1"/>
                </a:solidFill>
              </a:rPr>
              <a:t>rmi</a:t>
            </a:r>
            <a:r>
              <a:rPr lang="en-US" sz="1000" dirty="0">
                <a:solidFill>
                  <a:schemeClr val="tx1"/>
                </a:solidFill>
              </a:rPr>
              <a:t> $(docker images | grep ${registry} | awk \'{print $3}\') --force' //this will delete all images</a:t>
            </a:r>
          </a:p>
          <a:p>
            <a:pPr algn="just"/>
            <a:r>
              <a:rPr lang="en-US" sz="1000" dirty="0">
                <a:solidFill>
                  <a:schemeClr val="tx1"/>
                </a:solidFill>
              </a:rPr>
              <a:t>                </a:t>
            </a:r>
            <a:r>
              <a:rPr lang="en-US" sz="1000" dirty="0" err="1">
                <a:solidFill>
                  <a:schemeClr val="tx1"/>
                </a:solidFill>
              </a:rPr>
              <a:t>sh</a:t>
            </a:r>
            <a:r>
              <a:rPr lang="en-US" sz="1000" dirty="0">
                <a:solidFill>
                  <a:schemeClr val="tx1"/>
                </a:solidFill>
              </a:rPr>
              <a:t> </a:t>
            </a:r>
            <a:r>
              <a:rPr lang="en-US" sz="1000" dirty="0" err="1">
                <a:solidFill>
                  <a:schemeClr val="tx1"/>
                </a:solidFill>
              </a:rPr>
              <a:t>returnStatus</a:t>
            </a:r>
            <a:r>
              <a:rPr lang="en-US" sz="1000" dirty="0">
                <a:solidFill>
                  <a:schemeClr val="tx1"/>
                </a:solidFill>
              </a:rPr>
              <a:t>: true, script: 'docker rm ${JOB_NAME}'</a:t>
            </a:r>
          </a:p>
          <a:p>
            <a:pPr algn="just"/>
            <a:r>
              <a:rPr lang="en-US" sz="1000" dirty="0">
                <a:solidFill>
                  <a:schemeClr val="tx1"/>
                </a:solidFill>
              </a:rPr>
              <a:t>            }</a:t>
            </a:r>
          </a:p>
          <a:p>
            <a:pPr algn="just"/>
            <a:r>
              <a:rPr lang="en-US" sz="1000" dirty="0">
                <a:solidFill>
                  <a:schemeClr val="tx1"/>
                </a:solidFill>
              </a:rPr>
              <a:t>        }</a:t>
            </a:r>
          </a:p>
          <a:p>
            <a:pPr algn="just"/>
            <a:endParaRPr lang="en-US" sz="1000" dirty="0">
              <a:solidFill>
                <a:schemeClr val="tx1"/>
              </a:solidFill>
            </a:endParaRPr>
          </a:p>
          <a:p>
            <a:pPr algn="just"/>
            <a:r>
              <a:rPr lang="en-US" sz="1000" dirty="0">
                <a:solidFill>
                  <a:schemeClr val="tx1"/>
                </a:solidFill>
              </a:rPr>
              <a:t>        stage('Build Image') {</a:t>
            </a:r>
          </a:p>
          <a:p>
            <a:pPr algn="just"/>
            <a:r>
              <a:rPr lang="en-US" sz="1000" dirty="0">
                <a:solidFill>
                  <a:schemeClr val="tx1"/>
                </a:solidFill>
              </a:rPr>
              <a:t>            steps {</a:t>
            </a:r>
          </a:p>
          <a:p>
            <a:pPr algn="just"/>
            <a:r>
              <a:rPr lang="en-US" sz="1000" dirty="0">
                <a:solidFill>
                  <a:schemeClr val="tx1"/>
                </a:solidFill>
              </a:rPr>
              <a:t>                script {</a:t>
            </a:r>
          </a:p>
          <a:p>
            <a:pPr algn="just"/>
            <a:r>
              <a:rPr lang="en-US" sz="1000" dirty="0">
                <a:solidFill>
                  <a:schemeClr val="tx1"/>
                </a:solidFill>
              </a:rPr>
              <a:t>                    </a:t>
            </a:r>
            <a:r>
              <a:rPr lang="en-US" sz="1000" dirty="0" err="1">
                <a:solidFill>
                  <a:schemeClr val="tx1"/>
                </a:solidFill>
              </a:rPr>
              <a:t>img</a:t>
            </a:r>
            <a:r>
              <a:rPr lang="en-US" sz="1000" dirty="0">
                <a:solidFill>
                  <a:schemeClr val="tx1"/>
                </a:solidFill>
              </a:rPr>
              <a:t> = registry + ":${</a:t>
            </a:r>
            <a:r>
              <a:rPr lang="en-US" sz="1000" dirty="0" err="1">
                <a:solidFill>
                  <a:schemeClr val="tx1"/>
                </a:solidFill>
              </a:rPr>
              <a:t>env.BUILD_ID</a:t>
            </a:r>
            <a:r>
              <a:rPr lang="en-US" sz="1000" dirty="0">
                <a:solidFill>
                  <a:schemeClr val="tx1"/>
                </a:solidFill>
              </a:rPr>
              <a:t>}"</a:t>
            </a:r>
          </a:p>
          <a:p>
            <a:pPr algn="just"/>
            <a:r>
              <a:rPr lang="en-US" sz="1000" dirty="0">
                <a:solidFill>
                  <a:schemeClr val="tx1"/>
                </a:solidFill>
              </a:rPr>
              <a:t>                    </a:t>
            </a:r>
            <a:r>
              <a:rPr lang="en-US" sz="1000" dirty="0" err="1">
                <a:solidFill>
                  <a:schemeClr val="tx1"/>
                </a:solidFill>
              </a:rPr>
              <a:t>println</a:t>
            </a:r>
            <a:r>
              <a:rPr lang="en-US" sz="1000" dirty="0">
                <a:solidFill>
                  <a:schemeClr val="tx1"/>
                </a:solidFill>
              </a:rPr>
              <a:t> ("${</a:t>
            </a:r>
            <a:r>
              <a:rPr lang="en-US" sz="1000" dirty="0" err="1">
                <a:solidFill>
                  <a:schemeClr val="tx1"/>
                </a:solidFill>
              </a:rPr>
              <a:t>img</a:t>
            </a:r>
            <a:r>
              <a:rPr lang="en-US" sz="1000" dirty="0">
                <a:solidFill>
                  <a:schemeClr val="tx1"/>
                </a:solidFill>
              </a:rPr>
              <a:t>}")</a:t>
            </a:r>
          </a:p>
          <a:p>
            <a:pPr algn="just"/>
            <a:r>
              <a:rPr lang="en-US" sz="1000" dirty="0">
                <a:solidFill>
                  <a:schemeClr val="tx1"/>
                </a:solidFill>
              </a:rPr>
              <a:t>                    </a:t>
            </a:r>
            <a:r>
              <a:rPr lang="en-US" sz="1000" dirty="0" err="1">
                <a:solidFill>
                  <a:schemeClr val="tx1"/>
                </a:solidFill>
              </a:rPr>
              <a:t>dockerImage</a:t>
            </a:r>
            <a:r>
              <a:rPr lang="en-US" sz="1000" dirty="0">
                <a:solidFill>
                  <a:schemeClr val="tx1"/>
                </a:solidFill>
              </a:rPr>
              <a:t> = </a:t>
            </a:r>
            <a:r>
              <a:rPr lang="en-US" sz="1000" dirty="0" err="1">
                <a:solidFill>
                  <a:schemeClr val="tx1"/>
                </a:solidFill>
              </a:rPr>
              <a:t>docker.build</a:t>
            </a:r>
            <a:r>
              <a:rPr lang="en-US" sz="1000" dirty="0">
                <a:solidFill>
                  <a:schemeClr val="tx1"/>
                </a:solidFill>
              </a:rPr>
              <a:t>("${</a:t>
            </a:r>
            <a:r>
              <a:rPr lang="en-US" sz="1000" dirty="0" err="1">
                <a:solidFill>
                  <a:schemeClr val="tx1"/>
                </a:solidFill>
              </a:rPr>
              <a:t>img</a:t>
            </a:r>
            <a:r>
              <a:rPr lang="en-US" sz="1000" dirty="0">
                <a:solidFill>
                  <a:schemeClr val="tx1"/>
                </a:solidFill>
              </a:rPr>
              <a:t>}")</a:t>
            </a:r>
          </a:p>
          <a:p>
            <a:pPr algn="just"/>
            <a:r>
              <a:rPr lang="en-US" sz="1000" dirty="0">
                <a:solidFill>
                  <a:schemeClr val="tx1"/>
                </a:solidFill>
              </a:rPr>
              <a:t>                }</a:t>
            </a:r>
          </a:p>
          <a:p>
            <a:pPr algn="just"/>
            <a:r>
              <a:rPr lang="en-US" sz="1000" dirty="0">
                <a:solidFill>
                  <a:schemeClr val="tx1"/>
                </a:solidFill>
              </a:rPr>
              <a:t>            }</a:t>
            </a:r>
          </a:p>
          <a:p>
            <a:pPr algn="just"/>
            <a:r>
              <a:rPr lang="en-US" sz="1000" dirty="0">
                <a:solidFill>
                  <a:schemeClr val="tx1"/>
                </a:solidFill>
              </a:rPr>
              <a:t>        }</a:t>
            </a:r>
          </a:p>
          <a:p>
            <a:pPr algn="just"/>
            <a:endParaRPr lang="en-US" sz="1000" dirty="0">
              <a:solidFill>
                <a:schemeClr val="tx1"/>
              </a:solidFill>
            </a:endParaRPr>
          </a:p>
          <a:p>
            <a:pPr algn="just"/>
            <a:r>
              <a:rPr lang="en-US" sz="1000" dirty="0">
                <a:solidFill>
                  <a:schemeClr val="tx1"/>
                </a:solidFill>
              </a:rPr>
              <a:t>        stage('Push To </a:t>
            </a:r>
            <a:r>
              <a:rPr lang="en-US" sz="1000" dirty="0" err="1">
                <a:solidFill>
                  <a:schemeClr val="tx1"/>
                </a:solidFill>
              </a:rPr>
              <a:t>DockerHub</a:t>
            </a:r>
            <a:r>
              <a:rPr lang="en-US" sz="1000" dirty="0">
                <a:solidFill>
                  <a:schemeClr val="tx1"/>
                </a:solidFill>
              </a:rPr>
              <a:t>') {</a:t>
            </a:r>
          </a:p>
          <a:p>
            <a:pPr algn="just"/>
            <a:r>
              <a:rPr lang="en-US" sz="1000" dirty="0">
                <a:solidFill>
                  <a:schemeClr val="tx1"/>
                </a:solidFill>
              </a:rPr>
              <a:t>            steps {</a:t>
            </a:r>
          </a:p>
          <a:p>
            <a:pPr algn="just"/>
            <a:r>
              <a:rPr lang="en-US" sz="1000" dirty="0">
                <a:solidFill>
                  <a:schemeClr val="tx1"/>
                </a:solidFill>
              </a:rPr>
              <a:t>                script {</a:t>
            </a:r>
          </a:p>
          <a:p>
            <a:pPr algn="just"/>
            <a:r>
              <a:rPr lang="en-US" sz="1000" dirty="0">
                <a:solidFill>
                  <a:schemeClr val="tx1"/>
                </a:solidFill>
              </a:rPr>
              <a:t>                    </a:t>
            </a:r>
            <a:r>
              <a:rPr lang="en-US" sz="1000" dirty="0" err="1">
                <a:solidFill>
                  <a:schemeClr val="tx1"/>
                </a:solidFill>
              </a:rPr>
              <a:t>docker.withRegistry</a:t>
            </a:r>
            <a:r>
              <a:rPr lang="en-US" sz="1000" dirty="0">
                <a:solidFill>
                  <a:schemeClr val="tx1"/>
                </a:solidFill>
              </a:rPr>
              <a:t>( 'https://registry.hub.docker.com ', </a:t>
            </a:r>
            <a:r>
              <a:rPr lang="en-US" sz="1000" dirty="0" err="1">
                <a:solidFill>
                  <a:schemeClr val="tx1"/>
                </a:solidFill>
              </a:rPr>
              <a:t>registryCredential</a:t>
            </a:r>
            <a:r>
              <a:rPr lang="en-US" sz="1000" dirty="0">
                <a:solidFill>
                  <a:schemeClr val="tx1"/>
                </a:solidFill>
              </a:rPr>
              <a:t> ) {</a:t>
            </a:r>
          </a:p>
          <a:p>
            <a:pPr algn="just"/>
            <a:r>
              <a:rPr lang="en-US" sz="1000" dirty="0">
                <a:solidFill>
                  <a:schemeClr val="tx1"/>
                </a:solidFill>
              </a:rPr>
              <a:t>                        </a:t>
            </a:r>
            <a:r>
              <a:rPr lang="en-US" sz="1000" dirty="0" err="1">
                <a:solidFill>
                  <a:schemeClr val="tx1"/>
                </a:solidFill>
              </a:rPr>
              <a:t>dockerImage.push</a:t>
            </a:r>
            <a:r>
              <a:rPr lang="en-US" sz="1000" dirty="0">
                <a:solidFill>
                  <a:schemeClr val="tx1"/>
                </a:solidFill>
              </a:rPr>
              <a:t>()</a:t>
            </a:r>
          </a:p>
          <a:p>
            <a:pPr algn="just"/>
            <a:r>
              <a:rPr lang="en-US" sz="1000" dirty="0">
                <a:solidFill>
                  <a:schemeClr val="tx1"/>
                </a:solidFill>
              </a:rPr>
              <a:t>                    }</a:t>
            </a:r>
          </a:p>
          <a:p>
            <a:pPr algn="just"/>
            <a:r>
              <a:rPr lang="en-US" sz="1000" dirty="0">
                <a:solidFill>
                  <a:schemeClr val="tx1"/>
                </a:solidFill>
              </a:rPr>
              <a:t>                }</a:t>
            </a:r>
          </a:p>
          <a:p>
            <a:pPr algn="just"/>
            <a:r>
              <a:rPr lang="en-US" sz="1000" dirty="0">
                <a:solidFill>
                  <a:schemeClr val="tx1"/>
                </a:solidFill>
              </a:rPr>
              <a:t>            }</a:t>
            </a:r>
          </a:p>
          <a:p>
            <a:pPr algn="just"/>
            <a:r>
              <a:rPr lang="en-US" sz="1000" dirty="0">
                <a:solidFill>
                  <a:schemeClr val="tx1"/>
                </a:solidFill>
              </a:rPr>
              <a:t>        }</a:t>
            </a:r>
          </a:p>
          <a:p>
            <a:pPr algn="just"/>
            <a:r>
              <a:rPr lang="en-US" sz="1000" dirty="0">
                <a:solidFill>
                  <a:schemeClr val="tx1"/>
                </a:solidFill>
              </a:rPr>
              <a:t>                    </a:t>
            </a:r>
          </a:p>
          <a:p>
            <a:pPr algn="just"/>
            <a:r>
              <a:rPr lang="en-US" sz="1000" dirty="0">
                <a:solidFill>
                  <a:schemeClr val="tx1"/>
                </a:solidFill>
              </a:rPr>
              <a:t>        stage('Deploy') {</a:t>
            </a:r>
          </a:p>
          <a:p>
            <a:pPr algn="just"/>
            <a:r>
              <a:rPr lang="en-US" sz="1000" dirty="0">
                <a:solidFill>
                  <a:schemeClr val="tx1"/>
                </a:solidFill>
              </a:rPr>
              <a:t>           steps {</a:t>
            </a:r>
          </a:p>
          <a:p>
            <a:pPr algn="just"/>
            <a:r>
              <a:rPr lang="en-US" sz="1000" dirty="0">
                <a:solidFill>
                  <a:schemeClr val="tx1"/>
                </a:solidFill>
              </a:rPr>
              <a:t>                </a:t>
            </a:r>
            <a:r>
              <a:rPr lang="en-US" sz="1000" dirty="0" err="1">
                <a:solidFill>
                  <a:schemeClr val="tx1"/>
                </a:solidFill>
              </a:rPr>
              <a:t>sh</a:t>
            </a:r>
            <a:r>
              <a:rPr lang="en-US" sz="1000" dirty="0">
                <a:solidFill>
                  <a:schemeClr val="tx1"/>
                </a:solidFill>
              </a:rPr>
              <a:t> label: '', script: "docker run -d --name ${JOB_NAME} -p 5000:5000 ${</a:t>
            </a:r>
            <a:r>
              <a:rPr lang="en-US" sz="1000" dirty="0" err="1">
                <a:solidFill>
                  <a:schemeClr val="tx1"/>
                </a:solidFill>
              </a:rPr>
              <a:t>img</a:t>
            </a:r>
            <a:r>
              <a:rPr lang="en-US" sz="1000" dirty="0">
                <a:solidFill>
                  <a:schemeClr val="tx1"/>
                </a:solidFill>
              </a:rPr>
              <a:t>}"</a:t>
            </a:r>
          </a:p>
          <a:p>
            <a:pPr algn="just"/>
            <a:r>
              <a:rPr lang="en-US" sz="1000" dirty="0">
                <a:solidFill>
                  <a:schemeClr val="tx1"/>
                </a:solidFill>
              </a:rPr>
              <a:t>          }</a:t>
            </a:r>
          </a:p>
          <a:p>
            <a:pPr algn="just"/>
            <a:r>
              <a:rPr lang="en-US" sz="1000" dirty="0">
                <a:solidFill>
                  <a:schemeClr val="tx1"/>
                </a:solidFill>
              </a:rPr>
              <a:t>        }</a:t>
            </a:r>
          </a:p>
          <a:p>
            <a:pPr algn="just"/>
            <a:endParaRPr lang="en-US" sz="1000" dirty="0">
              <a:solidFill>
                <a:schemeClr val="tx1"/>
              </a:solidFill>
            </a:endParaRPr>
          </a:p>
          <a:p>
            <a:pPr algn="just"/>
            <a:r>
              <a:rPr lang="en-US" sz="1000" dirty="0">
                <a:solidFill>
                  <a:schemeClr val="tx1"/>
                </a:solidFill>
              </a:rPr>
              <a:t>      }</a:t>
            </a:r>
          </a:p>
          <a:p>
            <a:pPr algn="just"/>
            <a:r>
              <a:rPr lang="en-US" sz="1000" dirty="0">
                <a:solidFill>
                  <a:schemeClr val="tx1"/>
                </a:solidFill>
              </a:rPr>
              <a:t>    }</a:t>
            </a:r>
            <a:br>
              <a:rPr lang="en-US" sz="1000" dirty="0">
                <a:solidFill>
                  <a:schemeClr val="tx1"/>
                </a:solidFill>
              </a:rPr>
            </a:br>
            <a:endParaRPr lang="en-US" sz="1000" dirty="0">
              <a:solidFill>
                <a:schemeClr val="tx1"/>
              </a:solidFill>
            </a:endParaRPr>
          </a:p>
        </p:txBody>
      </p:sp>
      <p:sp>
        <p:nvSpPr>
          <p:cNvPr id="6" name="Text Placeholder 2">
            <a:extLst>
              <a:ext uri="{FF2B5EF4-FFF2-40B4-BE49-F238E27FC236}">
                <a16:creationId xmlns:a16="http://schemas.microsoft.com/office/drawing/2014/main" id="{6755D262-3745-4B23-A804-A2AB678940BB}"/>
              </a:ext>
            </a:extLst>
          </p:cNvPr>
          <p:cNvSpPr txBox="1">
            <a:spLocks/>
          </p:cNvSpPr>
          <p:nvPr/>
        </p:nvSpPr>
        <p:spPr>
          <a:xfrm>
            <a:off x="595288" y="1875589"/>
            <a:ext cx="4995672"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id-ID" sz="1000" dirty="0">
                <a:solidFill>
                  <a:schemeClr val="tx1"/>
                </a:solidFill>
                <a:effectLst/>
              </a:rPr>
              <a:t>def img</a:t>
            </a:r>
          </a:p>
          <a:p>
            <a:pPr algn="l"/>
            <a:r>
              <a:rPr lang="id-ID" sz="1000" dirty="0">
                <a:solidFill>
                  <a:schemeClr val="tx1"/>
                </a:solidFill>
                <a:effectLst/>
              </a:rPr>
              <a:t>pipeline {</a:t>
            </a:r>
          </a:p>
          <a:p>
            <a:pPr algn="l"/>
            <a:r>
              <a:rPr lang="id-ID" sz="1000" dirty="0">
                <a:solidFill>
                  <a:schemeClr val="tx1"/>
                </a:solidFill>
                <a:effectLst/>
              </a:rPr>
              <a:t>    environment {</a:t>
            </a:r>
          </a:p>
          <a:p>
            <a:pPr algn="l"/>
            <a:r>
              <a:rPr lang="id-ID" sz="1000" dirty="0">
                <a:solidFill>
                  <a:schemeClr val="tx1"/>
                </a:solidFill>
                <a:effectLst/>
              </a:rPr>
              <a:t>        registry = "ashishmj/python-jenkins" //To push an image to Docker Hub, you must first name your local image using your Docker Hub username and the repository name that you created through Docker Hub on the web.</a:t>
            </a:r>
          </a:p>
          <a:p>
            <a:pPr algn="l"/>
            <a:r>
              <a:rPr lang="id-ID" sz="1000" dirty="0">
                <a:solidFill>
                  <a:schemeClr val="tx1"/>
                </a:solidFill>
                <a:effectLst/>
              </a:rPr>
              <a:t>        registryCredential = 'DOCKERHUB'</a:t>
            </a:r>
          </a:p>
          <a:p>
            <a:pPr algn="l"/>
            <a:r>
              <a:rPr lang="id-ID" sz="1000" dirty="0">
                <a:solidFill>
                  <a:schemeClr val="tx1"/>
                </a:solidFill>
                <a:effectLst/>
              </a:rPr>
              <a:t>        githubCredential = 'GITHUB'</a:t>
            </a:r>
          </a:p>
          <a:p>
            <a:pPr algn="l"/>
            <a:r>
              <a:rPr lang="id-ID" sz="1000" dirty="0">
                <a:solidFill>
                  <a:schemeClr val="tx1"/>
                </a:solidFill>
                <a:effectLst/>
              </a:rPr>
              <a:t>        dockerImage = ''</a:t>
            </a:r>
          </a:p>
          <a:p>
            <a:pPr algn="l"/>
            <a:r>
              <a:rPr lang="id-ID" sz="1000" dirty="0">
                <a:solidFill>
                  <a:schemeClr val="tx1"/>
                </a:solidFill>
                <a:effectLst/>
              </a:rPr>
              <a:t>    }</a:t>
            </a:r>
          </a:p>
          <a:p>
            <a:pPr algn="l"/>
            <a:r>
              <a:rPr lang="id-ID" sz="1000" dirty="0">
                <a:solidFill>
                  <a:schemeClr val="tx1"/>
                </a:solidFill>
                <a:effectLst/>
              </a:rPr>
              <a:t>    agent any</a:t>
            </a:r>
          </a:p>
          <a:p>
            <a:pPr algn="l"/>
            <a:r>
              <a:rPr lang="id-ID" sz="1000" dirty="0">
                <a:solidFill>
                  <a:schemeClr val="tx1"/>
                </a:solidFill>
                <a:effectLst/>
              </a:rPr>
              <a:t>    stages {</a:t>
            </a:r>
          </a:p>
          <a:p>
            <a:pPr algn="l"/>
            <a:r>
              <a:rPr lang="id-ID" sz="1000" dirty="0">
                <a:solidFill>
                  <a:schemeClr val="tx1"/>
                </a:solidFill>
                <a:effectLst/>
              </a:rPr>
              <a:t>        </a:t>
            </a:r>
          </a:p>
          <a:p>
            <a:pPr algn="l"/>
            <a:r>
              <a:rPr lang="id-ID" sz="1000" dirty="0">
                <a:solidFill>
                  <a:schemeClr val="tx1"/>
                </a:solidFill>
                <a:effectLst/>
              </a:rPr>
              <a:t>        stage('checkout') {</a:t>
            </a:r>
          </a:p>
          <a:p>
            <a:pPr algn="l"/>
            <a:r>
              <a:rPr lang="id-ID" sz="1000" dirty="0">
                <a:solidFill>
                  <a:schemeClr val="tx1"/>
                </a:solidFill>
                <a:effectLst/>
              </a:rPr>
              <a:t>                steps {</a:t>
            </a:r>
          </a:p>
          <a:p>
            <a:pPr algn="l"/>
            <a:r>
              <a:rPr lang="id-ID" sz="1000" dirty="0">
                <a:solidFill>
                  <a:schemeClr val="tx1"/>
                </a:solidFill>
                <a:effectLst/>
              </a:rPr>
              <a:t>                git branch: 'master',</a:t>
            </a:r>
          </a:p>
          <a:p>
            <a:pPr algn="l"/>
            <a:r>
              <a:rPr lang="id-ID" sz="1000" dirty="0">
                <a:solidFill>
                  <a:schemeClr val="tx1"/>
                </a:solidFill>
                <a:effectLst/>
              </a:rPr>
              <a:t>                credentialsId: githubCredential,</a:t>
            </a:r>
          </a:p>
          <a:p>
            <a:pPr algn="l"/>
            <a:r>
              <a:rPr lang="id-ID" sz="1000" dirty="0">
                <a:solidFill>
                  <a:schemeClr val="tx1"/>
                </a:solidFill>
                <a:effectLst/>
              </a:rPr>
              <a:t>                url: 'https://github.com/ashish-mj/Jenkins.git'</a:t>
            </a:r>
          </a:p>
          <a:p>
            <a:pPr algn="l"/>
            <a:r>
              <a:rPr lang="id-ID" sz="1000" dirty="0">
                <a:solidFill>
                  <a:schemeClr val="tx1"/>
                </a:solidFill>
                <a:effectLst/>
              </a:rPr>
              <a:t>                }</a:t>
            </a:r>
          </a:p>
          <a:p>
            <a:pPr algn="l"/>
            <a:r>
              <a:rPr lang="id-ID" sz="1000" dirty="0">
                <a:solidFill>
                  <a:schemeClr val="tx1"/>
                </a:solidFill>
                <a:effectLst/>
              </a:rPr>
              <a:t>        }</a:t>
            </a:r>
          </a:p>
          <a:p>
            <a:pPr algn="l"/>
            <a:r>
              <a:rPr lang="id-ID" sz="1000" dirty="0">
                <a:solidFill>
                  <a:schemeClr val="tx1"/>
                </a:solidFill>
                <a:effectLst/>
              </a:rPr>
              <a:t>        </a:t>
            </a:r>
          </a:p>
          <a:p>
            <a:pPr algn="l"/>
            <a:r>
              <a:rPr lang="id-ID" sz="1000" dirty="0">
                <a:solidFill>
                  <a:schemeClr val="tx1"/>
                </a:solidFill>
                <a:effectLst/>
              </a:rPr>
              <a:t>        stage ('Test'){</a:t>
            </a:r>
          </a:p>
          <a:p>
            <a:pPr algn="l"/>
            <a:r>
              <a:rPr lang="id-ID" sz="1000" dirty="0">
                <a:solidFill>
                  <a:schemeClr val="tx1"/>
                </a:solidFill>
                <a:effectLst/>
              </a:rPr>
              <a:t>                steps {</a:t>
            </a:r>
          </a:p>
          <a:p>
            <a:pPr algn="l"/>
            <a:r>
              <a:rPr lang="id-ID" sz="1000" dirty="0">
                <a:solidFill>
                  <a:schemeClr val="tx1"/>
                </a:solidFill>
                <a:effectLst/>
              </a:rPr>
              <a:t>                sh "pytest testRoutes.py"</a:t>
            </a:r>
          </a:p>
          <a:p>
            <a:pPr algn="l"/>
            <a:r>
              <a:rPr lang="id-ID" sz="1000" dirty="0">
                <a:solidFill>
                  <a:schemeClr val="tx1"/>
                </a:solidFill>
                <a:effectLst/>
              </a:rPr>
              <a:t>                }</a:t>
            </a:r>
          </a:p>
          <a:p>
            <a:pPr algn="l"/>
            <a:r>
              <a:rPr lang="id-ID" sz="1000" dirty="0">
                <a:solidFill>
                  <a:schemeClr val="tx1"/>
                </a:solidFill>
                <a:effectLst/>
              </a:rPr>
              <a:t>        }</a:t>
            </a:r>
          </a:p>
          <a:p>
            <a:pPr algn="l"/>
            <a:r>
              <a:rPr lang="id-ID" sz="1000" dirty="0">
                <a:solidFill>
                  <a:schemeClr val="tx1"/>
                </a:solidFill>
                <a:effectLst/>
              </a:rPr>
              <a:t>        </a:t>
            </a:r>
          </a:p>
          <a:p>
            <a:pPr algn="l"/>
            <a:endParaRPr lang="id-ID" sz="1000" dirty="0">
              <a:solidFill>
                <a:schemeClr val="tx1"/>
              </a:solidFill>
              <a:effectLst/>
            </a:endParaRPr>
          </a:p>
          <a:p>
            <a:pPr algn="l"/>
            <a:endParaRPr lang="en-US" sz="1000" dirty="0">
              <a:solidFill>
                <a:schemeClr val="tx1"/>
              </a:solidFill>
            </a:endParaRPr>
          </a:p>
        </p:txBody>
      </p:sp>
      <p:sp>
        <p:nvSpPr>
          <p:cNvPr id="9" name="Title 3">
            <a:extLst>
              <a:ext uri="{FF2B5EF4-FFF2-40B4-BE49-F238E27FC236}">
                <a16:creationId xmlns:a16="http://schemas.microsoft.com/office/drawing/2014/main" id="{1667E926-F786-404C-B6E1-78A26EF96F17}"/>
              </a:ext>
            </a:extLst>
          </p:cNvPr>
          <p:cNvSpPr txBox="1">
            <a:spLocks/>
          </p:cNvSpPr>
          <p:nvPr/>
        </p:nvSpPr>
        <p:spPr>
          <a:xfrm>
            <a:off x="-1042406" y="894178"/>
            <a:ext cx="4385681" cy="90373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b="1" kern="1200">
                <a:solidFill>
                  <a:schemeClr val="bg1"/>
                </a:solidFill>
                <a:latin typeface="+mn-lt"/>
                <a:ea typeface="+mj-ea"/>
                <a:cs typeface="+mj-cs"/>
              </a:defRPr>
            </a:lvl1pPr>
          </a:lstStyle>
          <a:p>
            <a:pPr algn="ctr"/>
            <a:r>
              <a:rPr lang="en-US" sz="1600" dirty="0" err="1">
                <a:solidFill>
                  <a:schemeClr val="tx1"/>
                </a:solidFill>
              </a:rPr>
              <a:t>Jenkinsfile</a:t>
            </a:r>
            <a:endParaRPr lang="en-US" sz="1600" dirty="0">
              <a:solidFill>
                <a:schemeClr val="tx1"/>
              </a:solidFill>
            </a:endParaRPr>
          </a:p>
        </p:txBody>
      </p:sp>
    </p:spTree>
    <p:extLst>
      <p:ext uri="{BB962C8B-B14F-4D97-AF65-F5344CB8AC3E}">
        <p14:creationId xmlns:p14="http://schemas.microsoft.com/office/powerpoint/2010/main" val="1401464323"/>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4" name="Picture 10" descr="DevOps Archives » Easy as Linux">
            <a:extLst>
              <a:ext uri="{FF2B5EF4-FFF2-40B4-BE49-F238E27FC236}">
                <a16:creationId xmlns:a16="http://schemas.microsoft.com/office/drawing/2014/main" id="{173BE0D8-E034-4B82-BF01-FC7B8B68FAA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34" b="86647" l="23167" r="80000">
                        <a14:foregroundMark x1="58167" y1="18991" x2="61667" y2="20475"/>
                        <a14:foregroundMark x1="36167" y1="16914" x2="31000" y2="15134"/>
                        <a14:foregroundMark x1="28833" y1="21365" x2="27667" y2="29674"/>
                        <a14:foregroundMark x1="27500" y1="16617" x2="27667" y2="19288"/>
                        <a14:foregroundMark x1="26333" y1="56677" x2="23167" y2="56973"/>
                        <a14:foregroundMark x1="61667" y1="45104" x2="62833" y2="39169"/>
                        <a14:foregroundMark x1="65000" y1="60237" x2="70167" y2="60237"/>
                        <a14:foregroundMark x1="67182" y1="55193" x2="59000" y2="68546"/>
                        <a14:foregroundMark x1="69000" y1="52226" x2="67182" y2="55193"/>
                        <a14:foregroundMark x1="59000" y1="68546" x2="57667" y2="66766"/>
                        <a14:foregroundMark x1="59833" y1="60831" x2="55833" y2="52522"/>
                        <a14:foregroundMark x1="46000" y1="72107" x2="46000" y2="71217"/>
                        <a14:foregroundMark x1="37833" y1="58457" x2="38667" y2="62018"/>
                        <a14:foregroundMark x1="38167" y1="69733" x2="39500" y2="84273"/>
                        <a14:foregroundMark x1="39500" y1="84273" x2="30833" y2="86647"/>
                        <a14:foregroundMark x1="30833" y1="86647" x2="29500" y2="71513"/>
                        <a14:foregroundMark x1="29500" y1="71513" x2="29500" y2="71513"/>
                        <a14:foregroundMark x1="32667" y1="72107" x2="34667" y2="79525"/>
                        <a14:foregroundMark x1="33500" y1="75074" x2="37833" y2="77151"/>
                        <a14:foregroundMark x1="37167" y1="80712" x2="36500" y2="74184"/>
                        <a14:foregroundMark x1="36667" y1="86647" x2="33833" y2="78338"/>
                        <a14:foregroundMark x1="32500" y1="78635" x2="31667" y2="73887"/>
                        <a14:foregroundMark x1="33333" y1="77151" x2="32167" y2="72700"/>
                        <a14:foregroundMark x1="35000" y1="72700" x2="32833" y2="69436"/>
                        <a14:foregroundMark x1="27167" y1="25223" x2="25167" y2="25223"/>
                        <a14:foregroundMark x1="44333" y1="71513" x2="42500" y2="71217"/>
                        <a14:foregroundMark x1="45833" y1="69436" x2="44833" y2="67953"/>
                        <a14:foregroundMark x1="46833" y1="69436" x2="46167" y2="74184"/>
                        <a14:foregroundMark x1="42000" y1="70326" x2="41500" y2="73887"/>
                        <a14:foregroundMark x1="36500" y1="42433" x2="38333" y2="42730"/>
                        <a14:foregroundMark x1="38333" y1="45994" x2="36833" y2="45401"/>
                        <a14:foregroundMark x1="40167" y1="36202" x2="41333" y2="37982"/>
                        <a14:foregroundMark x1="34667" y1="29377" x2="34167" y2="31157"/>
                        <a14:foregroundMark x1="34833" y1="29970" x2="34667" y2="28190"/>
                        <a14:foregroundMark x1="70667" y1="34421" x2="78833" y2="40950"/>
                        <a14:foregroundMark x1="78833" y1="40950" x2="80000" y2="59941"/>
                        <a14:foregroundMark x1="80000" y1="59941" x2="72667" y2="68843"/>
                        <a14:foregroundMark x1="72667" y1="68843" x2="63333" y2="67953"/>
                        <a14:foregroundMark x1="63333" y1="67953" x2="70667" y2="75371"/>
                        <a14:foregroundMark x1="70667" y1="75371" x2="63667" y2="84866"/>
                        <a14:foregroundMark x1="63667" y1="84866" x2="53833" y2="84273"/>
                        <a14:foregroundMark x1="53833" y1="84273" x2="49833" y2="70326"/>
                        <a14:foregroundMark x1="49833" y1="70326" x2="50500" y2="54006"/>
                        <a14:foregroundMark x1="50500" y1="54006" x2="54333" y2="51632"/>
                        <a14:foregroundMark x1="51167" y1="57864" x2="52167" y2="76558"/>
                        <a14:foregroundMark x1="52167" y1="76558" x2="60000" y2="83383"/>
                        <a14:foregroundMark x1="60000" y1="83383" x2="66000" y2="73294"/>
                        <a14:foregroundMark x1="66000" y1="73294" x2="59833" y2="60534"/>
                        <a14:foregroundMark x1="59833" y1="60534" x2="50667" y2="56973"/>
                        <a14:foregroundMark x1="72500" y1="65875" x2="78833" y2="49852"/>
                        <a14:foregroundMark x1="78833" y1="49852" x2="76500" y2="35015"/>
                        <a14:foregroundMark x1="76500" y1="35015" x2="70500" y2="46884"/>
                        <a14:foregroundMark x1="70500" y1="46884" x2="71833" y2="62908"/>
                        <a14:foregroundMark x1="71833" y1="62908" x2="72667" y2="63798"/>
                        <a14:foregroundMark x1="74167" y1="60534" x2="74667" y2="54599"/>
                        <a14:foregroundMark x1="75667" y1="56973" x2="73500" y2="55193"/>
                      </a14:backgroundRemoval>
                    </a14:imgEffect>
                  </a14:imgLayer>
                </a14:imgProps>
              </a:ext>
              <a:ext uri="{28A0092B-C50C-407E-A947-70E740481C1C}">
                <a14:useLocalDpi xmlns:a14="http://schemas.microsoft.com/office/drawing/2010/main" val="0"/>
              </a:ext>
            </a:extLst>
          </a:blip>
          <a:srcRect l="19333" t="13996" r="17778" b="8457"/>
          <a:stretch/>
        </p:blipFill>
        <p:spPr bwMode="auto">
          <a:xfrm>
            <a:off x="277046" y="259461"/>
            <a:ext cx="1304878" cy="90373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1581924" y="169253"/>
            <a:ext cx="10333029" cy="903732"/>
          </a:xfrm>
        </p:spPr>
        <p:txBody>
          <a:bodyPr/>
          <a:lstStyle/>
          <a:p>
            <a:pPr algn="ctr"/>
            <a:r>
              <a:rPr lang="en-US" sz="3200" dirty="0">
                <a:solidFill>
                  <a:schemeClr val="tx1"/>
                </a:solidFill>
              </a:rPr>
              <a:t>Langkah CI/CD </a:t>
            </a:r>
            <a:r>
              <a:rPr lang="en-US" sz="3200" dirty="0" err="1">
                <a:solidFill>
                  <a:schemeClr val="tx1"/>
                </a:solidFill>
              </a:rPr>
              <a:t>Konfigurasi</a:t>
            </a:r>
            <a:r>
              <a:rPr lang="en-US" sz="3200" dirty="0">
                <a:solidFill>
                  <a:schemeClr val="tx1"/>
                </a:solidFill>
              </a:rPr>
              <a:t> Python </a:t>
            </a:r>
            <a:r>
              <a:rPr lang="en-US" sz="3200" dirty="0" err="1">
                <a:solidFill>
                  <a:schemeClr val="tx1"/>
                </a:solidFill>
              </a:rPr>
              <a:t>Dengan</a:t>
            </a:r>
            <a:r>
              <a:rPr lang="en-US" sz="3200" dirty="0">
                <a:solidFill>
                  <a:schemeClr val="tx1"/>
                </a:solidFill>
              </a:rPr>
              <a:t> Jenkins</a:t>
            </a:r>
          </a:p>
        </p:txBody>
      </p:sp>
      <p:sp>
        <p:nvSpPr>
          <p:cNvPr id="5" name="Text Placeholder 2">
            <a:extLst>
              <a:ext uri="{FF2B5EF4-FFF2-40B4-BE49-F238E27FC236}">
                <a16:creationId xmlns:a16="http://schemas.microsoft.com/office/drawing/2014/main" id="{9A05055F-7E2C-4983-B931-BFFADD86C1AC}"/>
              </a:ext>
            </a:extLst>
          </p:cNvPr>
          <p:cNvSpPr>
            <a:spLocks noGrp="1"/>
          </p:cNvSpPr>
          <p:nvPr>
            <p:ph type="body" idx="1"/>
          </p:nvPr>
        </p:nvSpPr>
        <p:spPr>
          <a:xfrm>
            <a:off x="929485" y="1866104"/>
            <a:ext cx="4995672" cy="4401312"/>
          </a:xfrm>
        </p:spPr>
        <p:txBody>
          <a:bodyPr/>
          <a:lstStyle/>
          <a:p>
            <a:pPr algn="just"/>
            <a:r>
              <a:rPr lang="en-US" sz="1600" b="1" dirty="0"/>
              <a:t>5. </a:t>
            </a:r>
            <a:r>
              <a:rPr lang="en-US" sz="1600" b="1" dirty="0" err="1"/>
              <a:t>Membangun</a:t>
            </a:r>
            <a:r>
              <a:rPr lang="en-US" sz="1600" b="1" dirty="0"/>
              <a:t> Pipeline</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Buka Jenkins dan </a:t>
            </a:r>
            <a:r>
              <a:rPr lang="en-US" sz="1600" dirty="0" err="1"/>
              <a:t>buat</a:t>
            </a:r>
            <a:r>
              <a:rPr lang="en-US" sz="1600" dirty="0"/>
              <a:t> pipeline </a:t>
            </a:r>
            <a:r>
              <a:rPr lang="en-US" sz="1600" dirty="0" err="1"/>
              <a:t>baru</a:t>
            </a:r>
            <a:r>
              <a:rPr lang="en-US" sz="1600" dirty="0"/>
              <a:t>.</a:t>
            </a:r>
          </a:p>
          <a:p>
            <a:pPr marL="285750" indent="-285750" algn="just">
              <a:buFont typeface="Arial" panose="020B0604020202020204" pitchFamily="34" charset="0"/>
              <a:buChar char="•"/>
            </a:pPr>
            <a:r>
              <a:rPr lang="en-US" sz="1600" dirty="0" err="1"/>
              <a:t>Dalam</a:t>
            </a:r>
            <a:r>
              <a:rPr lang="en-US" sz="1600" dirty="0"/>
              <a:t> </a:t>
            </a:r>
            <a:r>
              <a:rPr lang="en-US" sz="1600" dirty="0" err="1"/>
              <a:t>pengaturan</a:t>
            </a:r>
            <a:r>
              <a:rPr lang="en-US" sz="1600" dirty="0"/>
              <a:t> pipeline, Anda </a:t>
            </a:r>
            <a:r>
              <a:rPr lang="en-US" sz="1600" dirty="0" err="1"/>
              <a:t>bisa</a:t>
            </a:r>
            <a:r>
              <a:rPr lang="en-US" sz="1600" dirty="0"/>
              <a:t> </a:t>
            </a:r>
            <a:r>
              <a:rPr lang="en-US" sz="1600" dirty="0" err="1"/>
              <a:t>menyalin</a:t>
            </a:r>
            <a:r>
              <a:rPr lang="en-US" sz="1600" dirty="0"/>
              <a:t> </a:t>
            </a:r>
            <a:r>
              <a:rPr lang="en-US" sz="1600" dirty="0" err="1"/>
              <a:t>seluruh</a:t>
            </a:r>
            <a:r>
              <a:rPr lang="en-US" sz="1600" dirty="0"/>
              <a:t> </a:t>
            </a:r>
            <a:r>
              <a:rPr lang="en-US" sz="1600" dirty="0" err="1"/>
              <a:t>isi</a:t>
            </a:r>
            <a:r>
              <a:rPr lang="en-US" sz="1600" dirty="0"/>
              <a:t> </a:t>
            </a:r>
            <a:r>
              <a:rPr lang="en-US" sz="1600" dirty="0" err="1"/>
              <a:t>Jenkinsfile</a:t>
            </a:r>
            <a:r>
              <a:rPr lang="en-US" sz="1600" dirty="0"/>
              <a:t> </a:t>
            </a:r>
            <a:r>
              <a:rPr lang="en-US" sz="1600" dirty="0" err="1"/>
              <a:t>ke</a:t>
            </a:r>
            <a:r>
              <a:rPr lang="en-US" sz="1600" dirty="0"/>
              <a:t> editor </a:t>
            </a:r>
            <a:r>
              <a:rPr lang="en-US" sz="1600" dirty="0" err="1"/>
              <a:t>skrip</a:t>
            </a:r>
            <a:r>
              <a:rPr lang="en-US" sz="1600" dirty="0"/>
              <a:t> pipeline.</a:t>
            </a:r>
          </a:p>
          <a:p>
            <a:pPr marL="285750" indent="-285750" algn="just">
              <a:buFont typeface="Arial" panose="020B0604020202020204" pitchFamily="34" charset="0"/>
              <a:buChar char="•"/>
            </a:pPr>
            <a:r>
              <a:rPr lang="en-US" sz="1600" dirty="0" err="1"/>
              <a:t>Simpan</a:t>
            </a:r>
            <a:r>
              <a:rPr lang="en-US" sz="1600" dirty="0"/>
              <a:t> </a:t>
            </a:r>
            <a:r>
              <a:rPr lang="en-US" sz="1600" dirty="0" err="1"/>
              <a:t>pengaturan</a:t>
            </a:r>
            <a:r>
              <a:rPr lang="en-US" sz="1600" dirty="0"/>
              <a:t> pipeline.</a:t>
            </a:r>
          </a:p>
          <a:p>
            <a:pPr marL="285750" indent="-285750" algn="just">
              <a:buFont typeface="Arial" panose="020B0604020202020204" pitchFamily="34" charset="0"/>
              <a:buChar char="•"/>
            </a:pPr>
            <a:r>
              <a:rPr lang="en-US" sz="1600" dirty="0"/>
              <a:t>Anda </a:t>
            </a:r>
            <a:r>
              <a:rPr lang="en-US" sz="1600" dirty="0" err="1"/>
              <a:t>dapat</a:t>
            </a:r>
            <a:r>
              <a:rPr lang="en-US" sz="1600" dirty="0"/>
              <a:t> </a:t>
            </a:r>
            <a:r>
              <a:rPr lang="en-US" sz="1600" dirty="0" err="1"/>
              <a:t>memulai</a:t>
            </a:r>
            <a:r>
              <a:rPr lang="en-US" sz="1600" dirty="0"/>
              <a:t> </a:t>
            </a:r>
            <a:r>
              <a:rPr lang="en-US" sz="1600" dirty="0" err="1"/>
              <a:t>aliran</a:t>
            </a:r>
            <a:r>
              <a:rPr lang="en-US" sz="1600" dirty="0"/>
              <a:t> </a:t>
            </a:r>
            <a:r>
              <a:rPr lang="en-US" sz="1600" dirty="0" err="1"/>
              <a:t>kerja</a:t>
            </a:r>
            <a:r>
              <a:rPr lang="en-US" sz="1600" dirty="0"/>
              <a:t> </a:t>
            </a:r>
            <a:r>
              <a:rPr lang="en-US" sz="1600" dirty="0" err="1"/>
              <a:t>dengan</a:t>
            </a:r>
            <a:r>
              <a:rPr lang="en-US" sz="1600" dirty="0"/>
              <a:t> </a:t>
            </a:r>
            <a:r>
              <a:rPr lang="en-US" sz="1600" dirty="0" err="1"/>
              <a:t>mengklik</a:t>
            </a:r>
            <a:r>
              <a:rPr lang="en-US" sz="1600" dirty="0"/>
              <a:t> "Build now".</a:t>
            </a:r>
          </a:p>
        </p:txBody>
      </p:sp>
      <p:sp>
        <p:nvSpPr>
          <p:cNvPr id="6" name="Text Placeholder 2">
            <a:extLst>
              <a:ext uri="{FF2B5EF4-FFF2-40B4-BE49-F238E27FC236}">
                <a16:creationId xmlns:a16="http://schemas.microsoft.com/office/drawing/2014/main" id="{6755D262-3745-4B23-A804-A2AB678940BB}"/>
              </a:ext>
            </a:extLst>
          </p:cNvPr>
          <p:cNvSpPr txBox="1">
            <a:spLocks/>
          </p:cNvSpPr>
          <p:nvPr/>
        </p:nvSpPr>
        <p:spPr>
          <a:xfrm>
            <a:off x="6748438" y="1866104"/>
            <a:ext cx="4995672"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600" b="1" dirty="0"/>
              <a:t>6. </a:t>
            </a:r>
            <a:r>
              <a:rPr lang="en-US" sz="1600" b="1" dirty="0" err="1"/>
              <a:t>Validasi</a:t>
            </a:r>
            <a:endParaRPr lang="en-US" sz="1600" b="1" dirty="0"/>
          </a:p>
          <a:p>
            <a:pPr algn="just"/>
            <a:endParaRPr lang="en-US" sz="1600" dirty="0"/>
          </a:p>
          <a:p>
            <a:pPr marL="285750" indent="-285750" algn="just">
              <a:buFont typeface="Arial" panose="020B0604020202020204" pitchFamily="34" charset="0"/>
              <a:buChar char="•"/>
            </a:pPr>
            <a:r>
              <a:rPr lang="en-US" sz="1600" dirty="0" err="1"/>
              <a:t>Pastikan</a:t>
            </a:r>
            <a:r>
              <a:rPr lang="en-US" sz="1600" dirty="0"/>
              <a:t> </a:t>
            </a:r>
            <a:r>
              <a:rPr lang="en-US" sz="1600" dirty="0" err="1"/>
              <a:t>aplikasi</a:t>
            </a:r>
            <a:r>
              <a:rPr lang="en-US" sz="1600" dirty="0"/>
              <a:t> Flask </a:t>
            </a:r>
            <a:r>
              <a:rPr lang="en-US" sz="1600" dirty="0" err="1"/>
              <a:t>berjalan</a:t>
            </a:r>
            <a:r>
              <a:rPr lang="en-US" sz="1600" dirty="0"/>
              <a:t> di port 5000 </a:t>
            </a:r>
            <a:r>
              <a:rPr lang="en-US" sz="1600" dirty="0" err="1"/>
              <a:t>sesuai</a:t>
            </a:r>
            <a:r>
              <a:rPr lang="en-US" sz="1600" dirty="0"/>
              <a:t> yang </a:t>
            </a:r>
            <a:r>
              <a:rPr lang="en-US" sz="1600" dirty="0" err="1"/>
              <a:t>diharapkan</a:t>
            </a:r>
            <a:r>
              <a:rPr lang="en-US" sz="1600" dirty="0"/>
              <a:t>.</a:t>
            </a:r>
          </a:p>
          <a:p>
            <a:pPr marL="285750" indent="-285750" algn="just">
              <a:buFont typeface="Arial" panose="020B0604020202020204" pitchFamily="34" charset="0"/>
              <a:buChar char="•"/>
            </a:pPr>
            <a:r>
              <a:rPr lang="en-US" sz="1600" dirty="0" err="1"/>
              <a:t>Ini</a:t>
            </a:r>
            <a:r>
              <a:rPr lang="en-US" sz="1600" dirty="0"/>
              <a:t> </a:t>
            </a:r>
            <a:r>
              <a:rPr lang="en-US" sz="1600" dirty="0" err="1"/>
              <a:t>adalah</a:t>
            </a:r>
            <a:r>
              <a:rPr lang="en-US" sz="1600" dirty="0"/>
              <a:t> </a:t>
            </a:r>
            <a:r>
              <a:rPr lang="en-US" sz="1600" dirty="0" err="1"/>
              <a:t>panduan</a:t>
            </a:r>
            <a:r>
              <a:rPr lang="en-US" sz="1600" dirty="0"/>
              <a:t> </a:t>
            </a:r>
            <a:r>
              <a:rPr lang="en-US" sz="1600" dirty="0" err="1"/>
              <a:t>awal</a:t>
            </a:r>
            <a:r>
              <a:rPr lang="en-US" sz="1600" dirty="0"/>
              <a:t> </a:t>
            </a:r>
            <a:r>
              <a:rPr lang="en-US" sz="1600" dirty="0" err="1"/>
              <a:t>tentang</a:t>
            </a:r>
            <a:r>
              <a:rPr lang="en-US" sz="1600" dirty="0"/>
              <a:t> </a:t>
            </a:r>
            <a:r>
              <a:rPr lang="en-US" sz="1600" dirty="0" err="1"/>
              <a:t>pengaturan</a:t>
            </a:r>
            <a:r>
              <a:rPr lang="en-US" sz="1600" dirty="0"/>
              <a:t> Jenkins </a:t>
            </a:r>
            <a:r>
              <a:rPr lang="en-US" sz="1600" dirty="0" err="1"/>
              <a:t>untuk</a:t>
            </a:r>
            <a:r>
              <a:rPr lang="en-US" sz="1600" dirty="0"/>
              <a:t> CI/CD pada </a:t>
            </a:r>
            <a:r>
              <a:rPr lang="en-US" sz="1600" dirty="0" err="1"/>
              <a:t>aplikasi</a:t>
            </a:r>
            <a:r>
              <a:rPr lang="en-US" sz="1600" dirty="0"/>
              <a:t> Flask. Anda </a:t>
            </a:r>
            <a:r>
              <a:rPr lang="en-US" sz="1600" dirty="0" err="1"/>
              <a:t>perlu</a:t>
            </a:r>
            <a:r>
              <a:rPr lang="en-US" sz="1600" dirty="0"/>
              <a:t> </a:t>
            </a:r>
            <a:r>
              <a:rPr lang="en-US" sz="1600" dirty="0" err="1"/>
              <a:t>melakukan</a:t>
            </a:r>
            <a:r>
              <a:rPr lang="en-US" sz="1600" dirty="0"/>
              <a:t> </a:t>
            </a:r>
            <a:r>
              <a:rPr lang="en-US" sz="1600" dirty="0" err="1"/>
              <a:t>langkah-langkah</a:t>
            </a:r>
            <a:r>
              <a:rPr lang="en-US" sz="1600" dirty="0"/>
              <a:t> </a:t>
            </a:r>
            <a:r>
              <a:rPr lang="en-US" sz="1600" dirty="0" err="1"/>
              <a:t>ini</a:t>
            </a:r>
            <a:r>
              <a:rPr lang="en-US" sz="1600" dirty="0"/>
              <a:t> di </a:t>
            </a:r>
            <a:r>
              <a:rPr lang="en-US" sz="1600" dirty="0" err="1"/>
              <a:t>mesin</a:t>
            </a:r>
            <a:r>
              <a:rPr lang="en-US" sz="1600" dirty="0"/>
              <a:t> Anda </a:t>
            </a:r>
            <a:r>
              <a:rPr lang="en-US" sz="1600" dirty="0" err="1"/>
              <a:t>sendiri</a:t>
            </a:r>
            <a:r>
              <a:rPr lang="en-US" sz="1600" dirty="0"/>
              <a:t> </a:t>
            </a:r>
            <a:r>
              <a:rPr lang="en-US" sz="1600" dirty="0" err="1"/>
              <a:t>atau</a:t>
            </a:r>
            <a:r>
              <a:rPr lang="en-US" sz="1600" dirty="0"/>
              <a:t> pada server Jenkins Anda </a:t>
            </a:r>
            <a:r>
              <a:rPr lang="en-US" sz="1600" dirty="0" err="1"/>
              <a:t>untuk</a:t>
            </a:r>
            <a:r>
              <a:rPr lang="en-US" sz="1600" dirty="0"/>
              <a:t> </a:t>
            </a:r>
            <a:r>
              <a:rPr lang="en-US" sz="1600" dirty="0" err="1"/>
              <a:t>mengimplementasikan</a:t>
            </a:r>
            <a:r>
              <a:rPr lang="en-US" sz="1600" dirty="0"/>
              <a:t> CI/CD </a:t>
            </a:r>
            <a:r>
              <a:rPr lang="en-US" sz="1600" dirty="0" err="1"/>
              <a:t>dalam</a:t>
            </a:r>
            <a:r>
              <a:rPr lang="en-US" sz="1600" dirty="0"/>
              <a:t> </a:t>
            </a:r>
            <a:r>
              <a:rPr lang="en-US" sz="1600" dirty="0" err="1"/>
              <a:t>proyek</a:t>
            </a:r>
            <a:r>
              <a:rPr lang="en-US" sz="1600" dirty="0"/>
              <a:t> Flask Anda. </a:t>
            </a:r>
            <a:r>
              <a:rPr lang="en-US" sz="1600" dirty="0" err="1"/>
              <a:t>Pastikan</a:t>
            </a:r>
            <a:r>
              <a:rPr lang="en-US" sz="1600" dirty="0"/>
              <a:t> </a:t>
            </a:r>
            <a:r>
              <a:rPr lang="en-US" sz="1600" dirty="0" err="1"/>
              <a:t>untuk</a:t>
            </a:r>
            <a:r>
              <a:rPr lang="en-US" sz="1600" dirty="0"/>
              <a:t> </a:t>
            </a:r>
            <a:r>
              <a:rPr lang="en-US" sz="1600" dirty="0" err="1"/>
              <a:t>mengganti</a:t>
            </a:r>
            <a:r>
              <a:rPr lang="en-US" sz="1600" dirty="0"/>
              <a:t> parameter dan </a:t>
            </a:r>
            <a:r>
              <a:rPr lang="en-US" sz="1600" dirty="0" err="1"/>
              <a:t>konfigurasi</a:t>
            </a:r>
            <a:r>
              <a:rPr lang="en-US" sz="1600" dirty="0"/>
              <a:t> </a:t>
            </a:r>
            <a:r>
              <a:rPr lang="en-US" sz="1600" dirty="0" err="1"/>
              <a:t>sesuai</a:t>
            </a:r>
            <a:r>
              <a:rPr lang="en-US" sz="1600" dirty="0"/>
              <a:t> </a:t>
            </a:r>
            <a:r>
              <a:rPr lang="en-US" sz="1600" dirty="0" err="1"/>
              <a:t>dengan</a:t>
            </a:r>
            <a:r>
              <a:rPr lang="en-US" sz="1600" dirty="0"/>
              <a:t> </a:t>
            </a:r>
            <a:r>
              <a:rPr lang="en-US" sz="1600" dirty="0" err="1"/>
              <a:t>proyek</a:t>
            </a:r>
            <a:r>
              <a:rPr lang="en-US" sz="1600" dirty="0"/>
              <a:t> Anda.</a:t>
            </a:r>
          </a:p>
        </p:txBody>
      </p:sp>
    </p:spTree>
    <p:extLst>
      <p:ext uri="{BB962C8B-B14F-4D97-AF65-F5344CB8AC3E}">
        <p14:creationId xmlns:p14="http://schemas.microsoft.com/office/powerpoint/2010/main" val="2351651844"/>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Why Is Software Development Critical For Food And Beverage Manufacturing  Industry?">
            <a:extLst>
              <a:ext uri="{FF2B5EF4-FFF2-40B4-BE49-F238E27FC236}">
                <a16:creationId xmlns:a16="http://schemas.microsoft.com/office/drawing/2014/main" id="{888FF71F-412E-4D85-8A6B-0A6675048684}"/>
              </a:ext>
            </a:extLst>
          </p:cNvPr>
          <p:cNvPicPr>
            <a:picLocks noChangeAspect="1" noChangeArrowheads="1" noCrop="1"/>
          </p:cNvPicPr>
          <p:nvPr/>
        </p:nvPicPr>
        <p:blipFill>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D4FD09F-6D6F-D1D8-4155-4CC4902DD1AC}"/>
              </a:ext>
            </a:extLst>
          </p:cNvPr>
          <p:cNvSpPr>
            <a:spLocks noGrp="1"/>
          </p:cNvSpPr>
          <p:nvPr>
            <p:ph type="title"/>
          </p:nvPr>
        </p:nvSpPr>
        <p:spPr>
          <a:xfrm>
            <a:off x="441008" y="-233172"/>
            <a:ext cx="6611112" cy="1453896"/>
          </a:xfrm>
        </p:spPr>
        <p:txBody>
          <a:bodyPr/>
          <a:lstStyle/>
          <a:p>
            <a:r>
              <a:rPr lang="en-US" dirty="0" err="1">
                <a:solidFill>
                  <a:schemeClr val="bg1"/>
                </a:solidFill>
              </a:rPr>
              <a:t>Referensi</a:t>
            </a:r>
            <a:endParaRPr lang="en-US" dirty="0">
              <a:solidFill>
                <a:schemeClr val="bg1"/>
              </a:solidFill>
            </a:endParaRPr>
          </a:p>
        </p:txBody>
      </p:sp>
      <p:sp>
        <p:nvSpPr>
          <p:cNvPr id="27" name="Text Placeholder 26">
            <a:extLst>
              <a:ext uri="{FF2B5EF4-FFF2-40B4-BE49-F238E27FC236}">
                <a16:creationId xmlns:a16="http://schemas.microsoft.com/office/drawing/2014/main" id="{AA5458FA-E855-4016-9F13-F9ED7C0BDD7F}"/>
              </a:ext>
            </a:extLst>
          </p:cNvPr>
          <p:cNvSpPr>
            <a:spLocks noGrp="1"/>
          </p:cNvSpPr>
          <p:nvPr>
            <p:ph type="body" sz="quarter" idx="18"/>
          </p:nvPr>
        </p:nvSpPr>
        <p:spPr>
          <a:xfrm>
            <a:off x="595087" y="959468"/>
            <a:ext cx="10726056" cy="5181600"/>
          </a:xfrm>
        </p:spPr>
        <p:txBody>
          <a:bodyPr/>
          <a:lstStyle/>
          <a:p>
            <a:pPr algn="just"/>
            <a:endParaRPr lang="id-ID" sz="1200" dirty="0">
              <a:solidFill>
                <a:schemeClr val="bg1"/>
              </a:solidFill>
            </a:endParaRPr>
          </a:p>
          <a:p>
            <a:pPr algn="just"/>
            <a:r>
              <a:rPr lang="id-ID" sz="1200" dirty="0">
                <a:solidFill>
                  <a:schemeClr val="bg1"/>
                </a:solidFill>
              </a:rPr>
              <a:t>[White Box Testing - Dicoding](https://www.dicoding.com/blog/white-box-testing/)</a:t>
            </a:r>
          </a:p>
          <a:p>
            <a:pPr algn="just"/>
            <a:r>
              <a:rPr lang="id-ID" sz="1200" dirty="0">
                <a:solidFill>
                  <a:schemeClr val="bg1"/>
                </a:solidFill>
              </a:rPr>
              <a:t>[White Box Testing - ITBox](https://itbox.id/blog/white-box-testing-adalah/)</a:t>
            </a:r>
          </a:p>
          <a:p>
            <a:pPr algn="just"/>
            <a:r>
              <a:rPr lang="id-ID" sz="1200" dirty="0">
                <a:solidFill>
                  <a:schemeClr val="bg1"/>
                </a:solidFill>
              </a:rPr>
              <a:t>[Unit Testing - Glints](https://glints.com/id/lowongan/unit-testing-adalah/)</a:t>
            </a:r>
          </a:p>
          <a:p>
            <a:pPr algn="just"/>
            <a:r>
              <a:rPr lang="id-ID" sz="1200" dirty="0">
                <a:solidFill>
                  <a:schemeClr val="bg1"/>
                </a:solidFill>
              </a:rPr>
              <a:t>[Unit Testing - Muklasr's Medium](https://muklasr.medium.com/unit-testing-45fbf725e780)</a:t>
            </a:r>
          </a:p>
          <a:p>
            <a:pPr algn="just"/>
            <a:r>
              <a:rPr lang="id-ID" sz="1200" dirty="0">
                <a:solidFill>
                  <a:schemeClr val="bg1"/>
                </a:solidFill>
              </a:rPr>
              <a:t>[White Box Testing Implementation - Isetiabhakti's Medium](https://isetiabhakti.medium.com/white-box-testing-implementasi-perangkat-lunak-8ff4ac4be5fa)</a:t>
            </a:r>
          </a:p>
          <a:p>
            <a:pPr algn="just"/>
            <a:r>
              <a:rPr lang="id-ID" sz="1200" dirty="0">
                <a:solidFill>
                  <a:schemeClr val="bg1"/>
                </a:solidFill>
              </a:rPr>
              <a:t>[Software Engineering White Box Testing - GeeksforGeeks](https://www.geeksforgeeks.org/software-engineering-white-box-testing/)</a:t>
            </a:r>
          </a:p>
          <a:p>
            <a:pPr algn="just"/>
            <a:r>
              <a:rPr lang="id-ID" sz="1200" dirty="0">
                <a:solidFill>
                  <a:schemeClr val="bg1"/>
                </a:solidFill>
              </a:rPr>
              <a:t>[White Box Testing Techniques</a:t>
            </a:r>
            <a:r>
              <a:rPr lang="en-US" sz="1200" dirty="0">
                <a:solidFill>
                  <a:schemeClr val="bg1"/>
                </a:solidFill>
              </a:rPr>
              <a:t> </a:t>
            </a:r>
            <a:r>
              <a:rPr lang="id-ID" sz="1200" dirty="0">
                <a:solidFill>
                  <a:schemeClr val="bg1"/>
                </a:solidFill>
              </a:rPr>
              <a:t>with Example - SoftwareTestingHelp](https://www.softwaretestinghelp.com/white-box-testing-techniques-with-example/)</a:t>
            </a:r>
          </a:p>
          <a:p>
            <a:pPr algn="just"/>
            <a:r>
              <a:rPr lang="id-ID" sz="1200" dirty="0">
                <a:solidFill>
                  <a:schemeClr val="bg1"/>
                </a:solidFill>
              </a:rPr>
              <a:t>[Unit Testing - Glints](https://glints.com/id/lowongan/unit-testing-adalah/)</a:t>
            </a:r>
          </a:p>
          <a:p>
            <a:pPr algn="just"/>
            <a:r>
              <a:rPr lang="id-ID" sz="1200" dirty="0">
                <a:solidFill>
                  <a:schemeClr val="bg1"/>
                </a:solidFill>
              </a:rPr>
              <a:t>[Unit Testing dengan Benar - 99ridho's Medium](https://medium.com/99ridho/belajar-melakukan-unit-testing-dengan-benar-de8993e19194)</a:t>
            </a:r>
          </a:p>
          <a:p>
            <a:pPr algn="just"/>
            <a:r>
              <a:rPr lang="id-ID" sz="1200" dirty="0">
                <a:solidFill>
                  <a:schemeClr val="bg1"/>
                </a:solidFill>
              </a:rPr>
              <a:t>[CI/CD Explanation - TOGHR](https://toghr.com/apa-itu-ci-cd/)</a:t>
            </a:r>
          </a:p>
          <a:p>
            <a:pPr algn="just"/>
            <a:r>
              <a:rPr lang="id-ID" sz="1200" dirty="0">
                <a:solidFill>
                  <a:schemeClr val="bg1"/>
                </a:solidFill>
              </a:rPr>
              <a:t>[CI/CD Pipeline in DevOps - Binar Academy](https://www.binaracademy.com/blog/ci-cd-pipeline-dalam-devops)</a:t>
            </a:r>
            <a:endParaRPr lang="en-US" sz="1200" dirty="0">
              <a:solidFill>
                <a:schemeClr val="bg1"/>
              </a:solidFill>
            </a:endParaRPr>
          </a:p>
          <a:p>
            <a:pPr algn="just"/>
            <a:r>
              <a:rPr lang="en-US" sz="1200" dirty="0">
                <a:solidFill>
                  <a:schemeClr val="bg1"/>
                </a:solidFill>
              </a:rPr>
              <a:t>[Implement CI/CD Using Jenkins for Python Application](https://blog.devgenius.io/implement-ci-cd-using-jenkins-for-python-application-91a3bcf7d91)</a:t>
            </a:r>
          </a:p>
          <a:p>
            <a:pPr algn="just"/>
            <a:r>
              <a:rPr lang="en-US" sz="1200" dirty="0">
                <a:solidFill>
                  <a:schemeClr val="bg1"/>
                </a:solidFill>
              </a:rPr>
              <a:t>[Unit Testing in Python: Detailed Tutorial] </a:t>
            </a:r>
            <a:r>
              <a:rPr lang="id-ID" sz="1200" dirty="0">
                <a:solidFill>
                  <a:schemeClr val="bg1"/>
                </a:solidFill>
              </a:rPr>
              <a:t>https://www.browserstack.com/guide/unit-testing-python</a:t>
            </a:r>
          </a:p>
        </p:txBody>
      </p:sp>
    </p:spTree>
    <p:extLst>
      <p:ext uri="{BB962C8B-B14F-4D97-AF65-F5344CB8AC3E}">
        <p14:creationId xmlns:p14="http://schemas.microsoft.com/office/powerpoint/2010/main" val="1943226813"/>
      </p:ext>
    </p:ext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482334" y="595884"/>
            <a:ext cx="4735068" cy="903732"/>
          </a:xfrm>
        </p:spPr>
        <p:txBody>
          <a:bodyPr/>
          <a:lstStyle/>
          <a:p>
            <a:r>
              <a:rPr lang="en-US" sz="4000" dirty="0" err="1"/>
              <a:t>Apa</a:t>
            </a:r>
            <a:r>
              <a:rPr lang="en-US" sz="4000" dirty="0"/>
              <a:t> </a:t>
            </a:r>
            <a:r>
              <a:rPr lang="en-US" sz="4000" dirty="0" err="1"/>
              <a:t>Itu</a:t>
            </a:r>
            <a:r>
              <a:rPr lang="en-US" sz="4000" dirty="0"/>
              <a:t> White Box Testing?</a:t>
            </a:r>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dirty="0"/>
              <a:t>White box testing </a:t>
            </a:r>
            <a:r>
              <a:rPr lang="en-US" dirty="0" err="1"/>
              <a:t>merupakan</a:t>
            </a:r>
            <a:r>
              <a:rPr lang="en-US" dirty="0"/>
              <a:t> </a:t>
            </a:r>
            <a:r>
              <a:rPr lang="en-US" dirty="0" err="1"/>
              <a:t>suatu</a:t>
            </a:r>
            <a:r>
              <a:rPr lang="en-US" dirty="0"/>
              <a:t> </a:t>
            </a:r>
            <a:r>
              <a:rPr lang="en-US" dirty="0" err="1"/>
              <a:t>pengujian</a:t>
            </a:r>
            <a:r>
              <a:rPr lang="en-US" dirty="0"/>
              <a:t> oleh software </a:t>
            </a:r>
            <a:r>
              <a:rPr lang="en-US" dirty="0" err="1"/>
              <a:t>atau</a:t>
            </a:r>
            <a:r>
              <a:rPr lang="en-US" dirty="0"/>
              <a:t> </a:t>
            </a:r>
            <a:r>
              <a:rPr lang="en-US" dirty="0" err="1"/>
              <a:t>aplikasi</a:t>
            </a:r>
            <a:r>
              <a:rPr lang="en-US" dirty="0"/>
              <a:t> </a:t>
            </a:r>
            <a:r>
              <a:rPr lang="en-US" dirty="0" err="1"/>
              <a:t>dengan</a:t>
            </a:r>
            <a:r>
              <a:rPr lang="en-US" dirty="0"/>
              <a:t> </a:t>
            </a:r>
            <a:r>
              <a:rPr lang="en-US" dirty="0" err="1"/>
              <a:t>melihat</a:t>
            </a:r>
            <a:r>
              <a:rPr lang="en-US" dirty="0"/>
              <a:t> </a:t>
            </a:r>
            <a:r>
              <a:rPr lang="en-US" dirty="0" err="1"/>
              <a:t>modul</a:t>
            </a:r>
            <a:r>
              <a:rPr lang="en-US" dirty="0"/>
              <a:t> </a:t>
            </a:r>
            <a:r>
              <a:rPr lang="en-US" dirty="0" err="1"/>
              <a:t>untuk</a:t>
            </a:r>
            <a:r>
              <a:rPr lang="en-US" dirty="0"/>
              <a:t> </a:t>
            </a:r>
            <a:r>
              <a:rPr lang="en-US" dirty="0" err="1"/>
              <a:t>menganalisis</a:t>
            </a:r>
            <a:r>
              <a:rPr lang="en-US" dirty="0"/>
              <a:t> </a:t>
            </a:r>
            <a:r>
              <a:rPr lang="en-US" dirty="0" err="1"/>
              <a:t>kode</a:t>
            </a:r>
            <a:r>
              <a:rPr lang="en-US" dirty="0"/>
              <a:t> program </a:t>
            </a:r>
            <a:r>
              <a:rPr lang="en-US" dirty="0" err="1"/>
              <a:t>ada</a:t>
            </a:r>
            <a:r>
              <a:rPr lang="en-US" dirty="0"/>
              <a:t> yang salah </a:t>
            </a:r>
            <a:r>
              <a:rPr lang="en-US" dirty="0" err="1"/>
              <a:t>atau</a:t>
            </a:r>
            <a:r>
              <a:rPr lang="en-US" dirty="0"/>
              <a:t> </a:t>
            </a:r>
            <a:r>
              <a:rPr lang="en-US" dirty="0" err="1"/>
              <a:t>tidak</a:t>
            </a:r>
            <a:r>
              <a:rPr lang="en-US" dirty="0"/>
              <a:t>. </a:t>
            </a:r>
            <a:r>
              <a:rPr lang="en-US" dirty="0" err="1"/>
              <a:t>Bila</a:t>
            </a:r>
            <a:r>
              <a:rPr lang="en-US" dirty="0"/>
              <a:t> </a:t>
            </a:r>
            <a:r>
              <a:rPr lang="en-US" dirty="0" err="1"/>
              <a:t>suatu</a:t>
            </a:r>
            <a:r>
              <a:rPr lang="en-US" dirty="0"/>
              <a:t> </a:t>
            </a:r>
            <a:r>
              <a:rPr lang="en-US" dirty="0" err="1"/>
              <a:t>modul</a:t>
            </a:r>
            <a:r>
              <a:rPr lang="en-US" dirty="0"/>
              <a:t> yang </a:t>
            </a:r>
            <a:r>
              <a:rPr lang="en-US" dirty="0" err="1"/>
              <a:t>diproduksi</a:t>
            </a:r>
            <a:r>
              <a:rPr lang="en-US" dirty="0"/>
              <a:t> </a:t>
            </a:r>
            <a:r>
              <a:rPr lang="en-US" dirty="0" err="1"/>
              <a:t>tidak</a:t>
            </a:r>
            <a:r>
              <a:rPr lang="en-US" dirty="0"/>
              <a:t> </a:t>
            </a:r>
            <a:r>
              <a:rPr lang="en-US" dirty="0" err="1"/>
              <a:t>memenuhi</a:t>
            </a:r>
            <a:r>
              <a:rPr lang="en-US" dirty="0"/>
              <a:t> </a:t>
            </a:r>
            <a:r>
              <a:rPr lang="en-US" dirty="0" err="1"/>
              <a:t>syarat</a:t>
            </a:r>
            <a:r>
              <a:rPr lang="en-US" dirty="0"/>
              <a:t>, </a:t>
            </a:r>
            <a:r>
              <a:rPr lang="en-US" dirty="0" err="1"/>
              <a:t>kode</a:t>
            </a:r>
            <a:r>
              <a:rPr lang="en-US" dirty="0"/>
              <a:t> </a:t>
            </a:r>
            <a:r>
              <a:rPr lang="en-US" dirty="0" err="1"/>
              <a:t>akan</a:t>
            </a:r>
            <a:r>
              <a:rPr lang="en-US" dirty="0"/>
              <a:t> </a:t>
            </a:r>
            <a:r>
              <a:rPr lang="en-US" dirty="0" err="1"/>
              <a:t>dikompilasi</a:t>
            </a:r>
            <a:r>
              <a:rPr lang="en-US" dirty="0"/>
              <a:t> </a:t>
            </a:r>
            <a:r>
              <a:rPr lang="en-US" dirty="0" err="1"/>
              <a:t>ulang</a:t>
            </a:r>
            <a:r>
              <a:rPr lang="en-US" dirty="0"/>
              <a:t> dan </a:t>
            </a:r>
            <a:r>
              <a:rPr lang="en-US" dirty="0" err="1"/>
              <a:t>periksa</a:t>
            </a:r>
            <a:r>
              <a:rPr lang="en-US" dirty="0"/>
              <a:t> </a:t>
            </a:r>
            <a:r>
              <a:rPr lang="en-US" dirty="0" err="1"/>
              <a:t>lagi</a:t>
            </a:r>
            <a:r>
              <a:rPr lang="en-US" dirty="0"/>
              <a:t> </a:t>
            </a:r>
            <a:r>
              <a:rPr lang="en-US" dirty="0" err="1"/>
              <a:t>hingga</a:t>
            </a:r>
            <a:r>
              <a:rPr lang="en-US" dirty="0"/>
              <a:t> </a:t>
            </a:r>
            <a:r>
              <a:rPr lang="en-US" dirty="0" err="1"/>
              <a:t>mencapai</a:t>
            </a:r>
            <a:r>
              <a:rPr lang="en-US" dirty="0"/>
              <a:t> </a:t>
            </a:r>
            <a:r>
              <a:rPr lang="en-US" dirty="0" err="1"/>
              <a:t>apa</a:t>
            </a:r>
            <a:r>
              <a:rPr lang="en-US" dirty="0"/>
              <a:t> yang </a:t>
            </a:r>
            <a:r>
              <a:rPr lang="en-US" dirty="0" err="1"/>
              <a:t>diharapkan</a:t>
            </a:r>
            <a:r>
              <a:rPr lang="en-US" dirty="0"/>
              <a:t> </a:t>
            </a:r>
            <a:r>
              <a:rPr lang="en-US" dirty="0" err="1"/>
              <a:t>dalam</a:t>
            </a:r>
            <a:r>
              <a:rPr lang="en-US" dirty="0"/>
              <a:t> arti </a:t>
            </a:r>
            <a:r>
              <a:rPr lang="en-US" dirty="0" err="1"/>
              <a:t>bahwa</a:t>
            </a:r>
            <a:r>
              <a:rPr lang="en-US" dirty="0"/>
              <a:t> white box testing </a:t>
            </a:r>
            <a:r>
              <a:rPr lang="en-US" dirty="0" err="1"/>
              <a:t>menguji</a:t>
            </a:r>
            <a:r>
              <a:rPr lang="en-US" dirty="0"/>
              <a:t> </a:t>
            </a:r>
            <a:r>
              <a:rPr lang="en-US" dirty="0" err="1"/>
              <a:t>dengan</a:t>
            </a:r>
            <a:r>
              <a:rPr lang="en-US" dirty="0"/>
              <a:t> </a:t>
            </a:r>
            <a:r>
              <a:rPr lang="en-US" dirty="0" err="1"/>
              <a:t>cara</a:t>
            </a:r>
            <a:r>
              <a:rPr lang="en-US" dirty="0"/>
              <a:t> </a:t>
            </a:r>
            <a:r>
              <a:rPr lang="en-US" dirty="0" err="1"/>
              <a:t>melihat</a:t>
            </a:r>
            <a:r>
              <a:rPr lang="en-US" dirty="0"/>
              <a:t> pure code </a:t>
            </a:r>
            <a:r>
              <a:rPr lang="en-US" dirty="0" err="1"/>
              <a:t>dari</a:t>
            </a:r>
            <a:r>
              <a:rPr lang="en-US" dirty="0"/>
              <a:t> </a:t>
            </a:r>
            <a:r>
              <a:rPr lang="en-US" dirty="0" err="1"/>
              <a:t>suatu</a:t>
            </a:r>
            <a:r>
              <a:rPr lang="en-US" dirty="0"/>
              <a:t> </a:t>
            </a:r>
            <a:r>
              <a:rPr lang="en-US" dirty="0" err="1"/>
              <a:t>perangkat</a:t>
            </a:r>
            <a:r>
              <a:rPr lang="en-US" dirty="0"/>
              <a:t> </a:t>
            </a:r>
            <a:r>
              <a:rPr lang="en-US" dirty="0" err="1"/>
              <a:t>lunak</a:t>
            </a:r>
            <a:r>
              <a:rPr lang="en-US" dirty="0"/>
              <a:t> </a:t>
            </a:r>
            <a:r>
              <a:rPr lang="en-US" dirty="0" err="1"/>
              <a:t>atau</a:t>
            </a:r>
            <a:r>
              <a:rPr lang="en-US" dirty="0"/>
              <a:t> </a:t>
            </a:r>
            <a:r>
              <a:rPr lang="en-US" dirty="0" err="1"/>
              <a:t>aplikasi</a:t>
            </a:r>
            <a:r>
              <a:rPr lang="en-US" dirty="0"/>
              <a:t> yang </a:t>
            </a:r>
            <a:r>
              <a:rPr lang="en-US" dirty="0" err="1"/>
              <a:t>diuji</a:t>
            </a:r>
            <a:r>
              <a:rPr lang="en-US" dirty="0"/>
              <a:t> </a:t>
            </a:r>
            <a:r>
              <a:rPr lang="en-US" dirty="0" err="1"/>
              <a:t>tanpa</a:t>
            </a:r>
            <a:r>
              <a:rPr lang="en-US" dirty="0"/>
              <a:t> </a:t>
            </a:r>
            <a:r>
              <a:rPr lang="en-US" dirty="0" err="1"/>
              <a:t>mempedulikan</a:t>
            </a:r>
            <a:r>
              <a:rPr lang="en-US" dirty="0"/>
              <a:t> </a:t>
            </a:r>
            <a:r>
              <a:rPr lang="en-US" dirty="0" err="1"/>
              <a:t>tampilan</a:t>
            </a:r>
            <a:r>
              <a:rPr lang="en-US" dirty="0"/>
              <a:t> </a:t>
            </a:r>
            <a:r>
              <a:rPr lang="en-US" dirty="0" err="1"/>
              <a:t>atau</a:t>
            </a:r>
            <a:r>
              <a:rPr lang="en-US" dirty="0"/>
              <a:t> UI </a:t>
            </a:r>
            <a:r>
              <a:rPr lang="en-US" dirty="0" err="1"/>
              <a:t>dari</a:t>
            </a:r>
            <a:r>
              <a:rPr lang="en-US" dirty="0"/>
              <a:t> </a:t>
            </a:r>
            <a:r>
              <a:rPr lang="en-US" dirty="0" err="1"/>
              <a:t>aplikasi</a:t>
            </a:r>
            <a:r>
              <a:rPr lang="en-US" dirty="0"/>
              <a:t> </a:t>
            </a:r>
            <a:r>
              <a:rPr lang="en-US" dirty="0" err="1"/>
              <a:t>tersebut</a:t>
            </a:r>
            <a:r>
              <a:rPr lang="en-US" dirty="0"/>
              <a:t>.</a:t>
            </a:r>
          </a:p>
        </p:txBody>
      </p:sp>
      <p:pic>
        <p:nvPicPr>
          <p:cNvPr id="11" name="Picture 10">
            <a:extLst>
              <a:ext uri="{FF2B5EF4-FFF2-40B4-BE49-F238E27FC236}">
                <a16:creationId xmlns:a16="http://schemas.microsoft.com/office/drawing/2014/main" id="{8C8926F5-4B2F-4F7E-BC0B-90483EEBBBD9}"/>
              </a:ext>
            </a:extLst>
          </p:cNvPr>
          <p:cNvPicPr>
            <a:picLocks noChangeAspect="1"/>
          </p:cNvPicPr>
          <p:nvPr/>
        </p:nvPicPr>
        <p:blipFill rotWithShape="1">
          <a:blip r:embed="rId2"/>
          <a:srcRect l="4791" r="4583"/>
          <a:stretch/>
        </p:blipFill>
        <p:spPr>
          <a:xfrm>
            <a:off x="0" y="0"/>
            <a:ext cx="5839969" cy="6858000"/>
          </a:xfrm>
          <a:prstGeom prst="rect">
            <a:avLst/>
          </a:prstGeom>
        </p:spPr>
      </p:pic>
    </p:spTree>
    <p:extLst>
      <p:ext uri="{BB962C8B-B14F-4D97-AF65-F5344CB8AC3E}">
        <p14:creationId xmlns:p14="http://schemas.microsoft.com/office/powerpoint/2010/main" val="195204594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6D777E-AF79-EFAB-66FB-4A4B8040A93D}"/>
              </a:ext>
            </a:extLst>
          </p:cNvPr>
          <p:cNvSpPr>
            <a:spLocks noGrp="1"/>
          </p:cNvSpPr>
          <p:nvPr>
            <p:ph type="title"/>
          </p:nvPr>
        </p:nvSpPr>
        <p:spPr/>
        <p:txBody>
          <a:bodyPr/>
          <a:lstStyle/>
          <a:p>
            <a:r>
              <a:rPr lang="en-US" dirty="0" err="1"/>
              <a:t>TerimaKasih</a:t>
            </a:r>
            <a:endParaRPr lang="en-US" dirty="0"/>
          </a:p>
        </p:txBody>
      </p:sp>
      <p:sp>
        <p:nvSpPr>
          <p:cNvPr id="3" name="Content Placeholder 2">
            <a:extLst>
              <a:ext uri="{FF2B5EF4-FFF2-40B4-BE49-F238E27FC236}">
                <a16:creationId xmlns:a16="http://schemas.microsoft.com/office/drawing/2014/main" id="{8F0A3398-BF6F-02E2-4278-2F44D05DDCEC}"/>
              </a:ext>
            </a:extLst>
          </p:cNvPr>
          <p:cNvSpPr>
            <a:spLocks noGrp="1"/>
          </p:cNvSpPr>
          <p:nvPr>
            <p:ph idx="1"/>
          </p:nvPr>
        </p:nvSpPr>
        <p:spPr/>
        <p:txBody>
          <a:bodyPr/>
          <a:lstStyle/>
          <a:p>
            <a:r>
              <a:rPr lang="en-US" dirty="0" err="1"/>
              <a:t>Akhsyanal</a:t>
            </a:r>
            <a:r>
              <a:rPr lang="en-US" dirty="0"/>
              <a:t> </a:t>
            </a:r>
            <a:r>
              <a:rPr lang="en-US" dirty="0" err="1"/>
              <a:t>Gowpur</a:t>
            </a:r>
            <a:endParaRPr lang="en-US" dirty="0"/>
          </a:p>
          <a:p>
            <a:r>
              <a:rPr lang="en-US" dirty="0"/>
              <a:t>201011400526</a:t>
            </a:r>
          </a:p>
          <a:p>
            <a:r>
              <a:rPr lang="en-US" dirty="0"/>
              <a:t>07TPLE007</a:t>
            </a:r>
          </a:p>
        </p:txBody>
      </p:sp>
      <p:sp>
        <p:nvSpPr>
          <p:cNvPr id="15" name="Footer Placeholder 14">
            <a:extLst>
              <a:ext uri="{FF2B5EF4-FFF2-40B4-BE49-F238E27FC236}">
                <a16:creationId xmlns:a16="http://schemas.microsoft.com/office/drawing/2014/main" id="{E24B729D-0011-9D2A-902B-1E2D5831BB7D}"/>
              </a:ext>
            </a:extLst>
          </p:cNvPr>
          <p:cNvSpPr>
            <a:spLocks noGrp="1"/>
          </p:cNvSpPr>
          <p:nvPr>
            <p:ph type="ftr" sz="quarter" idx="13"/>
          </p:nvPr>
        </p:nvSpPr>
        <p:spPr/>
        <p:txBody>
          <a:bodyPr/>
          <a:lstStyle/>
          <a:p>
            <a:r>
              <a:rPr lang="en-US"/>
              <a:t>course title</a:t>
            </a:r>
          </a:p>
        </p:txBody>
      </p:sp>
      <p:sp>
        <p:nvSpPr>
          <p:cNvPr id="16" name="Slide Number Placeholder 15">
            <a:extLst>
              <a:ext uri="{FF2B5EF4-FFF2-40B4-BE49-F238E27FC236}">
                <a16:creationId xmlns:a16="http://schemas.microsoft.com/office/drawing/2014/main" id="{CDBC5633-94C2-A2F3-99F3-C5642E4F92DD}"/>
              </a:ext>
            </a:extLst>
          </p:cNvPr>
          <p:cNvSpPr>
            <a:spLocks noGrp="1"/>
          </p:cNvSpPr>
          <p:nvPr>
            <p:ph type="sldNum" sz="quarter" idx="14"/>
          </p:nvPr>
        </p:nvSpPr>
        <p:spPr/>
        <p:txBody>
          <a:bodyPr/>
          <a:lstStyle/>
          <a:p>
            <a:fld id="{8058A7CE-F400-7B46-9E16-10D36E8C32FD}" type="slidenum">
              <a:rPr lang="en-US" smtClean="0"/>
              <a:pPr/>
              <a:t>50</a:t>
            </a:fld>
            <a:endParaRPr lang="en-US"/>
          </a:p>
        </p:txBody>
      </p:sp>
      <p:pic>
        <p:nvPicPr>
          <p:cNvPr id="2052" name="Picture 4" descr="Quality Assurance | Mysite">
            <a:extLst>
              <a:ext uri="{FF2B5EF4-FFF2-40B4-BE49-F238E27FC236}">
                <a16:creationId xmlns:a16="http://schemas.microsoft.com/office/drawing/2014/main" id="{FBC3B13E-93C1-4242-B2C2-99401A137EB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1219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417632"/>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02</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Perbedaan</a:t>
            </a:r>
            <a:r>
              <a:rPr lang="en-US" dirty="0"/>
              <a:t> </a:t>
            </a:r>
            <a:r>
              <a:rPr lang="en-US" dirty="0" err="1"/>
              <a:t>Dengan</a:t>
            </a:r>
            <a:r>
              <a:rPr lang="en-US" dirty="0"/>
              <a:t> Black Box Testing</a:t>
            </a:r>
          </a:p>
          <a:p>
            <a:endParaRPr lang="en-US" dirty="0"/>
          </a:p>
        </p:txBody>
      </p:sp>
      <p:pic>
        <p:nvPicPr>
          <p:cNvPr id="10" name="Picture 9">
            <a:extLst>
              <a:ext uri="{FF2B5EF4-FFF2-40B4-BE49-F238E27FC236}">
                <a16:creationId xmlns:a16="http://schemas.microsoft.com/office/drawing/2014/main" id="{99A477CD-7FAE-4F5D-92E6-20326B6E9FDF}"/>
              </a:ext>
            </a:extLst>
          </p:cNvPr>
          <p:cNvPicPr>
            <a:picLocks noChangeAspect="1"/>
          </p:cNvPicPr>
          <p:nvPr/>
        </p:nvPicPr>
        <p:blipFill rotWithShape="1">
          <a:blip r:embed="rId2"/>
          <a:srcRect l="4791" r="4583"/>
          <a:stretch/>
        </p:blipFill>
        <p:spPr>
          <a:xfrm>
            <a:off x="6096000" y="0"/>
            <a:ext cx="6096000" cy="6858000"/>
          </a:xfrm>
          <a:prstGeom prst="rect">
            <a:avLst/>
          </a:prstGeom>
        </p:spPr>
      </p:pic>
    </p:spTree>
    <p:extLst>
      <p:ext uri="{BB962C8B-B14F-4D97-AF65-F5344CB8AC3E}">
        <p14:creationId xmlns:p14="http://schemas.microsoft.com/office/powerpoint/2010/main" val="305100969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52032" y="424434"/>
            <a:ext cx="4735068" cy="903732"/>
          </a:xfrm>
        </p:spPr>
        <p:txBody>
          <a:bodyPr/>
          <a:lstStyle/>
          <a:p>
            <a:r>
              <a:rPr lang="en-US" sz="3600" dirty="0" err="1"/>
              <a:t>Perbedaan</a:t>
            </a:r>
            <a:r>
              <a:rPr lang="en-US" sz="3600" dirty="0"/>
              <a:t> </a:t>
            </a:r>
            <a:r>
              <a:rPr lang="en-US" sz="3600" dirty="0" err="1"/>
              <a:t>Dengan</a:t>
            </a:r>
            <a:r>
              <a:rPr lang="en-US" sz="3600" dirty="0"/>
              <a:t> Black Box Testing</a:t>
            </a:r>
            <a:endParaRPr lang="en-US" sz="72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sz="1600" dirty="0"/>
              <a:t>Black Box Testing (</a:t>
            </a:r>
            <a:r>
              <a:rPr lang="en-US" sz="1600" dirty="0" err="1"/>
              <a:t>Fungsional</a:t>
            </a:r>
            <a:r>
              <a:rPr lang="en-US" sz="1600" dirty="0"/>
              <a:t>)</a:t>
            </a:r>
          </a:p>
          <a:p>
            <a:pPr algn="just"/>
            <a:endParaRPr lang="en-US" sz="1600" dirty="0"/>
          </a:p>
          <a:p>
            <a:pPr marL="285750" indent="-285750" algn="just">
              <a:buFont typeface="Arial" panose="020B0604020202020204" pitchFamily="34" charset="0"/>
              <a:buChar char="•"/>
            </a:pPr>
            <a:r>
              <a:rPr lang="en-US" sz="1600" dirty="0"/>
              <a:t>Black Box Testing </a:t>
            </a:r>
            <a:r>
              <a:rPr lang="en-US" sz="1600" dirty="0" err="1"/>
              <a:t>fokus</a:t>
            </a:r>
            <a:r>
              <a:rPr lang="en-US" sz="1600" dirty="0"/>
              <a:t> pada </a:t>
            </a:r>
            <a:r>
              <a:rPr lang="en-US" sz="1600" dirty="0" err="1"/>
              <a:t>apa</a:t>
            </a:r>
            <a:r>
              <a:rPr lang="en-US" sz="1600" dirty="0"/>
              <a:t> yang </a:t>
            </a:r>
            <a:r>
              <a:rPr lang="en-US" sz="1600" dirty="0" err="1"/>
              <a:t>dilihat</a:t>
            </a:r>
            <a:r>
              <a:rPr lang="en-US" sz="1600" dirty="0"/>
              <a:t> </a:t>
            </a:r>
            <a:r>
              <a:rPr lang="en-US" sz="1600" dirty="0" err="1"/>
              <a:t>dari</a:t>
            </a:r>
            <a:r>
              <a:rPr lang="en-US" sz="1600" dirty="0"/>
              <a:t> </a:t>
            </a:r>
            <a:r>
              <a:rPr lang="en-US" sz="1600" dirty="0" err="1"/>
              <a:t>sisi</a:t>
            </a:r>
            <a:r>
              <a:rPr lang="en-US" sz="1600" dirty="0"/>
              <a:t> input dan output </a:t>
            </a:r>
            <a:r>
              <a:rPr lang="en-US" sz="1600" dirty="0" err="1"/>
              <a:t>perangkat</a:t>
            </a:r>
            <a:r>
              <a:rPr lang="en-US" sz="1600" dirty="0"/>
              <a:t> </a:t>
            </a:r>
            <a:r>
              <a:rPr lang="en-US" sz="1600" dirty="0" err="1"/>
              <a:t>lunak</a:t>
            </a:r>
            <a:r>
              <a:rPr lang="en-US" sz="1600" dirty="0"/>
              <a:t>.</a:t>
            </a:r>
          </a:p>
          <a:p>
            <a:pPr marL="285750" indent="-285750" algn="just">
              <a:buFont typeface="Arial" panose="020B0604020202020204" pitchFamily="34" charset="0"/>
              <a:buChar char="•"/>
            </a:pPr>
            <a:r>
              <a:rPr lang="en-US" sz="1600" dirty="0" err="1"/>
              <a:t>Dilakukan</a:t>
            </a:r>
            <a:r>
              <a:rPr lang="en-US" sz="1600" dirty="0"/>
              <a:t> oleh </a:t>
            </a:r>
            <a:r>
              <a:rPr lang="en-US" sz="1600" dirty="0" err="1"/>
              <a:t>penguji</a:t>
            </a:r>
            <a:r>
              <a:rPr lang="en-US" sz="1600" dirty="0"/>
              <a:t> </a:t>
            </a:r>
            <a:r>
              <a:rPr lang="en-US" sz="1600" dirty="0" err="1"/>
              <a:t>independen</a:t>
            </a:r>
            <a:r>
              <a:rPr lang="en-US" sz="1600" dirty="0"/>
              <a:t> yang </a:t>
            </a:r>
            <a:r>
              <a:rPr lang="en-US" sz="1600" dirty="0" err="1"/>
              <a:t>tidak</a:t>
            </a:r>
            <a:r>
              <a:rPr lang="en-US" sz="1600" dirty="0"/>
              <a:t> </a:t>
            </a:r>
            <a:r>
              <a:rPr lang="en-US" sz="1600" dirty="0" err="1"/>
              <a:t>perlu</a:t>
            </a:r>
            <a:r>
              <a:rPr lang="en-US" sz="1600" dirty="0"/>
              <a:t> </a:t>
            </a:r>
            <a:r>
              <a:rPr lang="en-US" sz="1600" dirty="0" err="1"/>
              <a:t>memiliki</a:t>
            </a:r>
            <a:r>
              <a:rPr lang="en-US" sz="1600" dirty="0"/>
              <a:t> </a:t>
            </a:r>
            <a:r>
              <a:rPr lang="en-US" sz="1600" dirty="0" err="1"/>
              <a:t>pemahaman</a:t>
            </a:r>
            <a:r>
              <a:rPr lang="en-US" sz="1600" dirty="0"/>
              <a:t> </a:t>
            </a:r>
            <a:r>
              <a:rPr lang="en-US" sz="1600" dirty="0" err="1"/>
              <a:t>mendalam</a:t>
            </a:r>
            <a:r>
              <a:rPr lang="en-US" sz="1600" dirty="0"/>
              <a:t> </a:t>
            </a:r>
            <a:r>
              <a:rPr lang="en-US" sz="1600" dirty="0" err="1"/>
              <a:t>tentang</a:t>
            </a:r>
            <a:r>
              <a:rPr lang="en-US" sz="1600" dirty="0"/>
              <a:t> </a:t>
            </a:r>
            <a:r>
              <a:rPr lang="en-US" sz="1600" dirty="0" err="1"/>
              <a:t>struktur</a:t>
            </a:r>
            <a:r>
              <a:rPr lang="en-US" sz="1600" dirty="0"/>
              <a:t> </a:t>
            </a:r>
            <a:r>
              <a:rPr lang="en-US" sz="1600" dirty="0" err="1"/>
              <a:t>kode</a:t>
            </a:r>
            <a:r>
              <a:rPr lang="en-US" sz="1600" dirty="0"/>
              <a:t>.</a:t>
            </a:r>
          </a:p>
          <a:p>
            <a:pPr marL="285750" indent="-285750" algn="just">
              <a:buFont typeface="Arial" panose="020B0604020202020204" pitchFamily="34" charset="0"/>
              <a:buChar char="•"/>
            </a:pPr>
            <a:r>
              <a:rPr lang="en-US" sz="1600" dirty="0"/>
              <a:t>Black Box Testing </a:t>
            </a:r>
            <a:r>
              <a:rPr lang="en-US" sz="1600" dirty="0" err="1"/>
              <a:t>biasanya</a:t>
            </a:r>
            <a:r>
              <a:rPr lang="en-US" sz="1600" dirty="0"/>
              <a:t> </a:t>
            </a:r>
            <a:r>
              <a:rPr lang="en-US" sz="1600" dirty="0" err="1"/>
              <a:t>dilakukan</a:t>
            </a:r>
            <a:r>
              <a:rPr lang="en-US" sz="1600" dirty="0"/>
              <a:t> </a:t>
            </a:r>
            <a:r>
              <a:rPr lang="en-US" sz="1600" dirty="0" err="1"/>
              <a:t>setelah</a:t>
            </a:r>
            <a:r>
              <a:rPr lang="en-US" sz="1600" dirty="0"/>
              <a:t> White Box Testing.</a:t>
            </a:r>
          </a:p>
          <a:p>
            <a:pPr algn="just"/>
            <a:endParaRPr lang="en-US" sz="1600" dirty="0"/>
          </a:p>
          <a:p>
            <a:pPr algn="just"/>
            <a:r>
              <a:rPr lang="en-US" sz="1600" dirty="0"/>
              <a:t>White Box Testing (</a:t>
            </a:r>
            <a:r>
              <a:rPr lang="en-US" sz="1600" dirty="0" err="1"/>
              <a:t>Struktural</a:t>
            </a:r>
            <a:r>
              <a:rPr lang="en-US" sz="1600" dirty="0"/>
              <a:t>)</a:t>
            </a:r>
          </a:p>
          <a:p>
            <a:pPr algn="just"/>
            <a:endParaRPr lang="en-US" sz="1600" dirty="0"/>
          </a:p>
          <a:p>
            <a:pPr marL="285750" indent="-285750" algn="just">
              <a:buFont typeface="Arial" panose="020B0604020202020204" pitchFamily="34" charset="0"/>
              <a:buChar char="•"/>
            </a:pPr>
            <a:r>
              <a:rPr lang="en-US" sz="1600" dirty="0"/>
              <a:t>White Box Testing </a:t>
            </a:r>
            <a:r>
              <a:rPr lang="en-US" sz="1600" dirty="0" err="1"/>
              <a:t>fokus</a:t>
            </a:r>
            <a:r>
              <a:rPr lang="en-US" sz="1600" dirty="0"/>
              <a:t> pada </a:t>
            </a:r>
            <a:r>
              <a:rPr lang="en-US" sz="1600" dirty="0" err="1"/>
              <a:t>aspek</a:t>
            </a:r>
            <a:r>
              <a:rPr lang="en-US" sz="1600" dirty="0"/>
              <a:t> </a:t>
            </a:r>
            <a:r>
              <a:rPr lang="en-US" sz="1600" dirty="0" err="1"/>
              <a:t>keamanan</a:t>
            </a:r>
            <a:r>
              <a:rPr lang="en-US" sz="1600" dirty="0"/>
              <a:t> dan </a:t>
            </a:r>
            <a:r>
              <a:rPr lang="en-US" sz="1600" dirty="0" err="1"/>
              <a:t>performa</a:t>
            </a:r>
            <a:r>
              <a:rPr lang="en-US" sz="1600" dirty="0"/>
              <a:t> </a:t>
            </a:r>
            <a:r>
              <a:rPr lang="en-US" sz="1600" dirty="0" err="1"/>
              <a:t>perangkat</a:t>
            </a:r>
            <a:r>
              <a:rPr lang="en-US" sz="1600" dirty="0"/>
              <a:t> </a:t>
            </a:r>
            <a:r>
              <a:rPr lang="en-US" sz="1600" dirty="0" err="1"/>
              <a:t>lunak</a:t>
            </a:r>
            <a:r>
              <a:rPr lang="en-US" sz="1600" dirty="0"/>
              <a:t>.</a:t>
            </a:r>
          </a:p>
          <a:p>
            <a:pPr marL="285750" indent="-285750" algn="just">
              <a:buFont typeface="Arial" panose="020B0604020202020204" pitchFamily="34" charset="0"/>
              <a:buChar char="•"/>
            </a:pPr>
            <a:r>
              <a:rPr lang="en-US" sz="1600" dirty="0" err="1"/>
              <a:t>Dilakukan</a:t>
            </a:r>
            <a:r>
              <a:rPr lang="en-US" sz="1600" dirty="0"/>
              <a:t> oleh </a:t>
            </a:r>
            <a:r>
              <a:rPr lang="en-US" sz="1600" dirty="0" err="1"/>
              <a:t>penguji</a:t>
            </a:r>
            <a:r>
              <a:rPr lang="en-US" sz="1600" dirty="0"/>
              <a:t> yang </a:t>
            </a:r>
            <a:r>
              <a:rPr lang="en-US" sz="1600" dirty="0" err="1"/>
              <a:t>memahami</a:t>
            </a:r>
            <a:r>
              <a:rPr lang="en-US" sz="1600" dirty="0"/>
              <a:t> </a:t>
            </a:r>
            <a:r>
              <a:rPr lang="en-US" sz="1600" dirty="0" err="1"/>
              <a:t>struktur</a:t>
            </a:r>
            <a:r>
              <a:rPr lang="en-US" sz="1600" dirty="0"/>
              <a:t> internal dan </a:t>
            </a:r>
            <a:r>
              <a:rPr lang="en-US" sz="1600" dirty="0" err="1"/>
              <a:t>kode</a:t>
            </a:r>
            <a:r>
              <a:rPr lang="en-US" sz="1600" dirty="0"/>
              <a:t> </a:t>
            </a:r>
            <a:r>
              <a:rPr lang="en-US" sz="1600" dirty="0" err="1"/>
              <a:t>sumber</a:t>
            </a:r>
            <a:r>
              <a:rPr lang="en-US" sz="1600" dirty="0"/>
              <a:t> </a:t>
            </a:r>
            <a:r>
              <a:rPr lang="en-US" sz="1600" dirty="0" err="1"/>
              <a:t>perangkat</a:t>
            </a:r>
            <a:r>
              <a:rPr lang="en-US" sz="1600" dirty="0"/>
              <a:t> </a:t>
            </a:r>
            <a:r>
              <a:rPr lang="en-US" sz="1600" dirty="0" err="1"/>
              <a:t>lunak</a:t>
            </a:r>
            <a:r>
              <a:rPr lang="en-US" sz="1600" dirty="0"/>
              <a:t>.</a:t>
            </a:r>
          </a:p>
          <a:p>
            <a:pPr marL="285750" indent="-285750" algn="just">
              <a:buFont typeface="Arial" panose="020B0604020202020204" pitchFamily="34" charset="0"/>
              <a:buChar char="•"/>
            </a:pPr>
            <a:r>
              <a:rPr lang="en-US" sz="1600" dirty="0"/>
              <a:t>White Box Testing </a:t>
            </a:r>
            <a:r>
              <a:rPr lang="en-US" sz="1600" dirty="0" err="1"/>
              <a:t>dilakukan</a:t>
            </a:r>
            <a:r>
              <a:rPr lang="en-US" sz="1600" dirty="0"/>
              <a:t> </a:t>
            </a:r>
            <a:r>
              <a:rPr lang="en-US" sz="1600" dirty="0" err="1"/>
              <a:t>bersamaan</a:t>
            </a:r>
            <a:r>
              <a:rPr lang="en-US" sz="1600" dirty="0"/>
              <a:t> </a:t>
            </a:r>
            <a:r>
              <a:rPr lang="en-US" sz="1600" dirty="0" err="1"/>
              <a:t>dengan</a:t>
            </a:r>
            <a:r>
              <a:rPr lang="en-US" sz="1600" dirty="0"/>
              <a:t> </a:t>
            </a:r>
            <a:r>
              <a:rPr lang="en-US" sz="1600" dirty="0" err="1"/>
              <a:t>tahap</a:t>
            </a:r>
            <a:r>
              <a:rPr lang="en-US" sz="1600" dirty="0"/>
              <a:t> </a:t>
            </a:r>
            <a:r>
              <a:rPr lang="en-US" sz="1600" dirty="0" err="1"/>
              <a:t>pengembangan</a:t>
            </a:r>
            <a:r>
              <a:rPr lang="en-US" sz="1600" dirty="0"/>
              <a:t> </a:t>
            </a:r>
            <a:r>
              <a:rPr lang="en-US" sz="1600" dirty="0" err="1"/>
              <a:t>perangkat</a:t>
            </a:r>
            <a:r>
              <a:rPr lang="en-US" sz="1600" dirty="0"/>
              <a:t> </a:t>
            </a:r>
            <a:r>
              <a:rPr lang="en-US" sz="1600" dirty="0" err="1"/>
              <a:t>lunak</a:t>
            </a:r>
            <a:r>
              <a:rPr lang="en-US" sz="1600" dirty="0"/>
              <a:t>.</a:t>
            </a:r>
          </a:p>
        </p:txBody>
      </p:sp>
      <p:pic>
        <p:nvPicPr>
          <p:cNvPr id="11" name="Picture 10">
            <a:extLst>
              <a:ext uri="{FF2B5EF4-FFF2-40B4-BE49-F238E27FC236}">
                <a16:creationId xmlns:a16="http://schemas.microsoft.com/office/drawing/2014/main" id="{8C8926F5-4B2F-4F7E-BC0B-90483EEBBBD9}"/>
              </a:ext>
            </a:extLst>
          </p:cNvPr>
          <p:cNvPicPr>
            <a:picLocks noChangeAspect="1"/>
          </p:cNvPicPr>
          <p:nvPr/>
        </p:nvPicPr>
        <p:blipFill rotWithShape="1">
          <a:blip r:embed="rId2"/>
          <a:srcRect l="4791" r="4583"/>
          <a:stretch/>
        </p:blipFill>
        <p:spPr>
          <a:xfrm>
            <a:off x="0" y="0"/>
            <a:ext cx="5839969" cy="6858000"/>
          </a:xfrm>
          <a:prstGeom prst="rect">
            <a:avLst/>
          </a:prstGeom>
        </p:spPr>
      </p:pic>
    </p:spTree>
    <p:extLst>
      <p:ext uri="{BB962C8B-B14F-4D97-AF65-F5344CB8AC3E}">
        <p14:creationId xmlns:p14="http://schemas.microsoft.com/office/powerpoint/2010/main" val="11744970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03</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a:t>Teknik-Teknik </a:t>
            </a:r>
            <a:r>
              <a:rPr lang="en-US" dirty="0" err="1"/>
              <a:t>Pengujian</a:t>
            </a:r>
            <a:endParaRPr lang="en-US" dirty="0"/>
          </a:p>
          <a:p>
            <a:endParaRPr lang="en-US" dirty="0"/>
          </a:p>
        </p:txBody>
      </p:sp>
      <p:pic>
        <p:nvPicPr>
          <p:cNvPr id="10" name="Picture 9">
            <a:extLst>
              <a:ext uri="{FF2B5EF4-FFF2-40B4-BE49-F238E27FC236}">
                <a16:creationId xmlns:a16="http://schemas.microsoft.com/office/drawing/2014/main" id="{99A477CD-7FAE-4F5D-92E6-20326B6E9FDF}"/>
              </a:ext>
            </a:extLst>
          </p:cNvPr>
          <p:cNvPicPr>
            <a:picLocks noChangeAspect="1"/>
          </p:cNvPicPr>
          <p:nvPr/>
        </p:nvPicPr>
        <p:blipFill rotWithShape="1">
          <a:blip r:embed="rId2"/>
          <a:srcRect l="4791" r="4583"/>
          <a:stretch/>
        </p:blipFill>
        <p:spPr>
          <a:xfrm>
            <a:off x="6096000" y="0"/>
            <a:ext cx="6096000" cy="6858000"/>
          </a:xfrm>
          <a:prstGeom prst="rect">
            <a:avLst/>
          </a:prstGeom>
        </p:spPr>
      </p:pic>
    </p:spTree>
    <p:extLst>
      <p:ext uri="{BB962C8B-B14F-4D97-AF65-F5344CB8AC3E}">
        <p14:creationId xmlns:p14="http://schemas.microsoft.com/office/powerpoint/2010/main" val="186451646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52032" y="1119759"/>
            <a:ext cx="4735068" cy="903732"/>
          </a:xfrm>
        </p:spPr>
        <p:txBody>
          <a:bodyPr/>
          <a:lstStyle/>
          <a:p>
            <a:r>
              <a:rPr lang="en-US" sz="4000" dirty="0"/>
              <a:t>Teknik-Teknik </a:t>
            </a:r>
            <a:r>
              <a:rPr lang="en-US" sz="4000" dirty="0" err="1"/>
              <a:t>Pengujian</a:t>
            </a:r>
            <a:br>
              <a:rPr lang="en-US" sz="4000" dirty="0"/>
            </a:b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sz="1600" dirty="0"/>
              <a:t>Teknik </a:t>
            </a:r>
            <a:r>
              <a:rPr lang="en-US" sz="1600" dirty="0" err="1"/>
              <a:t>Pengujian</a:t>
            </a:r>
            <a:r>
              <a:rPr lang="en-US" sz="1600" dirty="0"/>
              <a:t> White Box Testing :</a:t>
            </a:r>
          </a:p>
          <a:p>
            <a:pPr algn="just"/>
            <a:endParaRPr lang="en-US" sz="1600" dirty="0"/>
          </a:p>
          <a:p>
            <a:pPr marL="285750" indent="-285750" algn="just">
              <a:buFont typeface="Arial" panose="020B0604020202020204" pitchFamily="34" charset="0"/>
              <a:buChar char="•"/>
            </a:pPr>
            <a:r>
              <a:rPr lang="en-US" sz="1600" b="1" dirty="0"/>
              <a:t>Basis Path Testing</a:t>
            </a:r>
            <a:r>
              <a:rPr lang="en-US" sz="1600" dirty="0"/>
              <a:t>, </a:t>
            </a:r>
            <a:r>
              <a:rPr lang="en-US" sz="1600" dirty="0" err="1"/>
              <a:t>mengukur</a:t>
            </a:r>
            <a:r>
              <a:rPr lang="en-US" sz="1600" dirty="0"/>
              <a:t> </a:t>
            </a:r>
            <a:r>
              <a:rPr lang="en-US" sz="1600" dirty="0" err="1"/>
              <a:t>kompleksitas</a:t>
            </a:r>
            <a:r>
              <a:rPr lang="en-US" sz="1600" dirty="0"/>
              <a:t> </a:t>
            </a:r>
            <a:r>
              <a:rPr lang="en-US" sz="1600" dirty="0" err="1"/>
              <a:t>kode</a:t>
            </a:r>
            <a:r>
              <a:rPr lang="en-US" sz="1600" dirty="0"/>
              <a:t> program dan </a:t>
            </a:r>
            <a:r>
              <a:rPr lang="en-US" sz="1600" dirty="0" err="1"/>
              <a:t>mendefinisikan</a:t>
            </a:r>
            <a:r>
              <a:rPr lang="en-US" sz="1600" dirty="0"/>
              <a:t> </a:t>
            </a:r>
            <a:r>
              <a:rPr lang="en-US" sz="1600" dirty="0" err="1"/>
              <a:t>alur</a:t>
            </a:r>
            <a:r>
              <a:rPr lang="en-US" sz="1600" dirty="0"/>
              <a:t> yang </a:t>
            </a:r>
            <a:r>
              <a:rPr lang="en-US" sz="1600" dirty="0" err="1"/>
              <a:t>dieksekusi</a:t>
            </a:r>
            <a:r>
              <a:rPr lang="en-US" sz="1600" dirty="0"/>
              <a:t>.</a:t>
            </a:r>
          </a:p>
          <a:p>
            <a:pPr algn="just"/>
            <a:endParaRPr lang="en-US" sz="1600" b="1" dirty="0"/>
          </a:p>
          <a:p>
            <a:pPr marL="285750" indent="-285750" algn="just">
              <a:buFont typeface="Arial" panose="020B0604020202020204" pitchFamily="34" charset="0"/>
              <a:buChar char="•"/>
            </a:pPr>
            <a:r>
              <a:rPr lang="en-US" sz="1600" b="1" dirty="0"/>
              <a:t>Branch Coverage</a:t>
            </a:r>
            <a:r>
              <a:rPr lang="en-US" sz="1600" dirty="0"/>
              <a:t>, </a:t>
            </a:r>
            <a:r>
              <a:rPr lang="en-US" sz="1600" dirty="0" err="1"/>
              <a:t>cabang</a:t>
            </a:r>
            <a:r>
              <a:rPr lang="en-US" sz="1600" dirty="0"/>
              <a:t> </a:t>
            </a:r>
            <a:r>
              <a:rPr lang="en-US" sz="1600" dirty="0" err="1"/>
              <a:t>kode</a:t>
            </a:r>
            <a:r>
              <a:rPr lang="en-US" sz="1600" dirty="0"/>
              <a:t> </a:t>
            </a:r>
            <a:r>
              <a:rPr lang="en-US" sz="1600" dirty="0" err="1"/>
              <a:t>diuji</a:t>
            </a:r>
            <a:r>
              <a:rPr lang="en-US" sz="1600" dirty="0"/>
              <a:t> </a:t>
            </a:r>
            <a:r>
              <a:rPr lang="en-US" sz="1600" dirty="0" err="1"/>
              <a:t>setidaknya</a:t>
            </a:r>
            <a:r>
              <a:rPr lang="en-US" sz="1600" dirty="0"/>
              <a:t> </a:t>
            </a:r>
            <a:r>
              <a:rPr lang="en-US" sz="1600" dirty="0" err="1"/>
              <a:t>satu</a:t>
            </a:r>
            <a:r>
              <a:rPr lang="en-US" sz="1600" dirty="0"/>
              <a:t> kali.</a:t>
            </a:r>
          </a:p>
          <a:p>
            <a:pPr algn="just"/>
            <a:endParaRPr lang="en-US" sz="1600" dirty="0"/>
          </a:p>
          <a:p>
            <a:pPr marL="285750" indent="-285750" algn="just">
              <a:buFont typeface="Arial" panose="020B0604020202020204" pitchFamily="34" charset="0"/>
              <a:buChar char="•"/>
            </a:pPr>
            <a:r>
              <a:rPr lang="en-US" sz="1600" b="1" dirty="0"/>
              <a:t>Condition Coverage</a:t>
            </a:r>
            <a:r>
              <a:rPr lang="en-US" sz="1600" dirty="0"/>
              <a:t>, </a:t>
            </a:r>
            <a:r>
              <a:rPr lang="en-US" sz="1600" dirty="0" err="1"/>
              <a:t>memastikan</a:t>
            </a:r>
            <a:r>
              <a:rPr lang="en-US" sz="1600" dirty="0"/>
              <a:t> </a:t>
            </a:r>
            <a:r>
              <a:rPr lang="en-US" sz="1600" dirty="0" err="1"/>
              <a:t>perangkat</a:t>
            </a:r>
            <a:r>
              <a:rPr lang="en-US" sz="1600" dirty="0"/>
              <a:t> </a:t>
            </a:r>
            <a:r>
              <a:rPr lang="en-US" sz="1600" dirty="0" err="1"/>
              <a:t>lunak</a:t>
            </a:r>
            <a:r>
              <a:rPr lang="en-US" sz="1600" dirty="0"/>
              <a:t> </a:t>
            </a:r>
            <a:r>
              <a:rPr lang="en-US" sz="1600" dirty="0" err="1"/>
              <a:t>berfungsi</a:t>
            </a:r>
            <a:r>
              <a:rPr lang="en-US" sz="1600" dirty="0"/>
              <a:t> </a:t>
            </a:r>
            <a:r>
              <a:rPr lang="en-US" sz="1600" dirty="0" err="1"/>
              <a:t>sesuai</a:t>
            </a:r>
            <a:r>
              <a:rPr lang="en-US" sz="1600" dirty="0"/>
              <a:t> input </a:t>
            </a:r>
            <a:r>
              <a:rPr lang="en-US" sz="1600" dirty="0" err="1"/>
              <a:t>pengguna</a:t>
            </a:r>
            <a:r>
              <a:rPr lang="en-US" sz="1600" dirty="0"/>
              <a:t>.</a:t>
            </a:r>
          </a:p>
          <a:p>
            <a:pPr algn="just"/>
            <a:endParaRPr lang="en-US" sz="1600" dirty="0"/>
          </a:p>
          <a:p>
            <a:pPr marL="285750" indent="-285750" algn="just">
              <a:buFont typeface="Arial" panose="020B0604020202020204" pitchFamily="34" charset="0"/>
              <a:buChar char="•"/>
            </a:pPr>
            <a:r>
              <a:rPr lang="en-US" sz="1600" b="1" dirty="0"/>
              <a:t>Loop Testing</a:t>
            </a:r>
            <a:r>
              <a:rPr lang="en-US" sz="1600" dirty="0"/>
              <a:t>, </a:t>
            </a:r>
            <a:r>
              <a:rPr lang="en-US" sz="1600" dirty="0" err="1"/>
              <a:t>memeriksa</a:t>
            </a:r>
            <a:r>
              <a:rPr lang="en-US" sz="1600" dirty="0"/>
              <a:t> </a:t>
            </a:r>
            <a:r>
              <a:rPr lang="en-US" sz="1600" dirty="0" err="1"/>
              <a:t>apakah</a:t>
            </a:r>
            <a:r>
              <a:rPr lang="en-US" sz="1600" dirty="0"/>
              <a:t> </a:t>
            </a:r>
            <a:r>
              <a:rPr lang="en-US" sz="1600" dirty="0" err="1"/>
              <a:t>kondisi</a:t>
            </a:r>
            <a:r>
              <a:rPr lang="en-US" sz="1600" dirty="0"/>
              <a:t> </a:t>
            </a:r>
            <a:r>
              <a:rPr lang="en-US" sz="1600" dirty="0" err="1"/>
              <a:t>perulangan</a:t>
            </a:r>
            <a:r>
              <a:rPr lang="en-US" sz="1600" dirty="0"/>
              <a:t> </a:t>
            </a:r>
            <a:r>
              <a:rPr lang="en-US" sz="1600" dirty="0" err="1"/>
              <a:t>berjalan</a:t>
            </a:r>
            <a:r>
              <a:rPr lang="en-US" sz="1600" dirty="0"/>
              <a:t> </a:t>
            </a:r>
            <a:r>
              <a:rPr lang="en-US" sz="1600" dirty="0" err="1"/>
              <a:t>dengan</a:t>
            </a:r>
            <a:r>
              <a:rPr lang="en-US" sz="1600" dirty="0"/>
              <a:t> </a:t>
            </a:r>
            <a:r>
              <a:rPr lang="en-US" sz="1600" dirty="0" err="1"/>
              <a:t>benar</a:t>
            </a:r>
            <a:r>
              <a:rPr lang="en-US" sz="1600" dirty="0"/>
              <a:t>.</a:t>
            </a:r>
          </a:p>
          <a:p>
            <a:pPr algn="just"/>
            <a:endParaRPr lang="en-US" sz="1600" dirty="0"/>
          </a:p>
          <a:p>
            <a:pPr marL="285750" indent="-285750" algn="just">
              <a:buFont typeface="Arial" panose="020B0604020202020204" pitchFamily="34" charset="0"/>
              <a:buChar char="•"/>
            </a:pPr>
            <a:r>
              <a:rPr lang="en-US" sz="1600" b="1" dirty="0"/>
              <a:t>Multiple Condition Coverage</a:t>
            </a:r>
            <a:r>
              <a:rPr lang="en-US" sz="1600" dirty="0"/>
              <a:t>, </a:t>
            </a:r>
            <a:r>
              <a:rPr lang="en-US" sz="1600" dirty="0" err="1"/>
              <a:t>kombinasi</a:t>
            </a:r>
            <a:r>
              <a:rPr lang="en-US" sz="1600" dirty="0"/>
              <a:t> </a:t>
            </a:r>
            <a:r>
              <a:rPr lang="en-US" sz="1600" dirty="0" err="1"/>
              <a:t>kode</a:t>
            </a:r>
            <a:r>
              <a:rPr lang="en-US" sz="1600" dirty="0"/>
              <a:t> yang </a:t>
            </a:r>
            <a:r>
              <a:rPr lang="en-US" sz="1600" dirty="0" err="1"/>
              <a:t>mungkin</a:t>
            </a:r>
            <a:r>
              <a:rPr lang="en-US" sz="1600" dirty="0"/>
              <a:t> </a:t>
            </a:r>
            <a:r>
              <a:rPr lang="en-US" sz="1600" dirty="0" err="1"/>
              <a:t>digunakan</a:t>
            </a:r>
            <a:r>
              <a:rPr lang="en-US" sz="1600" dirty="0"/>
              <a:t>,.</a:t>
            </a:r>
          </a:p>
          <a:p>
            <a:pPr algn="just"/>
            <a:endParaRPr lang="en-US" sz="1600" dirty="0"/>
          </a:p>
          <a:p>
            <a:pPr marL="285750" indent="-285750" algn="just">
              <a:buFont typeface="Arial" panose="020B0604020202020204" pitchFamily="34" charset="0"/>
              <a:buChar char="•"/>
            </a:pPr>
            <a:r>
              <a:rPr lang="en-US" sz="1600" b="1" dirty="0"/>
              <a:t>Statement Coverage</a:t>
            </a:r>
            <a:r>
              <a:rPr lang="en-US" sz="1600" dirty="0"/>
              <a:t>, </a:t>
            </a:r>
            <a:r>
              <a:rPr lang="en-US" sz="1600" dirty="0" err="1"/>
              <a:t>dilakukan</a:t>
            </a:r>
            <a:r>
              <a:rPr lang="en-US" sz="1600" dirty="0"/>
              <a:t> </a:t>
            </a:r>
            <a:r>
              <a:rPr lang="en-US" sz="1600" dirty="0" err="1"/>
              <a:t>untuk</a:t>
            </a:r>
            <a:r>
              <a:rPr lang="en-US" sz="1600" dirty="0"/>
              <a:t> </a:t>
            </a:r>
            <a:r>
              <a:rPr lang="en-US" sz="1600" dirty="0" err="1"/>
              <a:t>menguji</a:t>
            </a:r>
            <a:r>
              <a:rPr lang="en-US" sz="1600" dirty="0"/>
              <a:t> </a:t>
            </a:r>
            <a:r>
              <a:rPr lang="en-US" sz="1600" dirty="0" err="1"/>
              <a:t>setiap</a:t>
            </a:r>
            <a:r>
              <a:rPr lang="en-US" sz="1600" dirty="0"/>
              <a:t> </a:t>
            </a:r>
            <a:r>
              <a:rPr lang="en-US" sz="1600" dirty="0" err="1"/>
              <a:t>pernyataan</a:t>
            </a:r>
            <a:r>
              <a:rPr lang="en-US" sz="1600" dirty="0"/>
              <a:t> </a:t>
            </a:r>
            <a:r>
              <a:rPr lang="en-US" sz="1600" dirty="0" err="1"/>
              <a:t>dalam</a:t>
            </a:r>
            <a:r>
              <a:rPr lang="en-US" sz="1600" dirty="0"/>
              <a:t> </a:t>
            </a:r>
            <a:r>
              <a:rPr lang="en-US" sz="1600" dirty="0" err="1"/>
              <a:t>perangkat</a:t>
            </a:r>
            <a:r>
              <a:rPr lang="en-US" sz="1600" dirty="0"/>
              <a:t> </a:t>
            </a:r>
            <a:r>
              <a:rPr lang="en-US" sz="1600" dirty="0" err="1"/>
              <a:t>lunak</a:t>
            </a:r>
            <a:r>
              <a:rPr lang="en-US" sz="1600" dirty="0"/>
              <a:t>.</a:t>
            </a:r>
          </a:p>
        </p:txBody>
      </p:sp>
      <p:pic>
        <p:nvPicPr>
          <p:cNvPr id="11" name="Picture 10">
            <a:extLst>
              <a:ext uri="{FF2B5EF4-FFF2-40B4-BE49-F238E27FC236}">
                <a16:creationId xmlns:a16="http://schemas.microsoft.com/office/drawing/2014/main" id="{8C8926F5-4B2F-4F7E-BC0B-90483EEBBBD9}"/>
              </a:ext>
            </a:extLst>
          </p:cNvPr>
          <p:cNvPicPr>
            <a:picLocks noChangeAspect="1"/>
          </p:cNvPicPr>
          <p:nvPr/>
        </p:nvPicPr>
        <p:blipFill rotWithShape="1">
          <a:blip r:embed="rId2"/>
          <a:srcRect l="4791" r="4583"/>
          <a:stretch/>
        </p:blipFill>
        <p:spPr>
          <a:xfrm>
            <a:off x="0" y="0"/>
            <a:ext cx="5839969" cy="6858000"/>
          </a:xfrm>
          <a:prstGeom prst="rect">
            <a:avLst/>
          </a:prstGeom>
        </p:spPr>
      </p:pic>
    </p:spTree>
    <p:extLst>
      <p:ext uri="{BB962C8B-B14F-4D97-AF65-F5344CB8AC3E}">
        <p14:creationId xmlns:p14="http://schemas.microsoft.com/office/powerpoint/2010/main" val="322420029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14">
      <a:dk1>
        <a:srgbClr val="000000"/>
      </a:dk1>
      <a:lt1>
        <a:srgbClr val="FFFFFF"/>
      </a:lt1>
      <a:dk2>
        <a:srgbClr val="1C4C3C"/>
      </a:dk2>
      <a:lt2>
        <a:srgbClr val="E7E6E6"/>
      </a:lt2>
      <a:accent1>
        <a:srgbClr val="8FA971"/>
      </a:accent1>
      <a:accent2>
        <a:srgbClr val="345496"/>
      </a:accent2>
      <a:accent3>
        <a:srgbClr val="BD7B28"/>
      </a:accent3>
      <a:accent4>
        <a:srgbClr val="00698A"/>
      </a:accent4>
      <a:accent5>
        <a:srgbClr val="648260"/>
      </a:accent5>
      <a:accent6>
        <a:srgbClr val="F1EAE0"/>
      </a:accent6>
      <a:hlink>
        <a:srgbClr val="1B4C3C"/>
      </a:hlink>
      <a:folHlink>
        <a:srgbClr val="BD7B27"/>
      </a:folHlink>
    </a:clrScheme>
    <a:fontScheme name="Custom 14">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Course-Presentation__Win32_SW_v13" id="{99156217-B201-467D-9338-1EAAF4A7215F}" vid="{2828AED3-E4D3-4CA4-86CA-4D8E075E57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C7764E-1B88-4813-902C-6714719B4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034B83F-6906-4689-98C9-AAA52DE98A6C}">
  <ds:schemaRefs>
    <ds:schemaRef ds:uri="http://schemas.microsoft.com/sharepoint/v3/contenttype/forms"/>
  </ds:schemaRefs>
</ds:datastoreItem>
</file>

<file path=customXml/itemProps3.xml><?xml version="1.0" encoding="utf-8"?>
<ds:datastoreItem xmlns:ds="http://schemas.openxmlformats.org/officeDocument/2006/customXml" ds:itemID="{1D8A052F-1540-4B66-9672-19B777A31E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3356</Words>
  <Application>Microsoft Office PowerPoint</Application>
  <PresentationFormat>Widescreen</PresentationFormat>
  <Paragraphs>424</Paragraphs>
  <Slides>50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Avenir Next LT Pro</vt:lpstr>
      <vt:lpstr>Calibri</vt:lpstr>
      <vt:lpstr>Sabon Next LT</vt:lpstr>
      <vt:lpstr>Office Theme</vt:lpstr>
      <vt:lpstr>Quality Assurance  and Testing  in Software Development</vt:lpstr>
      <vt:lpstr>Pendahuluan</vt:lpstr>
      <vt:lpstr>White Box Testing</vt:lpstr>
      <vt:lpstr>01</vt:lpstr>
      <vt:lpstr>Apa Itu White Box Testing?</vt:lpstr>
      <vt:lpstr>02</vt:lpstr>
      <vt:lpstr>Perbedaan Dengan Black Box Testing</vt:lpstr>
      <vt:lpstr>03</vt:lpstr>
      <vt:lpstr>Teknik-Teknik Pengujian </vt:lpstr>
      <vt:lpstr>04</vt:lpstr>
      <vt:lpstr>Kelebihan dan Kekurangan White Box Testing</vt:lpstr>
      <vt:lpstr>05</vt:lpstr>
      <vt:lpstr>Implementasi</vt:lpstr>
      <vt:lpstr>Implementasi</vt:lpstr>
      <vt:lpstr>Unit Testing</vt:lpstr>
      <vt:lpstr>01</vt:lpstr>
      <vt:lpstr>Apa itu Unit Testing? </vt:lpstr>
      <vt:lpstr>02</vt:lpstr>
      <vt:lpstr>Jenis Unit Testing </vt:lpstr>
      <vt:lpstr>03</vt:lpstr>
      <vt:lpstr> Konsep Unit Testing </vt:lpstr>
      <vt:lpstr>04</vt:lpstr>
      <vt:lpstr>Alat Unit Testing </vt:lpstr>
      <vt:lpstr>05</vt:lpstr>
      <vt:lpstr>Implementasi</vt:lpstr>
      <vt:lpstr>Implementasi</vt:lpstr>
      <vt:lpstr>CI / CD</vt:lpstr>
      <vt:lpstr>01</vt:lpstr>
      <vt:lpstr>Apa itu CI/CD?</vt:lpstr>
      <vt:lpstr>02</vt:lpstr>
      <vt:lpstr>PowerPoint Presentation</vt:lpstr>
      <vt:lpstr>03</vt:lpstr>
      <vt:lpstr>PowerPoint Presentation</vt:lpstr>
      <vt:lpstr>04</vt:lpstr>
      <vt:lpstr>Continuous Deployment</vt:lpstr>
      <vt:lpstr>05</vt:lpstr>
      <vt:lpstr>Fungsi CI/CD Pipeline </vt:lpstr>
      <vt:lpstr>06</vt:lpstr>
      <vt:lpstr>Contoh Tools CI/CD </vt:lpstr>
      <vt:lpstr>07</vt:lpstr>
      <vt:lpstr>Contoh Implementasi CI/CD </vt:lpstr>
      <vt:lpstr>Contoh Implementasi CI/CD </vt:lpstr>
      <vt:lpstr>Langkah CI/CD Konfigurasi Python Dengan Jenkins</vt:lpstr>
      <vt:lpstr>Langkah CI/CD Konfigurasi Python Dengan Jenkins</vt:lpstr>
      <vt:lpstr>Langkah CI/CD Konfigurasi Python Dengan Jenkins</vt:lpstr>
      <vt:lpstr>Langkah CI/CD Konfigurasi Python Dengan Jenkins</vt:lpstr>
      <vt:lpstr>Langkah CI/CD Konfigurasi Python Dengan Jenkins</vt:lpstr>
      <vt:lpstr>Langkah CI/CD Konfigurasi Python Dengan Jenkins</vt:lpstr>
      <vt:lpstr>Referensi</vt:lpstr>
      <vt:lpstr>TerimaKasih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2022-06-29T14:34:42Z</dcterms:created>
  <dcterms:modified xsi:type="dcterms:W3CDTF">2023-11-01T11:27:21Z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