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21"/>
    <a:srgbClr val="FF66CC"/>
    <a:srgbClr val="FF8001"/>
    <a:srgbClr val="FF9900"/>
    <a:srgbClr val="5EEC3C"/>
    <a:srgbClr val="FFDC47"/>
    <a:srgbClr val="FFABC9"/>
    <a:srgbClr val="9900CC"/>
    <a:srgbClr val="D99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3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3065" y="3973138"/>
            <a:ext cx="1310748" cy="47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424" y="2266341"/>
            <a:ext cx="6862575" cy="91623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FF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-“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YOUR CLOTHES SECOND LIFE”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350110"/>
            <a:ext cx="8246070" cy="763526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      </a:t>
            </a:r>
            <a:r>
              <a:rPr lang="en-US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VASTRA SAMHITHA</a:t>
            </a:r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856998" cy="3634912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FF0000"/>
                </a:solidFill>
                <a:latin typeface="Footlight MT Light" panose="0204060206030A020304" pitchFamily="18" charset="0"/>
              </a:rPr>
              <a:t>CONCLUSION</a:t>
            </a:r>
            <a:r>
              <a:rPr lang="en-US" sz="2800" i="1" dirty="0" smtClean="0">
                <a:solidFill>
                  <a:srgbClr val="002060"/>
                </a:solidFill>
              </a:rPr>
              <a:t/>
            </a:r>
            <a:br>
              <a:rPr lang="en-US" sz="2800" i="1" dirty="0" smtClean="0">
                <a:solidFill>
                  <a:srgbClr val="002060"/>
                </a:solidFill>
              </a:rPr>
            </a:br>
            <a:r>
              <a:rPr lang="en-US" sz="2800" i="1" dirty="0">
                <a:solidFill>
                  <a:srgbClr val="002060"/>
                </a:solidFill>
              </a:rPr>
              <a:t/>
            </a:r>
            <a:br>
              <a:rPr lang="en-US" sz="2800" i="1" dirty="0">
                <a:solidFill>
                  <a:srgbClr val="002060"/>
                </a:solidFill>
              </a:rPr>
            </a:br>
            <a:r>
              <a:rPr lang="en-US" sz="2800" i="1" dirty="0">
                <a:solidFill>
                  <a:srgbClr val="002060"/>
                </a:solidFill>
              </a:rPr>
              <a:t/>
            </a:r>
            <a:br>
              <a:rPr lang="en-US" sz="2800" i="1" dirty="0">
                <a:solidFill>
                  <a:srgbClr val="002060"/>
                </a:solidFill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“TRASH”</a:t>
            </a:r>
            <a:br>
              <a:rPr 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SOMEONE ELSE’S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33CC3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“TREASURE</a:t>
            </a:r>
            <a:r>
              <a:rPr lang="en-US" sz="4400" dirty="0">
                <a:solidFill>
                  <a:srgbClr val="33CC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endParaRPr lang="en-US" sz="4400" dirty="0">
              <a:solidFill>
                <a:srgbClr val="33CC33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Frame 3"/>
          <p:cNvSpPr/>
          <p:nvPr/>
        </p:nvSpPr>
        <p:spPr>
          <a:xfrm>
            <a:off x="1976015" y="1502815"/>
            <a:ext cx="5497380" cy="2748689"/>
          </a:xfrm>
          <a:prstGeom prst="fram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7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97299">
            <a:off x="547369" y="1829236"/>
            <a:ext cx="7773338" cy="119713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Footlight MT Light" panose="0204060206030A020304" pitchFamily="18" charset="0"/>
              </a:rPr>
              <a:t>THANK YOU</a:t>
            </a:r>
            <a:endParaRPr lang="en-IN" sz="66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39290"/>
            <a:ext cx="5640935" cy="9162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Footlight MT Light" panose="0204060206030A020304" pitchFamily="18" charset="0"/>
                <a:ea typeface="Calibri Light" panose="020F0302020204030204" pitchFamily="34" charset="0"/>
                <a:cs typeface="Calibri Light" panose="020F0302020204030204" pitchFamily="34" charset="0"/>
              </a:rPr>
              <a:t>INITIATION of VASTRA SAMHITHA</a:t>
            </a:r>
            <a:endParaRPr lang="en-IN" sz="2800" b="1" dirty="0">
              <a:solidFill>
                <a:srgbClr val="FF0000"/>
              </a:solidFill>
              <a:latin typeface="Footlight MT Light" panose="0204060206030A020304" pitchFamily="18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xfrm>
            <a:off x="5793640" y="891994"/>
            <a:ext cx="2748690" cy="3359511"/>
          </a:xfrm>
        </p:spPr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92603" y="1974639"/>
            <a:ext cx="4451212" cy="2368760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Vastra samhitha project was inagurated by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r.ABBAS on February 14</a:t>
            </a:r>
            <a:r>
              <a:rPr lang="en-US" sz="2000" cap="none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2021(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unday)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WhatsApp Image 2022-03-15 a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94" y="846046"/>
            <a:ext cx="3606707" cy="340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43555" y="563570"/>
            <a:ext cx="5108309" cy="61082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Footlight MT Light" panose="0204060206030A020304" pitchFamily="18" charset="0"/>
              </a:rPr>
              <a:t>WHAT IS VASTRA SAMHITHA ?..</a:t>
            </a:r>
            <a:endParaRPr lang="en-IN" sz="2800" b="1" dirty="0">
              <a:solidFill>
                <a:srgbClr val="FF0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864" y="563570"/>
            <a:ext cx="3359510" cy="4199389"/>
          </a:xfrm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296259" y="1655520"/>
            <a:ext cx="4733855" cy="198516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Vastra samhitha is all about conducting stalls for collecting old clothes in different areas ,recondition them and distribute to needy.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1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965" y="616593"/>
            <a:ext cx="7773338" cy="733517"/>
          </a:xfrm>
        </p:spPr>
        <p:txBody>
          <a:bodyPr>
            <a:normAutofit/>
          </a:bodyPr>
          <a:lstStyle/>
          <a:p>
            <a:r>
              <a:rPr lang="en-US" sz="2800" b="1" cap="none" dirty="0" smtClean="0">
                <a:solidFill>
                  <a:srgbClr val="FF0000"/>
                </a:solidFill>
                <a:latin typeface="Footlight MT Light" panose="0204060206030A020304" pitchFamily="18" charset="0"/>
              </a:rPr>
              <a:t>Clothes drive will be operated as follows :</a:t>
            </a:r>
            <a:endParaRPr lang="en-IN" sz="2800" b="1" cap="none" dirty="0">
              <a:solidFill>
                <a:srgbClr val="FF000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8965" y="1350110"/>
            <a:ext cx="8398775" cy="366492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stalls organised at</a:t>
            </a: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designated areas and people can </a:t>
            </a: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drop off clothes there.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350110"/>
            <a:ext cx="2800063" cy="3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398775" cy="2748689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2 . The clothes collected are checked 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to ensure if they are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in good condition to distribute 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blob:https://web.whatsapp.com/5461dd39-20e1-4451-b2cf-bfda6cd1381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blob:https://web.whatsapp.com/5461dd39-20e1-4451-b2cf-bfda6cd1381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blob:https://web.whatsapp.com/5461dd39-20e1-4451-b2cf-bfda6cd1381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blob:https://web.whatsapp.com/5461dd39-20e1-4451-b2cf-bfda6cd1381b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547383"/>
            <a:ext cx="3161560" cy="3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433880"/>
            <a:ext cx="8704185" cy="3970330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 . All the collection and 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distribution process will</a:t>
            </a:r>
            <a:b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take place on weekends.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0304"/>
            <a:ext cx="3054100" cy="3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435" y="433880"/>
            <a:ext cx="5719130" cy="1197133"/>
          </a:xfrm>
        </p:spPr>
        <p:txBody>
          <a:bodyPr>
            <a:normAutofit/>
          </a:bodyPr>
          <a:lstStyle/>
          <a:p>
            <a:r>
              <a:rPr lang="en-US" sz="3200" b="1" cap="none" dirty="0" smtClean="0">
                <a:solidFill>
                  <a:srgbClr val="FF000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Give your clothes second life</a:t>
            </a:r>
            <a:endParaRPr lang="en-IN" sz="3200" b="1" cap="none" dirty="0">
              <a:solidFill>
                <a:srgbClr val="FF000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WhatsApp Image 2022-03-15 at 6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85" y="1960932"/>
            <a:ext cx="3512215" cy="229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WhatsApp Image 2022-03-15 at 6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9764" y="1960931"/>
            <a:ext cx="3678436" cy="2290574"/>
          </a:xfrm>
        </p:spPr>
      </p:pic>
    </p:spTree>
    <p:extLst>
      <p:ext uri="{BB962C8B-B14F-4D97-AF65-F5344CB8AC3E}">
        <p14:creationId xmlns:p14="http://schemas.microsoft.com/office/powerpoint/2010/main" val="107554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212490" y="433880"/>
            <a:ext cx="6177244" cy="740205"/>
          </a:xfrm>
        </p:spPr>
        <p:txBody>
          <a:bodyPr>
            <a:normAutofit/>
          </a:bodyPr>
          <a:lstStyle/>
          <a:p>
            <a:r>
              <a:rPr lang="en-US" sz="3200" b="1" cap="none" dirty="0" smtClean="0">
                <a:solidFill>
                  <a:srgbClr val="FF0000"/>
                </a:solidFill>
                <a:latin typeface="Footlight MT Light" panose="0204060206030A020304" pitchFamily="18" charset="0"/>
              </a:rPr>
              <a:t>Purpose of </a:t>
            </a:r>
            <a:r>
              <a:rPr lang="en-US" sz="3200" b="1" cap="none" dirty="0" err="1" smtClean="0">
                <a:solidFill>
                  <a:srgbClr val="FF0000"/>
                </a:solidFill>
                <a:latin typeface="Footlight MT Light" panose="0204060206030A020304" pitchFamily="18" charset="0"/>
              </a:rPr>
              <a:t>vastra</a:t>
            </a:r>
            <a:r>
              <a:rPr lang="en-US" sz="3200" b="1" cap="none" dirty="0" smtClean="0">
                <a:solidFill>
                  <a:srgbClr val="FF0000"/>
                </a:solidFill>
                <a:latin typeface="Footlight MT Light" panose="0204060206030A020304" pitchFamily="18" charset="0"/>
              </a:rPr>
              <a:t> samhitha</a:t>
            </a:r>
            <a:endParaRPr lang="en-IN" sz="3200" b="1" cap="none" dirty="0">
              <a:solidFill>
                <a:srgbClr val="FF0000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2414" t="27766" r="72578" b="44448"/>
          <a:stretch/>
        </p:blipFill>
        <p:spPr>
          <a:xfrm>
            <a:off x="3894475" y="1502816"/>
            <a:ext cx="2418362" cy="1511476"/>
          </a:xfrm>
          <a:prstGeom prst="rect">
            <a:avLst/>
          </a:prstGeom>
        </p:spPr>
      </p:pic>
      <p:sp>
        <p:nvSpPr>
          <p:cNvPr id="28" name="Text Placeholder 27"/>
          <p:cNvSpPr>
            <a:spLocks noGrp="1"/>
          </p:cNvSpPr>
          <p:nvPr>
            <p:ph type="body" sz="half" idx="2"/>
          </p:nvPr>
        </p:nvSpPr>
        <p:spPr>
          <a:xfrm>
            <a:off x="601670" y="1960930"/>
            <a:ext cx="3359510" cy="1985165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environment(eco friendly)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your home clutter free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people in need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generosity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16" descr="Screenshot_2022-03-15-22-27-43-55_40deb401b9ffe8e1df2f1cc5ba480b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42" y="2571750"/>
            <a:ext cx="2517780" cy="16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4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332" y="463888"/>
            <a:ext cx="8162408" cy="43984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95" y="179747"/>
            <a:ext cx="6413610" cy="475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863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1191</TotalTime>
  <Words>114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Footlight MT Light</vt:lpstr>
      <vt:lpstr>Times New Roman</vt:lpstr>
      <vt:lpstr>Tw Cen MT</vt:lpstr>
      <vt:lpstr>Droplet</vt:lpstr>
      <vt:lpstr>            -“GIVE YOUR CLOTHES SECOND LIFE” </vt:lpstr>
      <vt:lpstr>INITIATION of VASTRA SAMHITHA</vt:lpstr>
      <vt:lpstr>WHAT IS VASTRA SAMHITHA ?..</vt:lpstr>
      <vt:lpstr>Clothes drive will be operated as follows :</vt:lpstr>
      <vt:lpstr>                                                2 . The clothes collected are checked                                                        to ensure if they are                                                       in good condition to distribute </vt:lpstr>
      <vt:lpstr>   3 . All the collection and          distribution process will         take place on weekends.</vt:lpstr>
      <vt:lpstr>Give your clothes second life</vt:lpstr>
      <vt:lpstr>Purpose of vastra samhitha</vt:lpstr>
      <vt:lpstr>PowerPoint Presentation</vt:lpstr>
      <vt:lpstr>CONCLUSION   YOUR “TRASH” IS SOMEONE ELSE’S  “TREASURE”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Dell</cp:lastModifiedBy>
  <cp:revision>169</cp:revision>
  <dcterms:created xsi:type="dcterms:W3CDTF">2013-08-21T19:17:07Z</dcterms:created>
  <dcterms:modified xsi:type="dcterms:W3CDTF">2023-03-01T19:39:42Z</dcterms:modified>
</cp:coreProperties>
</file>