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34d8d4a30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34d8d4a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bc17a3a41f9b7c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bc17a3a41f9b7c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bc17a3a41f9b7c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bc17a3a41f9b7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bc17a3a41f9b7c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bc17a3a41f9b7c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bc17a3a41f9b7c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bbc17a3a41f9b7c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ba831d5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ba831d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ba831d5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ba831d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5ba831d5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5ba831d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34d8d4a30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34d8d4a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34d8d4a3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34d8d4a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34d8d4a30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34d8d4a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34d8d4a30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34d8d4a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hyperlink" Target="http://drive.google.com/file/d/1c-AhXRvA-pQ881zsFCzQD2USloFvX2sR/view" TargetMode="External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bvg4VV8bF7_g6ZoaBMGDTp0wCHsCrQ0M/view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xRGUeOdKqUyiTtsDs4lqUhtZVSDh4Pc/view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5" y="270750"/>
            <a:ext cx="8252650" cy="46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657963" y="672200"/>
            <a:ext cx="7828074" cy="379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</p:pic>
      <p:sp>
        <p:nvSpPr>
          <p:cNvPr id="152" name="Google Shape;152;p22"/>
          <p:cNvSpPr txBox="1"/>
          <p:nvPr/>
        </p:nvSpPr>
        <p:spPr>
          <a:xfrm>
            <a:off x="5624600" y="948050"/>
            <a:ext cx="24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1225" y="347500"/>
            <a:ext cx="29070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1225" y="1476403"/>
            <a:ext cx="37590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Char char="●"/>
            </a:pPr>
            <a:r>
              <a:rPr lang="en" sz="7200">
                <a:solidFill>
                  <a:srgbClr val="85200C"/>
                </a:solidFill>
              </a:rPr>
              <a:t>We also educated children of schools to create responsibility to the environment</a:t>
            </a:r>
            <a:endParaRPr sz="7200"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Char char="●"/>
            </a:pPr>
            <a:r>
              <a:rPr lang="en" sz="7200">
                <a:solidFill>
                  <a:srgbClr val="85200C"/>
                </a:solidFill>
              </a:rPr>
              <a:t>We also make children to be more creative and creative skills on waste out of best</a:t>
            </a:r>
            <a:endParaRPr sz="7200"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Char char="●"/>
            </a:pPr>
            <a:r>
              <a:rPr lang="en" sz="7200">
                <a:solidFill>
                  <a:srgbClr val="85200C"/>
                </a:solidFill>
              </a:rPr>
              <a:t>We make outdoor activities regarding the environmental pollution and awareness programmes</a:t>
            </a:r>
            <a:endParaRPr sz="72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4374456" y="2285917"/>
            <a:ext cx="495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18" y="528050"/>
            <a:ext cx="2021008" cy="252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775" y="2086575"/>
            <a:ext cx="2325276" cy="280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7904" l="0" r="0" t="7913"/>
          <a:stretch/>
        </p:blipFill>
        <p:spPr>
          <a:xfrm>
            <a:off x="4572000" y="501450"/>
            <a:ext cx="3765200" cy="38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78" y="385888"/>
            <a:ext cx="3765200" cy="437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0" y="483963"/>
            <a:ext cx="4103150" cy="417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438" y="593975"/>
            <a:ext cx="3659501" cy="39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071600" y="406900"/>
            <a:ext cx="7000800" cy="80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80000"/>
                </a:solidFill>
              </a:rPr>
              <a:t>Moto and Agenda {5 starts}</a:t>
            </a:r>
            <a:endParaRPr b="1" sz="4000">
              <a:solidFill>
                <a:srgbClr val="980000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60050" y="1570225"/>
            <a:ext cx="8367300" cy="281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Char char="●"/>
            </a:pPr>
            <a:r>
              <a:rPr lang="en" sz="1900">
                <a:solidFill>
                  <a:srgbClr val="980000"/>
                </a:solidFill>
              </a:rPr>
              <a:t>Promoting cause of education for unprivileged child and youth.</a:t>
            </a:r>
            <a:endParaRPr sz="1900">
              <a:solidFill>
                <a:srgbClr val="98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Char char="●"/>
            </a:pPr>
            <a:r>
              <a:rPr lang="en" sz="1900">
                <a:solidFill>
                  <a:srgbClr val="980000"/>
                </a:solidFill>
              </a:rPr>
              <a:t>Awareness and supporting games and sports.</a:t>
            </a:r>
            <a:endParaRPr sz="1900">
              <a:solidFill>
                <a:srgbClr val="98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Char char="●"/>
            </a:pPr>
            <a:r>
              <a:rPr lang="en" sz="1900">
                <a:solidFill>
                  <a:srgbClr val="980000"/>
                </a:solidFill>
              </a:rPr>
              <a:t>Educate a women, empower a woman!.</a:t>
            </a:r>
            <a:endParaRPr sz="1900">
              <a:solidFill>
                <a:srgbClr val="98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Char char="●"/>
            </a:pPr>
            <a:r>
              <a:rPr lang="en" sz="1900">
                <a:solidFill>
                  <a:srgbClr val="980000"/>
                </a:solidFill>
              </a:rPr>
              <a:t>Working on pollution reduction, awareness of cleanliness for healthy life.</a:t>
            </a:r>
            <a:endParaRPr sz="1900">
              <a:solidFill>
                <a:srgbClr val="98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Char char="●"/>
            </a:pPr>
            <a:r>
              <a:rPr lang="en" sz="1900">
                <a:solidFill>
                  <a:srgbClr val="980000"/>
                </a:solidFill>
              </a:rPr>
              <a:t>Faith and funding to individual or family with special needs.</a:t>
            </a:r>
            <a:endParaRPr sz="1900">
              <a:solidFill>
                <a:srgbClr val="98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476375" y="1596800"/>
            <a:ext cx="3638400" cy="258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600"/>
              <a:buChar char="●"/>
            </a:pPr>
            <a:r>
              <a:rPr lang="en" sz="2600">
                <a:solidFill>
                  <a:srgbClr val="980000"/>
                </a:solidFill>
              </a:rPr>
              <a:t>Environmental</a:t>
            </a:r>
            <a:r>
              <a:rPr lang="en" sz="2600">
                <a:solidFill>
                  <a:srgbClr val="980000"/>
                </a:solidFill>
              </a:rPr>
              <a:t> issues are any such issues created due to human activities and causes harm to the environment.</a:t>
            </a:r>
            <a:endParaRPr sz="2600">
              <a:solidFill>
                <a:srgbClr val="980000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620450" y="337800"/>
            <a:ext cx="5903100" cy="646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ENVIRONMENTAL AWARENESS </a:t>
            </a:r>
            <a:endParaRPr b="1" sz="30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4300"/>
            <a:ext cx="4133550" cy="38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253975" y="199600"/>
            <a:ext cx="4221600" cy="646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AIM</a:t>
            </a:r>
            <a:endParaRPr b="1" sz="30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53975" y="1236800"/>
            <a:ext cx="3081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en" sz="1800">
                <a:solidFill>
                  <a:srgbClr val="980000"/>
                </a:solidFill>
              </a:rPr>
              <a:t>Little Hands Organization distributed 5000 clay Ganesha idols for free for the fifth consecutive year at the clock tower center in Narasaraopet this year.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lang="en" sz="1800">
                <a:solidFill>
                  <a:srgbClr val="980000"/>
                </a:solidFill>
              </a:rPr>
              <a:t>Received a special response from the people and devotees of the town.</a:t>
            </a:r>
            <a:endParaRPr sz="1800">
              <a:solidFill>
                <a:srgbClr val="980000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176" y="1138088"/>
            <a:ext cx="5144875" cy="342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361200" y="3592775"/>
            <a:ext cx="842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Char char="●"/>
            </a:pPr>
            <a:r>
              <a:rPr lang="en" sz="2000">
                <a:solidFill>
                  <a:srgbClr val="980000"/>
                </a:solidFill>
              </a:rPr>
              <a:t>District collector Siva sankar L had inaugurated event and encouraged citizens to prefer eco friendly ganesh. Later district collector had extended his support to Team LHO.</a:t>
            </a:r>
            <a:endParaRPr sz="180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2400"/>
          <a:stretch/>
        </p:blipFill>
        <p:spPr>
          <a:xfrm>
            <a:off x="319575" y="513750"/>
            <a:ext cx="4252435" cy="276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325" y="513738"/>
            <a:ext cx="4145602" cy="27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75" y="596900"/>
            <a:ext cx="5807075" cy="38668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50" y="547375"/>
            <a:ext cx="2814750" cy="1876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1050" y="2539900"/>
            <a:ext cx="2814744" cy="187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4776" r="4767" t="0"/>
          <a:stretch/>
        </p:blipFill>
        <p:spPr>
          <a:xfrm>
            <a:off x="302617" y="504861"/>
            <a:ext cx="4956174" cy="36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9" title="f8b0814edc4b40839fe280885f87350e_241650066_656391422418662_1671367166817871667_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425" y="504850"/>
            <a:ext cx="3580400" cy="36484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FFFFFF">
                <a:alpha val="49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title="a792a89d53ee4bcda314cb14bbaeeedb_10000000_777665850215593_8109419702617026343_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987" y="91975"/>
            <a:ext cx="448970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1" title="c10e0b155ce744208ded142dbd461838_241416910_560544328522842_4573652059488365166_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50" y="372620"/>
            <a:ext cx="7891276" cy="40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