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7" r:id="rId8"/>
    <p:sldId id="303" r:id="rId9"/>
    <p:sldId id="308" r:id="rId10"/>
    <p:sldId id="305" r:id="rId11"/>
    <p:sldId id="316" r:id="rId12"/>
    <p:sldId id="310" r:id="rId13"/>
    <p:sldId id="315" r:id="rId14"/>
    <p:sldId id="311" r:id="rId15"/>
    <p:sldId id="312" r:id="rId16"/>
    <p:sldId id="314" r:id="rId17"/>
    <p:sldId id="313" r:id="rId18"/>
    <p:sldId id="309" r:id="rId19"/>
    <p:sldId id="306" r:id="rId20"/>
    <p:sldId id="317" r:id="rId21"/>
    <p:sldId id="319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4.054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8731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Learning to learn with Meta-Learning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Shree Gowri Radhakrishna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B19C-5A85-4E4D-A554-C41DF98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based meta </a:t>
            </a:r>
            <a:r>
              <a:rPr lang="en-US" dirty="0" err="1"/>
              <a:t>learnign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3E25-EE97-42E4-BA43-F58E7258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includes: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SNAIL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Prototypical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Relational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Dynamic few-shot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Mean Average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D0AC-F514-470D-A5EA-AC4C8539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based meta </a:t>
            </a:r>
            <a:r>
              <a:rPr lang="en-US" dirty="0" err="1"/>
              <a:t>learnign</a:t>
            </a:r>
            <a:endParaRPr 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8D75293-CF32-43B2-9B1D-54B64F4DF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2764631"/>
            <a:ext cx="32670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1F355-BE65-4B63-888F-BD5F20AA49E3}"/>
              </a:ext>
            </a:extLst>
          </p:cNvPr>
          <p:cNvSpPr txBox="1"/>
          <p:nvPr/>
        </p:nvSpPr>
        <p:spPr>
          <a:xfrm>
            <a:off x="1651246" y="5120641"/>
            <a:ext cx="7783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Figure 4: Metric-based meta-learning. ci is the centroid of class </a:t>
            </a:r>
            <a:r>
              <a:rPr lang="en-US" b="0" i="0" dirty="0" err="1">
                <a:solidFill>
                  <a:srgbClr val="757575"/>
                </a:solidFill>
                <a:effectLst/>
                <a:latin typeface="sohne"/>
              </a:rPr>
              <a:t>i</a:t>
            </a: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. Distances between a novel task and centroids are compared. A new sample joins the closest class. (H. Peng,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87F2-8F4F-4D8D-A85C-D235B5F7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meta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FD7A-C47B-451F-B84A-7F9C411D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includes network: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Meta-LSTM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R2-D2 and LR-D2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TPN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2906-E0E9-458E-BD4F-C50EE25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meta learning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0D8EAD36-B7B9-4147-AE93-0D94A3BB16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19350"/>
            <a:ext cx="33528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B6DEA-8A43-4082-B644-6BD94BECD412}"/>
              </a:ext>
            </a:extLst>
          </p:cNvPr>
          <p:cNvSpPr txBox="1"/>
          <p:nvPr/>
        </p:nvSpPr>
        <p:spPr>
          <a:xfrm>
            <a:off x="1544715" y="4586615"/>
            <a:ext cx="8851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Figure 4: Learner and meta-learner framework of meta-learning. The base learner is trained on each task. Meta-learner updates task-specific components in base learner for adaptation across different tasks. (H. Peng,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58D6-D828-4B2C-8421-22C20A84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Bayesian meta-learning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DE5A-05CF-41E2-B119-C41E2BEC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This includes: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AI-Gas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Neural Statistician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LLAMA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BMAML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DF4C2-6D55-43A5-9EEE-7D7A00CF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32" y="552135"/>
            <a:ext cx="4953740" cy="5693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2FBED-6ADC-446E-A794-183B3AB7211E}"/>
              </a:ext>
            </a:extLst>
          </p:cNvPr>
          <p:cNvSpPr txBox="1"/>
          <p:nvPr/>
        </p:nvSpPr>
        <p:spPr>
          <a:xfrm>
            <a:off x="1038686" y="1828800"/>
            <a:ext cx="431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accuracies of models from all meta learning paradigm </a:t>
            </a: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(H. Peng,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5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168-2EE6-40EB-8C88-931FDE8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DC27-FB55-4568-AEF2-37C65217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Robotics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trading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rare languages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 discovery – high dimensional data + small sample size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Meta-reinforcement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9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BB9-FDB0-4787-ABB1-47C7077F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quality and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50E2-2CD0-436D-B81E-1C07EE44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Well structured paper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Covers basic concepts of meta learning, framework, methodologies and applications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Gentle introduction to recent advances in the meta learning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9510-B569-43A3-BFD6-2B45653E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F45D-2D20-42A0-A850-5812B7C4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in-depth understanding of the different architectures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comparison of benchmarks applied to different domains  </a:t>
            </a:r>
          </a:p>
        </p:txBody>
      </p:sp>
    </p:spTree>
    <p:extLst>
      <p:ext uri="{BB962C8B-B14F-4D97-AF65-F5344CB8AC3E}">
        <p14:creationId xmlns:p14="http://schemas.microsoft.com/office/powerpoint/2010/main" val="45592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5863-210B-48BA-8797-D562F11BF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62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1F9B-11E3-4C8F-BF9C-1D505280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F05D-2A9C-41F0-8A55-AEEC8B5E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is based on the paper “A COMPREHENSIVE OVERVIEW AND SURVEY OF RECENT</a:t>
            </a:r>
          </a:p>
          <a:p>
            <a:r>
              <a:rPr lang="en-US" dirty="0"/>
              <a:t>ADVANCES IN META-LEARNING”, authored by </a:t>
            </a:r>
            <a:r>
              <a:rPr lang="en-US" dirty="0" err="1"/>
              <a:t>Huimin</a:t>
            </a:r>
            <a:r>
              <a:rPr lang="en-US" dirty="0"/>
              <a:t> Peng.</a:t>
            </a:r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H. Peng.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overview and survey of recent advances in meta-learning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(2020).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arXiv:2004.11149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cs.LG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Hospedales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Antoniou, P.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Micaelli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Meta-Learning in Neural Networks: A Survey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(2020).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arXiv:2004.05439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cs.LG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6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F4FD-0E52-414A-94D8-41A971E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Meta-Learning?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DEA0-D910-4A62-B3C9-68182F26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Learning to 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Learn weight initialization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Learn metric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Learn optimizers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Rapid, accurate model adaptation to unseen tasks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in automated AI, zero shot learning, NLP, robotics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Similarity measure between related tasks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CE1-88DB-469B-9EC6-16591A6E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13C90-C001-4A89-BE23-F3EFBDF1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11" y="1912074"/>
            <a:ext cx="6157339" cy="3548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86AAF-9004-40BA-A9AB-E4736AC838B2}"/>
              </a:ext>
            </a:extLst>
          </p:cNvPr>
          <p:cNvSpPr txBox="1"/>
          <p:nvPr/>
        </p:nvSpPr>
        <p:spPr>
          <a:xfrm>
            <a:off x="1713390" y="5371068"/>
            <a:ext cx="8717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Figure 1: Upper part of the figure shows: training data, validation data, and testing data. The lower part of the figure shows meta-training data, meta-validation-data, and meta-testing data with tasks. (H. Peng,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8479-C9CE-43E9-B166-A693F3A4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Meta-Learn?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6737-CACB-4E5D-9830-F630601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Self-improvement, automated AI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 to unseen tasks, different than trained tasks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BE14-D43E-4993-A417-4E628B7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Learning paradigm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70716EC-78AB-4D14-AF84-2B1F5C8B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55" y="1982985"/>
            <a:ext cx="84010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6B5C4-0713-4F2C-89D0-43499C939534}"/>
              </a:ext>
            </a:extLst>
          </p:cNvPr>
          <p:cNvSpPr txBox="1"/>
          <p:nvPr/>
        </p:nvSpPr>
        <p:spPr>
          <a:xfrm>
            <a:off x="2246051" y="5600460"/>
            <a:ext cx="719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Figure 2: Overview of meta-learning paradigm (T. </a:t>
            </a:r>
            <a:r>
              <a:rPr lang="en-US" b="0" i="0" dirty="0" err="1">
                <a:solidFill>
                  <a:srgbClr val="757575"/>
                </a:solidFill>
                <a:effectLst/>
                <a:latin typeface="sohne"/>
              </a:rPr>
              <a:t>Hospedales</a:t>
            </a: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 et al.,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2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A1C5-B1D3-4AE7-960C-188CE1FC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B1D4-7DFD-468A-A4BE-ECF901EA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 box Meta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neural networks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AdaResNet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and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AdaCNN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Metric-based Meta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 similarity measure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SNAIL, Relation Network, Prototypical Network, Dynamic few-shot, Mean Average Precision.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Layered Meta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Learner + Meta Learner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MAML, Meta-LSTM, R2-D2 and LR-D2, TPN and LEO.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Meta Learning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292929"/>
                </a:solidFill>
                <a:latin typeface="charter"/>
              </a:rPr>
              <a:t>AI-GAs, Neural Statistician, LLAMA, BMAML and VERSA.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EEBB-1209-46C1-988C-84AFB56F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meta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6126-5E2F-467C-86B9-2E1B5E1F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Black box uses neural networks to improve generalization and to model policy and policy self-improvement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In the area of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AutoML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to accelerate the search for an optimal neural network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different hyper-parameter combinations, meta-learner can predict model performance based on previous training experiences. 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 err="1">
                <a:latin typeface="NimbusRomNo9L-Regu"/>
              </a:rPr>
              <a:t>AdaResNet</a:t>
            </a:r>
            <a:r>
              <a:rPr lang="en-US" sz="1800" b="0" i="0" u="none" strike="noStrike" baseline="0" dirty="0">
                <a:latin typeface="NimbusRomNo9L-Regu"/>
              </a:rPr>
              <a:t> and </a:t>
            </a:r>
            <a:r>
              <a:rPr lang="en-US" sz="1800" b="0" i="0" u="none" strike="noStrike" baseline="0" dirty="0" err="1">
                <a:latin typeface="NimbusRomNo9L-Regu"/>
              </a:rPr>
              <a:t>AdaCNN</a:t>
            </a:r>
            <a:r>
              <a:rPr lang="en-US" sz="1800" b="0" i="0" u="none" strike="noStrike" baseline="0" dirty="0">
                <a:latin typeface="NimbusRomNo9L-Regu"/>
              </a:rPr>
              <a:t> [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EF4-BB03-45D7-BBCD-C367F7B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meta learning</a:t>
            </a:r>
          </a:p>
        </p:txBody>
      </p:sp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CAD64432-FD8E-45D8-9EFC-6AC461E5D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3569494"/>
            <a:ext cx="39052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C7027-A75F-4136-8284-8344454C5821}"/>
              </a:ext>
            </a:extLst>
          </p:cNvPr>
          <p:cNvSpPr txBox="1"/>
          <p:nvPr/>
        </p:nvSpPr>
        <p:spPr>
          <a:xfrm>
            <a:off x="3078903" y="487471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3: Black-box meta-learning. (H. Peng, 2020)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514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579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Bookman Old Style</vt:lpstr>
      <vt:lpstr>Calibri</vt:lpstr>
      <vt:lpstr>charter</vt:lpstr>
      <vt:lpstr>Franklin Gothic Book</vt:lpstr>
      <vt:lpstr>NimbusRomNo9L-Regu</vt:lpstr>
      <vt:lpstr>sohne</vt:lpstr>
      <vt:lpstr>Times New Roman</vt:lpstr>
      <vt:lpstr>Wingdings</vt:lpstr>
      <vt:lpstr>1_RetrospectVTI</vt:lpstr>
      <vt:lpstr>Learning to learn with Meta-Learning</vt:lpstr>
      <vt:lpstr>References</vt:lpstr>
      <vt:lpstr>What is Meta-Learning?</vt:lpstr>
      <vt:lpstr>Architecture</vt:lpstr>
      <vt:lpstr>Why Meta-Learn?</vt:lpstr>
      <vt:lpstr>Meta Learning paradigm</vt:lpstr>
      <vt:lpstr>Methodologies</vt:lpstr>
      <vt:lpstr>Black box meta learning</vt:lpstr>
      <vt:lpstr>Black box meta learning</vt:lpstr>
      <vt:lpstr>Metric based meta learnign</vt:lpstr>
      <vt:lpstr>Metric based meta learnign</vt:lpstr>
      <vt:lpstr>Layered meta learning</vt:lpstr>
      <vt:lpstr>Layered meta learning</vt:lpstr>
      <vt:lpstr>Bayesian meta-learning</vt:lpstr>
      <vt:lpstr>PowerPoint Presentation</vt:lpstr>
      <vt:lpstr>Applications</vt:lpstr>
      <vt:lpstr>Overall quality and critique</vt:lpstr>
      <vt:lpstr>Improvements and 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Meta-Learning</dc:title>
  <dc:creator>Shree Gowri Radhakrishna</dc:creator>
  <cp:lastModifiedBy>Shree Gowri Radhakrishna</cp:lastModifiedBy>
  <cp:revision>17</cp:revision>
  <dcterms:created xsi:type="dcterms:W3CDTF">2020-11-01T06:47:50Z</dcterms:created>
  <dcterms:modified xsi:type="dcterms:W3CDTF">2020-11-02T19:11:14Z</dcterms:modified>
</cp:coreProperties>
</file>