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7" r:id="rId8"/>
    <p:sldId id="303" r:id="rId9"/>
    <p:sldId id="308" r:id="rId10"/>
    <p:sldId id="305" r:id="rId11"/>
    <p:sldId id="309" r:id="rId12"/>
    <p:sldId id="306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4.054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8731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Learning to learn with Meta-Learning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Shree Gowri Radhakrishna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5863-210B-48BA-8797-D562F11BF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662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1F9B-11E3-4C8F-BF9C-1D505280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F05D-2A9C-41F0-8A55-AEEC8B5E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is based on the paper “A COMPREHENSIVE OVERVIEW AND SURVEY OF RECENT</a:t>
            </a:r>
          </a:p>
          <a:p>
            <a:r>
              <a:rPr lang="en-US" dirty="0"/>
              <a:t>ADVANCES IN META-LEARNING”, authored by </a:t>
            </a:r>
            <a:r>
              <a:rPr lang="en-US" dirty="0" err="1"/>
              <a:t>Huimin</a:t>
            </a:r>
            <a:r>
              <a:rPr lang="en-US" dirty="0"/>
              <a:t> Peng.</a:t>
            </a:r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H. Peng.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overview and survey of recent advances in meta-learning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(2020).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arXiv:2004.11149 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cs.LG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Hospedales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Antoniou, P.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Micaelli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Meta-Learning in Neural Networks: A Survey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(2020).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arXiv:2004.05439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cs.LG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6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F4FD-0E52-414A-94D8-41A971E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Meta-Learning?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DEA0-D910-4A62-B3C9-68182F26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Learning to learn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Learn weight initialization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Learn metric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Learn optimizers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Rapid, accurate model adaptation to unseen tasks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in automated AI, zero shot learning, NLP, robotics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Similarity measure between related tasks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CE1-88DB-469B-9EC6-16591A6E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13C90-C001-4A89-BE23-F3EFBDF1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11" y="1912074"/>
            <a:ext cx="6157339" cy="3548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86AAF-9004-40BA-A9AB-E4736AC838B2}"/>
              </a:ext>
            </a:extLst>
          </p:cNvPr>
          <p:cNvSpPr txBox="1"/>
          <p:nvPr/>
        </p:nvSpPr>
        <p:spPr>
          <a:xfrm>
            <a:off x="1713390" y="5371068"/>
            <a:ext cx="8717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Figure 1: Upper part of the figure shows: training data, validation data, and testing data. The lower part of the figure shows meta-training data, meta-validation-data, and meta-testing data with tasks. (H. Peng,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8479-C9CE-43E9-B166-A693F3A4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Meta-Learn?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6737-CACB-4E5D-9830-F630601D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Self-improvement, automated AI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Adaptation to unseen tasks, different than trained tasks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BE14-D43E-4993-A417-4E628B7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Learning paradigm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70716EC-78AB-4D14-AF84-2B1F5C8B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55" y="1982985"/>
            <a:ext cx="84010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6B5C4-0713-4F2C-89D0-43499C939534}"/>
              </a:ext>
            </a:extLst>
          </p:cNvPr>
          <p:cNvSpPr txBox="1"/>
          <p:nvPr/>
        </p:nvSpPr>
        <p:spPr>
          <a:xfrm>
            <a:off x="2246051" y="5600460"/>
            <a:ext cx="719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Figure 2: Overview of meta-learning paradigm (T. </a:t>
            </a:r>
            <a:r>
              <a:rPr lang="en-US" b="0" i="0" dirty="0" err="1">
                <a:solidFill>
                  <a:srgbClr val="757575"/>
                </a:solidFill>
                <a:effectLst/>
                <a:latin typeface="sohne"/>
              </a:rPr>
              <a:t>Hospedales</a:t>
            </a: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 et al.,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2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A1C5-B1D3-4AE7-960C-188CE1FC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B1D4-7DFD-468A-A4BE-ECF901EA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 box Meta Learning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neural networks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AdaResNet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and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AdaCNN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Metric-based Meta Learning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a similarity measure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SNAIL, Relation Network, Prototypical Network, Dynamic few-shot, Mean Average Precision.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Layered Meta Learning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Learner + Meta Learner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MAML, Meta-LSTM, R2-D2 and LR-D2, TPN and LEO.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Meta Learning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292929"/>
                </a:solidFill>
                <a:latin typeface="charter"/>
              </a:rPr>
              <a:t>AI-GAs, Neural Statistician, LLAMA, BMAML and VERSA.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DF4C2-6D55-43A5-9EEE-7D7A00CF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20" y="905933"/>
            <a:ext cx="438456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E168-2EE6-40EB-8C88-931FDE89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DC27-FB55-4568-AEF2-37C65217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Robotics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trading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rare languages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Drug discovery – high dimensional data + small sample size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945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charter</vt:lpstr>
      <vt:lpstr>Franklin Gothic Book</vt:lpstr>
      <vt:lpstr>sohne</vt:lpstr>
      <vt:lpstr>Times New Roman</vt:lpstr>
      <vt:lpstr>Wingdings</vt:lpstr>
      <vt:lpstr>1_RetrospectVTI</vt:lpstr>
      <vt:lpstr>Learning to learn with Meta-Learning</vt:lpstr>
      <vt:lpstr>References</vt:lpstr>
      <vt:lpstr>What is Meta-Learning?</vt:lpstr>
      <vt:lpstr>Architecture</vt:lpstr>
      <vt:lpstr>Why Meta-Learn?</vt:lpstr>
      <vt:lpstr>Meta Learning paradigm</vt:lpstr>
      <vt:lpstr>Methodologies</vt:lpstr>
      <vt:lpstr>PowerPoint Presentation</vt:lpstr>
      <vt:lpstr>Applications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advances in Meta-Learning</dc:title>
  <dc:creator>Shree Gowri Radhakrishna</dc:creator>
  <cp:lastModifiedBy>Shree Gowri Radhakrishna</cp:lastModifiedBy>
  <cp:revision>5</cp:revision>
  <dcterms:created xsi:type="dcterms:W3CDTF">2020-11-01T06:47:50Z</dcterms:created>
  <dcterms:modified xsi:type="dcterms:W3CDTF">2020-11-01T06:51:58Z</dcterms:modified>
</cp:coreProperties>
</file>