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16459-8026-41FC-AF6D-531FD27C482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6185-230C-4E5F-B93A-E510FC2C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5F77-48B7-49FF-B00E-557CF1FE84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5F77-48B7-49FF-B00E-557CF1FE84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4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5F77-48B7-49FF-B00E-557CF1FE84C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2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5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32000" t="28000" r="32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04FE15-D7BF-415D-8B5D-4DC7C0800F9A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441AC-957A-4856-9406-5AA2394B202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9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63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253" y="599414"/>
            <a:ext cx="12192000" cy="93921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endParaRPr lang="en-IN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84914"/>
            <a:ext cx="12192000" cy="1785257"/>
          </a:xfrm>
        </p:spPr>
        <p:txBody>
          <a:bodyPr>
            <a:normAutofit fontScale="70000" lnSpcReduction="20000"/>
          </a:bodyPr>
          <a:lstStyle/>
          <a:p>
            <a:pPr marL="3402013" indent="-2232025"/>
            <a:r>
              <a:rPr lang="en-IN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 MEMBERS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SUPERVISOR</a:t>
            </a:r>
          </a:p>
          <a:p>
            <a:pPr marL="3402013" indent="-2232025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XXXX (BTYYECEZZZ)				XXX YYY</a:t>
            </a:r>
          </a:p>
          <a:p>
            <a:pPr marL="3402013" indent="-2232025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pPr marL="3402013" indent="-2232025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  <a:p>
            <a:pPr marL="3402013" indent="-2232025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917" y="181144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Phase I (ECD401)</a:t>
            </a:r>
          </a:p>
          <a:p>
            <a:pPr algn="ctr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Mid Semester Examination -1 (September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12, 2022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Monday)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62" y="2601310"/>
            <a:ext cx="1472309" cy="16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Work to be Done by the </a:t>
            </a:r>
            <a:r>
              <a:rPr lang="en-IN" b="1" dirty="0">
                <a:solidFill>
                  <a:schemeClr val="tx1"/>
                </a:solidFill>
              </a:rPr>
              <a:t>N</a:t>
            </a:r>
            <a:r>
              <a:rPr lang="en-IN" b="1" dirty="0" smtClean="0">
                <a:solidFill>
                  <a:schemeClr val="tx1"/>
                </a:solidFill>
              </a:rPr>
              <a:t>ext Evaluation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FF0-8591-4180-AE20-E653DB010642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10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22C3-764D-4143-B712-E7613823A2C8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11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22C3-764D-4143-B712-E7613823A2C8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12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Contents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F088-2D39-4327-A403-DFEA9137B082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Introduction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CBA-8529-465C-B046-82C501C68A7C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3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Problem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0F1-6598-4896-8792-1D95F170139D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4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Problem Formulation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D2A1-6E44-4A67-87BB-E2968CB887F0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5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A52C-1D61-433B-A9F5-924B6E67433A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Timeline for the Project Completion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8134-F766-436D-BD89-A9583D966E84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7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Work Done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7CCD-93E3-4E72-98BA-7D18B9405337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8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Results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452-E003-4BEE-B51A-F96128D5A115}" type="datetime2">
              <a:rPr lang="en-IN" smtClean="0"/>
              <a:t>Thursday, 25 August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Project Title here (in short text) not in acronym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1E9D-15C4-458C-86C0-F2A8B738385F}" type="slidenum">
              <a:rPr lang="en-IN" smtClean="0"/>
              <a:t>9</a:t>
            </a:fld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52" y="1"/>
            <a:ext cx="966148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207</Words>
  <Application>Microsoft Office PowerPoint</Application>
  <PresentationFormat>Custom</PresentationFormat>
  <Paragraphs>55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PROJECT TITLE</vt:lpstr>
      <vt:lpstr>Contents </vt:lpstr>
      <vt:lpstr>Introduction </vt:lpstr>
      <vt:lpstr>Problem Statement</vt:lpstr>
      <vt:lpstr>Problem Formulation</vt:lpstr>
      <vt:lpstr>Literature Survey</vt:lpstr>
      <vt:lpstr>Timeline for the Project Completion</vt:lpstr>
      <vt:lpstr>Work Done</vt:lpstr>
      <vt:lpstr>Results</vt:lpstr>
      <vt:lpstr>Work to be Done by the Next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DG</dc:creator>
  <cp:lastModifiedBy>DG</cp:lastModifiedBy>
  <cp:revision>6</cp:revision>
  <dcterms:created xsi:type="dcterms:W3CDTF">2021-09-07T19:26:50Z</dcterms:created>
  <dcterms:modified xsi:type="dcterms:W3CDTF">2022-08-25T06:48:10Z</dcterms:modified>
</cp:coreProperties>
</file>