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007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571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1157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4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37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410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05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55976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165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232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7560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508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4584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184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779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8899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4548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单击此处编辑母版文本样式</a:t>
            </a:r>
            <a:endParaRPr lang="en-US" altLang="zh-CN"/>
          </a:p>
          <a:p xmlns:a="http://schemas.openxmlformats.org/drawingml/2006/main">
            <a:pPr lvl="1"/>
            <a:r>
              <a:rPr lang="zh-CN" altLang="en-US"/>
              <a:t>第二级</a:t>
            </a:r>
            <a:endParaRPr lang="en-US" altLang="zh-CN"/>
          </a:p>
          <a:p xmlns:a="http://schemas.openxmlformats.org/drawingml/2006/main">
            <a:pPr lvl="2"/>
            <a:r>
              <a:rPr lang="zh-CN" altLang="en-US"/>
              <a:t>第三级</a:t>
            </a:r>
            <a:endParaRPr lang="en-US" altLang="zh-CN"/>
          </a:p>
          <a:p xmlns:a="http://schemas.openxmlformats.org/drawingml/2006/main">
            <a:pPr lvl="3"/>
            <a:r>
              <a:rPr lang="zh-CN" altLang="en-US"/>
              <a:t>第四级</a:t>
            </a:r>
            <a:endParaRPr lang="en-US" altLang="zh-CN"/>
          </a:p>
          <a:p xmlns:a="http://schemas.openxmlformats.org/drawingml/2006/main"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271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143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673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094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7237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053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5429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43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380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763867" y="2856957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D.Gowri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312209560/B2839D628AEDDD6AED84D63DA6BC83D7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 adarsh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7695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5000" y="1981200"/>
            <a:ext cx="5638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Linear Regression.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Neural Networks.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Survival Analysis.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6025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38210" y="1345740"/>
            <a:ext cx="5638798" cy="35691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5785038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628658" y="1704980"/>
            <a:ext cx="7010399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Salary Analysis Project Has Provided Valuable Insights Into Our Organisation’s Salary Practices, Revealing Areas Of Disparity, Inefficiency, And Opportunity. By Leveraging Data Analytics And Modelling.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288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SalaryAnalysis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149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5273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66800" y="3046286"/>
            <a:ext cx="6248400" cy="62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Companies Salary Data is Not Being Accurately Tracked And analysed, Leading To Poor Decision 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792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990600" y="2133600"/>
            <a:ext cx="766762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524000" y="2438400"/>
            <a:ext cx="6248400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Cleaned And Analyzed Salary Data.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Reports And Visualization Highlighting Trends Disparities.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Recommendations For Optimizing Salary Structures And Budget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Presentation Summarizing Findings And Recommendation.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4470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02430" y="6229668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2133600" y="2743200"/>
            <a:ext cx="5334000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 Teams.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Finance Department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883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124200" y="2667000"/>
            <a:ext cx="58674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Fair And Transparent Salary Practices.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Driven Decision 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Optimized Salary Budget.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Compliance.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777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209800" y="1828800"/>
            <a:ext cx="52578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Hire Date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Tenure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Category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Education leave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Certifications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957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667000" y="2209800"/>
            <a:ext cx="58674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 Powered Insights.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Automatic Reporting.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Alerts And Notifications.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Visualizations.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2024-08-31T13:04:06Z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