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  <p:sldId id="26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Microproject: Insertion Sort on 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Name: D. Go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wri</a:t>
            </a:r>
            <a:endParaRPr b="1" dirty="0">
              <a:solidFill>
                <a:schemeClr val="tx2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Roll No: 23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I</a:t>
            </a:r>
            <a:r>
              <a:rPr b="1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TR048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CFB-3725-71D0-C127-93A32FF3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CFA67-A195-706E-2291-4DCA36060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09" y="2063814"/>
            <a:ext cx="8270582" cy="3622045"/>
          </a:xfrm>
        </p:spPr>
      </p:pic>
    </p:spTree>
    <p:extLst>
      <p:ext uri="{BB962C8B-B14F-4D97-AF65-F5344CB8AC3E}">
        <p14:creationId xmlns:p14="http://schemas.microsoft.com/office/powerpoint/2010/main" val="396365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6104-1BD9-1222-9567-345B7DD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0027A-D4A4-5D35-EBD0-1579F97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12" y="1576049"/>
            <a:ext cx="5344271" cy="2400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E4AD1-DFB6-9B2A-D86C-51209560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46" y="4135095"/>
            <a:ext cx="577295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1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EFD1-E43F-3BE4-843F-77900752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Output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A5659-BBF9-6EAE-9224-5DBBD0EF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96" y="1767841"/>
            <a:ext cx="7803807" cy="4040550"/>
          </a:xfrm>
        </p:spPr>
      </p:pic>
    </p:spTree>
    <p:extLst>
      <p:ext uri="{BB962C8B-B14F-4D97-AF65-F5344CB8AC3E}">
        <p14:creationId xmlns:p14="http://schemas.microsoft.com/office/powerpoint/2010/main" val="378003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A413F3-5A4D-4B39-7D38-A2963A94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20" y="2747962"/>
            <a:ext cx="7772400" cy="1362075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00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insertion sort for sorting linked lists.</a:t>
            </a:r>
            <a:endParaRPr lang="en-IN" dirty="0"/>
          </a:p>
          <a:p>
            <a:endParaRPr dirty="0"/>
          </a:p>
          <a:p>
            <a:r>
              <a:rPr dirty="0"/>
              <a:t>Compare the time efficiency with the array-based insertion sort.</a:t>
            </a:r>
            <a:endParaRPr lang="en-IN" dirty="0"/>
          </a:p>
          <a:p>
            <a:endParaRPr dirty="0"/>
          </a:p>
          <a:p>
            <a:r>
              <a:rPr dirty="0"/>
              <a:t>Analyze the performance and suitability of this approach.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Algorithm Design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Technique Used: Decrease-and-Conquer</a:t>
            </a:r>
          </a:p>
          <a:p>
            <a:endParaRPr dirty="0"/>
          </a:p>
          <a:p>
            <a:r>
              <a:rPr dirty="0"/>
              <a:t>- Break the problem into smaller subproblems</a:t>
            </a:r>
          </a:p>
          <a:p>
            <a:r>
              <a:rPr dirty="0"/>
              <a:t>- Solve a simpler version and insert the current element</a:t>
            </a:r>
          </a:p>
          <a:p>
            <a:r>
              <a:rPr dirty="0"/>
              <a:t>- Repeatedly build the sorted list from the unsorted portion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Appropriate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Chosen Data Structure: Singly Linked List</a:t>
            </a:r>
          </a:p>
          <a:p>
            <a:endParaRPr dirty="0"/>
          </a:p>
          <a:p>
            <a:r>
              <a:rPr dirty="0"/>
              <a:t>Reasons:</a:t>
            </a:r>
          </a:p>
          <a:p>
            <a:r>
              <a:rPr dirty="0"/>
              <a:t>- Efficient insertion at arbitrary positions</a:t>
            </a:r>
          </a:p>
          <a:p>
            <a:r>
              <a:rPr dirty="0"/>
              <a:t>- No shifting required as in arrays</a:t>
            </a:r>
          </a:p>
          <a:p>
            <a:r>
              <a:rPr dirty="0"/>
              <a:t>- Pointer manipulation enables dynamic memory usage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Unsorted singly linked list of n elements</a:t>
            </a:r>
          </a:p>
          <a:p>
            <a:endParaRPr/>
          </a:p>
          <a:p>
            <a:r>
              <a:t>Example Sizes:</a:t>
            </a:r>
          </a:p>
          <a:p>
            <a:r>
              <a:t>- Small: 5 elements</a:t>
            </a:r>
          </a:p>
          <a:p>
            <a:r>
              <a:t>- Medium: 100 elements</a:t>
            </a:r>
          </a:p>
          <a:p>
            <a:r>
              <a:t>- Large: 10,000+ elements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Efficiency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Worst Case Time Complexity: O(n²)</a:t>
            </a:r>
          </a:p>
          <a:p>
            <a:r>
              <a:t>Best Case (already sorted): O(n)</a:t>
            </a:r>
          </a:p>
          <a:p>
            <a:r>
              <a:t>Space Complexity: O(1) auxiliary (in-place)</a:t>
            </a:r>
          </a:p>
          <a:p>
            <a:endParaRPr/>
          </a:p>
          <a:p>
            <a:r>
              <a:t>Efficiency is similar to array version but more optimized for linked list insertion.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Input:</a:t>
            </a:r>
          </a:p>
          <a:p>
            <a:r>
              <a:rPr dirty="0"/>
              <a:t>5 -&gt; 3 -&gt; 8 -&gt; 1 -&gt; 2 -&gt; None</a:t>
            </a:r>
          </a:p>
          <a:p>
            <a:endParaRPr dirty="0"/>
          </a:p>
          <a:p>
            <a:r>
              <a:rPr dirty="0"/>
              <a:t>Output:</a:t>
            </a:r>
          </a:p>
          <a:p>
            <a:r>
              <a:rPr dirty="0"/>
              <a:t>1 -&gt; 2 -&gt; 3 -&gt; 5 -&gt; 8 -&gt; None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233C-DDFA-0F00-DC4E-12E5B997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EB52-2195-558F-BFBA-AB7B94EE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551471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LinkedListSort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static class Node {</a:t>
            </a:r>
          </a:p>
          <a:p>
            <a:pPr marL="0" indent="0">
              <a:buNone/>
            </a:pPr>
            <a:r>
              <a:rPr lang="en-IN" dirty="0"/>
              <a:t>        int data;</a:t>
            </a:r>
          </a:p>
          <a:p>
            <a:pPr marL="0" indent="0">
              <a:buNone/>
            </a:pPr>
            <a:r>
              <a:rPr lang="en-IN" dirty="0"/>
              <a:t>        Node next;</a:t>
            </a:r>
          </a:p>
          <a:p>
            <a:pPr marL="0" indent="0">
              <a:buNone/>
            </a:pPr>
            <a:r>
              <a:rPr lang="en-IN" dirty="0"/>
              <a:t>        Node(int d) {</a:t>
            </a:r>
          </a:p>
          <a:p>
            <a:pPr marL="0" indent="0">
              <a:buNone/>
            </a:pPr>
            <a:r>
              <a:rPr lang="en-IN" dirty="0"/>
              <a:t>            data = d;</a:t>
            </a:r>
          </a:p>
          <a:p>
            <a:pPr marL="0" indent="0">
              <a:buNone/>
            </a:pPr>
            <a:r>
              <a:rPr lang="en-IN" dirty="0"/>
              <a:t>            next = null;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Node head;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Insert at end</a:t>
            </a:r>
          </a:p>
          <a:p>
            <a:pPr marL="0" indent="0">
              <a:buNone/>
            </a:pPr>
            <a:r>
              <a:rPr lang="en-IN" dirty="0"/>
              <a:t>    public void insert(int data) {</a:t>
            </a:r>
          </a:p>
          <a:p>
            <a:pPr marL="0" indent="0">
              <a:buNone/>
            </a:pPr>
            <a:r>
              <a:rPr lang="en-IN" dirty="0"/>
              <a:t>        Node </a:t>
            </a:r>
            <a:r>
              <a:rPr lang="en-IN" dirty="0" err="1"/>
              <a:t>newNode</a:t>
            </a:r>
            <a:r>
              <a:rPr lang="en-IN" dirty="0"/>
              <a:t> = new Node(data);</a:t>
            </a:r>
          </a:p>
          <a:p>
            <a:pPr marL="0" indent="0">
              <a:buNone/>
            </a:pPr>
            <a:r>
              <a:rPr lang="en-IN" dirty="0"/>
              <a:t>        if (head == null) head = </a:t>
            </a:r>
            <a:r>
              <a:rPr lang="en-IN" dirty="0" err="1"/>
              <a:t>newNode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else {</a:t>
            </a:r>
          </a:p>
          <a:p>
            <a:pPr marL="0" indent="0">
              <a:buNone/>
            </a:pPr>
            <a:r>
              <a:rPr lang="en-IN" dirty="0"/>
              <a:t>            Node temp = head;</a:t>
            </a:r>
          </a:p>
          <a:p>
            <a:pPr marL="0" indent="0">
              <a:buNone/>
            </a:pPr>
            <a:r>
              <a:rPr lang="en-IN" dirty="0"/>
              <a:t>            while (</a:t>
            </a:r>
            <a:r>
              <a:rPr lang="en-IN" dirty="0" err="1"/>
              <a:t>temp.next</a:t>
            </a:r>
            <a:r>
              <a:rPr lang="en-IN" dirty="0"/>
              <a:t> != null) temp = </a:t>
            </a:r>
            <a:r>
              <a:rPr lang="en-IN" dirty="0" err="1"/>
              <a:t>temp.next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temp.next</a:t>
            </a:r>
            <a:r>
              <a:rPr lang="en-IN" dirty="0"/>
              <a:t> = </a:t>
            </a:r>
            <a:r>
              <a:rPr lang="en-IN" dirty="0" err="1"/>
              <a:t>newNode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FC7E-DF34-9541-A55C-8C56DC80AD5C}"/>
              </a:ext>
            </a:extLst>
          </p:cNvPr>
          <p:cNvSpPr txBox="1"/>
          <p:nvPr/>
        </p:nvSpPr>
        <p:spPr>
          <a:xfrm>
            <a:off x="3008671" y="1600200"/>
            <a:ext cx="22614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// Print list</a:t>
            </a:r>
          </a:p>
          <a:p>
            <a:r>
              <a:rPr lang="en-IN" sz="1000" dirty="0"/>
              <a:t>    public void </a:t>
            </a:r>
            <a:r>
              <a:rPr lang="en-IN" sz="1000" dirty="0" err="1"/>
              <a:t>printList</a:t>
            </a:r>
            <a:r>
              <a:rPr lang="en-IN" sz="1000" dirty="0"/>
              <a:t>() {</a:t>
            </a:r>
          </a:p>
          <a:p>
            <a:r>
              <a:rPr lang="en-IN" sz="1000" dirty="0"/>
              <a:t>        Node temp = head;</a:t>
            </a:r>
          </a:p>
          <a:p>
            <a:r>
              <a:rPr lang="en-IN" sz="1000" dirty="0"/>
              <a:t>        while (temp != null) {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System.out.print</a:t>
            </a:r>
            <a:r>
              <a:rPr lang="en-IN" sz="1000" dirty="0"/>
              <a:t>(</a:t>
            </a:r>
            <a:r>
              <a:rPr lang="en-IN" sz="1000" dirty="0" err="1"/>
              <a:t>temp.data</a:t>
            </a:r>
            <a:r>
              <a:rPr lang="en-IN" sz="1000" dirty="0"/>
              <a:t> + " -&gt; ");</a:t>
            </a:r>
          </a:p>
          <a:p>
            <a:r>
              <a:rPr lang="en-IN" sz="1000" dirty="0"/>
              <a:t>            temp = </a:t>
            </a:r>
            <a:r>
              <a:rPr lang="en-IN" sz="1000" dirty="0" err="1"/>
              <a:t>temp.next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System.out.println</a:t>
            </a:r>
            <a:r>
              <a:rPr lang="en-IN" sz="1000" dirty="0"/>
              <a:t>("null");</a:t>
            </a:r>
          </a:p>
          <a:p>
            <a:r>
              <a:rPr lang="en-IN" sz="1000" dirty="0"/>
              <a:t>    }</a:t>
            </a:r>
          </a:p>
          <a:p>
            <a:endParaRPr lang="en-IN" sz="1000" dirty="0"/>
          </a:p>
          <a:p>
            <a:r>
              <a:rPr lang="en-IN" sz="1000" dirty="0"/>
              <a:t>    // Insertion Sort for Linked List</a:t>
            </a:r>
          </a:p>
          <a:p>
            <a:r>
              <a:rPr lang="en-IN" sz="1000" dirty="0"/>
              <a:t>    public void </a:t>
            </a:r>
            <a:r>
              <a:rPr lang="en-IN" sz="1000" dirty="0" err="1"/>
              <a:t>insertionSort</a:t>
            </a:r>
            <a:r>
              <a:rPr lang="en-IN" sz="1000" dirty="0"/>
              <a:t>() {</a:t>
            </a:r>
          </a:p>
          <a:p>
            <a:r>
              <a:rPr lang="en-IN" sz="1000" dirty="0"/>
              <a:t>        Node sorted = null;</a:t>
            </a:r>
          </a:p>
          <a:p>
            <a:r>
              <a:rPr lang="en-IN" sz="1000" dirty="0"/>
              <a:t>        Node current = head;</a:t>
            </a:r>
          </a:p>
          <a:p>
            <a:r>
              <a:rPr lang="en-IN" sz="1000" dirty="0"/>
              <a:t>        while (current != null) {</a:t>
            </a:r>
          </a:p>
          <a:p>
            <a:r>
              <a:rPr lang="en-IN" sz="1000" dirty="0"/>
              <a:t>            Node next = </a:t>
            </a:r>
            <a:r>
              <a:rPr lang="en-IN" sz="1000" dirty="0" err="1"/>
              <a:t>current.next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    sorted = </a:t>
            </a:r>
            <a:r>
              <a:rPr lang="en-IN" sz="1000" dirty="0" err="1"/>
              <a:t>sortedInsert</a:t>
            </a:r>
            <a:r>
              <a:rPr lang="en-IN" sz="1000" dirty="0"/>
              <a:t>(sorted, current);</a:t>
            </a:r>
          </a:p>
          <a:p>
            <a:r>
              <a:rPr lang="en-IN" sz="1000" dirty="0"/>
              <a:t>            current = next;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head = sorted;</a:t>
            </a:r>
          </a:p>
          <a:p>
            <a:r>
              <a:rPr lang="en-IN" sz="1000" dirty="0"/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18743-57DE-00C2-3166-3E8B652D1AB1}"/>
              </a:ext>
            </a:extLst>
          </p:cNvPr>
          <p:cNvSpPr txBox="1"/>
          <p:nvPr/>
        </p:nvSpPr>
        <p:spPr>
          <a:xfrm>
            <a:off x="5727291" y="1373393"/>
            <a:ext cx="295950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// Helper for sorted insert</a:t>
            </a:r>
          </a:p>
          <a:p>
            <a:r>
              <a:rPr lang="en-IN" sz="1000" dirty="0"/>
              <a:t>    private Node </a:t>
            </a:r>
            <a:r>
              <a:rPr lang="en-IN" sz="1000" dirty="0" err="1"/>
              <a:t>sortedInsert</a:t>
            </a:r>
            <a:r>
              <a:rPr lang="en-IN" sz="1000" dirty="0"/>
              <a:t>(Node sorted, Node </a:t>
            </a:r>
            <a:r>
              <a:rPr lang="en-IN" sz="1000" dirty="0" err="1"/>
              <a:t>newNode</a:t>
            </a:r>
            <a:r>
              <a:rPr lang="en-IN" sz="1000" dirty="0"/>
              <a:t>) {</a:t>
            </a:r>
          </a:p>
          <a:p>
            <a:r>
              <a:rPr lang="en-IN" sz="1000" dirty="0"/>
              <a:t>        if (sorted == null || </a:t>
            </a:r>
            <a:r>
              <a:rPr lang="en-IN" sz="1000" dirty="0" err="1"/>
              <a:t>newNode.data</a:t>
            </a:r>
            <a:r>
              <a:rPr lang="en-IN" sz="1000" dirty="0"/>
              <a:t> &lt;= </a:t>
            </a:r>
            <a:r>
              <a:rPr lang="en-IN" sz="1000" dirty="0" err="1"/>
              <a:t>sorted.data</a:t>
            </a:r>
            <a:r>
              <a:rPr lang="en-IN" sz="1000" dirty="0"/>
              <a:t>) {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newNode.next</a:t>
            </a:r>
            <a:r>
              <a:rPr lang="en-IN" sz="1000" dirty="0"/>
              <a:t> = sorted;</a:t>
            </a:r>
          </a:p>
          <a:p>
            <a:r>
              <a:rPr lang="en-IN" sz="1000" dirty="0"/>
              <a:t>            return </a:t>
            </a:r>
            <a:r>
              <a:rPr lang="en-IN" sz="1000" dirty="0" err="1"/>
              <a:t>newNode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Node current = sorted;</a:t>
            </a:r>
          </a:p>
          <a:p>
            <a:r>
              <a:rPr lang="en-IN" sz="1000" dirty="0"/>
              <a:t>        while (</a:t>
            </a:r>
            <a:r>
              <a:rPr lang="en-IN" sz="1000" dirty="0" err="1"/>
              <a:t>current.next</a:t>
            </a:r>
            <a:r>
              <a:rPr lang="en-IN" sz="1000" dirty="0"/>
              <a:t> != null &amp;&amp; </a:t>
            </a:r>
            <a:r>
              <a:rPr lang="en-IN" sz="1000" dirty="0" err="1"/>
              <a:t>current.next.data</a:t>
            </a:r>
            <a:r>
              <a:rPr lang="en-IN" sz="1000" dirty="0"/>
              <a:t> &lt; </a:t>
            </a:r>
            <a:r>
              <a:rPr lang="en-IN" sz="1000" dirty="0" err="1"/>
              <a:t>newNode.data</a:t>
            </a:r>
            <a:r>
              <a:rPr lang="en-IN" sz="1000" dirty="0"/>
              <a:t>) {</a:t>
            </a:r>
          </a:p>
          <a:p>
            <a:r>
              <a:rPr lang="en-IN" sz="1000" dirty="0"/>
              <a:t>            current = </a:t>
            </a:r>
            <a:r>
              <a:rPr lang="en-IN" sz="1000" dirty="0" err="1"/>
              <a:t>current.next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newNode.next</a:t>
            </a:r>
            <a:r>
              <a:rPr lang="en-IN" sz="1000" dirty="0"/>
              <a:t> = </a:t>
            </a:r>
            <a:r>
              <a:rPr lang="en-IN" sz="1000" dirty="0" err="1"/>
              <a:t>current.next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current.next</a:t>
            </a:r>
            <a:r>
              <a:rPr lang="en-IN" sz="1000" dirty="0"/>
              <a:t> = </a:t>
            </a:r>
            <a:r>
              <a:rPr lang="en-IN" sz="1000" dirty="0" err="1"/>
              <a:t>newNode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return sorted;</a:t>
            </a:r>
          </a:p>
          <a:p>
            <a:r>
              <a:rPr lang="en-IN" sz="1000" dirty="0"/>
              <a:t>    }</a:t>
            </a:r>
          </a:p>
          <a:p>
            <a:r>
              <a:rPr lang="en-IN" sz="1000" dirty="0"/>
              <a:t>}</a:t>
            </a:r>
          </a:p>
          <a:p>
            <a:endParaRPr lang="en-IN" sz="1000" dirty="0"/>
          </a:p>
          <a:p>
            <a:r>
              <a:rPr lang="en-IN" sz="1000" dirty="0"/>
              <a:t>public class </a:t>
            </a:r>
            <a:r>
              <a:rPr lang="en-IN" sz="1000" dirty="0" err="1"/>
              <a:t>CompareInsertionSort</a:t>
            </a:r>
            <a:r>
              <a:rPr lang="en-IN" sz="1000" dirty="0"/>
              <a:t> {</a:t>
            </a:r>
          </a:p>
          <a:p>
            <a:endParaRPr lang="en-IN" sz="1000" dirty="0"/>
          </a:p>
          <a:p>
            <a:r>
              <a:rPr lang="en-IN" sz="1000" dirty="0"/>
              <a:t>    // Array Insertion Sort</a:t>
            </a:r>
          </a:p>
          <a:p>
            <a:r>
              <a:rPr lang="en-IN" sz="1000" dirty="0"/>
              <a:t>    public static void </a:t>
            </a:r>
            <a:r>
              <a:rPr lang="en-IN" sz="1000" dirty="0" err="1"/>
              <a:t>arrayInsertionSort</a:t>
            </a:r>
            <a:r>
              <a:rPr lang="en-IN" sz="1000" dirty="0"/>
              <a:t>(int[] </a:t>
            </a:r>
            <a:r>
              <a:rPr lang="en-IN" sz="1000" dirty="0" err="1"/>
              <a:t>arr</a:t>
            </a:r>
            <a:r>
              <a:rPr lang="en-IN" sz="1000" dirty="0"/>
              <a:t>) {</a:t>
            </a:r>
          </a:p>
          <a:p>
            <a:r>
              <a:rPr lang="en-IN" sz="1000" dirty="0"/>
              <a:t>        for (int </a:t>
            </a:r>
            <a:r>
              <a:rPr lang="en-IN" sz="1000" dirty="0" err="1"/>
              <a:t>i</a:t>
            </a:r>
            <a:r>
              <a:rPr lang="en-IN" sz="1000" dirty="0"/>
              <a:t> = 1; </a:t>
            </a:r>
            <a:r>
              <a:rPr lang="en-IN" sz="1000" dirty="0" err="1"/>
              <a:t>i</a:t>
            </a:r>
            <a:r>
              <a:rPr lang="en-IN" sz="1000" dirty="0"/>
              <a:t> &lt; </a:t>
            </a:r>
            <a:r>
              <a:rPr lang="en-IN" sz="1000" dirty="0" err="1"/>
              <a:t>arr.length</a:t>
            </a:r>
            <a:r>
              <a:rPr lang="en-IN" sz="1000" dirty="0"/>
              <a:t>; </a:t>
            </a:r>
            <a:r>
              <a:rPr lang="en-IN" sz="1000" dirty="0" err="1"/>
              <a:t>i</a:t>
            </a:r>
            <a:r>
              <a:rPr lang="en-IN" sz="1000" dirty="0"/>
              <a:t>++) {</a:t>
            </a:r>
          </a:p>
          <a:p>
            <a:r>
              <a:rPr lang="en-IN" sz="1000" dirty="0"/>
              <a:t>            int key = </a:t>
            </a:r>
            <a:r>
              <a:rPr lang="en-IN" sz="1000" dirty="0" err="1"/>
              <a:t>arr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];</a:t>
            </a:r>
          </a:p>
          <a:p>
            <a:r>
              <a:rPr lang="en-IN" sz="1000" dirty="0"/>
              <a:t>            int j = </a:t>
            </a:r>
            <a:r>
              <a:rPr lang="en-IN" sz="1000" dirty="0" err="1"/>
              <a:t>i</a:t>
            </a:r>
            <a:r>
              <a:rPr lang="en-IN" sz="1000" dirty="0"/>
              <a:t> - 1;</a:t>
            </a:r>
          </a:p>
          <a:p>
            <a:r>
              <a:rPr lang="en-IN" sz="1000" dirty="0"/>
              <a:t>            while (j &gt;= 0 &amp;&amp; </a:t>
            </a:r>
            <a:r>
              <a:rPr lang="en-IN" sz="1000" dirty="0" err="1"/>
              <a:t>arr</a:t>
            </a:r>
            <a:r>
              <a:rPr lang="en-IN" sz="1000" dirty="0"/>
              <a:t>[j] &gt; key) {</a:t>
            </a:r>
          </a:p>
          <a:p>
            <a:r>
              <a:rPr lang="en-IN" sz="1000" dirty="0"/>
              <a:t>                </a:t>
            </a:r>
            <a:r>
              <a:rPr lang="en-IN" sz="1000" dirty="0" err="1"/>
              <a:t>arr</a:t>
            </a:r>
            <a:r>
              <a:rPr lang="en-IN" sz="1000" dirty="0"/>
              <a:t>[j + 1] = </a:t>
            </a:r>
            <a:r>
              <a:rPr lang="en-IN" sz="1000" dirty="0" err="1"/>
              <a:t>arr</a:t>
            </a:r>
            <a:r>
              <a:rPr lang="en-IN" sz="1000" dirty="0"/>
              <a:t>[j];</a:t>
            </a:r>
          </a:p>
          <a:p>
            <a:r>
              <a:rPr lang="en-IN" sz="1000" dirty="0"/>
              <a:t>                j--;</a:t>
            </a:r>
          </a:p>
          <a:p>
            <a:r>
              <a:rPr lang="en-IN" sz="1000" dirty="0"/>
              <a:t>            }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arr</a:t>
            </a:r>
            <a:r>
              <a:rPr lang="en-IN" sz="1000" dirty="0"/>
              <a:t>[j + 1] = key;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}</a:t>
            </a:r>
          </a:p>
          <a:p>
            <a:endParaRPr lang="en-IN" sz="1000" dirty="0"/>
          </a:p>
          <a:p>
            <a:r>
              <a:rPr lang="en-IN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1687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31CE-F63E-67F0-9F5F-8B9C9C8F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521110"/>
            <a:ext cx="7895303" cy="560505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Random rand = new Random();</a:t>
            </a:r>
          </a:p>
          <a:p>
            <a:pPr marL="0" indent="0">
              <a:buNone/>
            </a:pPr>
            <a:r>
              <a:rPr lang="en-IN" dirty="0"/>
              <a:t>        int n = 10000;</a:t>
            </a:r>
          </a:p>
          <a:p>
            <a:pPr marL="0" indent="0">
              <a:buNone/>
            </a:pPr>
            <a:r>
              <a:rPr lang="en-IN" dirty="0"/>
              <a:t>        int[] array = new int[n];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LinkedListSort</a:t>
            </a:r>
            <a:r>
              <a:rPr lang="en-IN" dirty="0"/>
              <a:t> list = new </a:t>
            </a:r>
            <a:r>
              <a:rPr lang="en-IN" dirty="0" err="1"/>
              <a:t>LinkedListSort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// Fill both structures with same data</a:t>
            </a:r>
          </a:p>
          <a:p>
            <a:pPr marL="0" indent="0">
              <a:buNone/>
            </a:pPr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    int </a:t>
            </a:r>
            <a:r>
              <a:rPr lang="en-IN" dirty="0" err="1"/>
              <a:t>val</a:t>
            </a:r>
            <a:r>
              <a:rPr lang="en-IN" dirty="0"/>
              <a:t> = </a:t>
            </a:r>
            <a:r>
              <a:rPr lang="en-IN" dirty="0" err="1"/>
              <a:t>rand.nextInt</a:t>
            </a:r>
            <a:r>
              <a:rPr lang="en-IN" dirty="0"/>
              <a:t>(100000);</a:t>
            </a:r>
          </a:p>
          <a:p>
            <a:pPr marL="0" indent="0">
              <a:buNone/>
            </a:pPr>
            <a:r>
              <a:rPr lang="en-IN" dirty="0"/>
              <a:t>            array[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list.insert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// Time array sort</a:t>
            </a:r>
          </a:p>
          <a:p>
            <a:pPr marL="0" indent="0">
              <a:buNone/>
            </a:pPr>
            <a:r>
              <a:rPr lang="en-IN" dirty="0"/>
              <a:t>        int[] </a:t>
            </a:r>
            <a:r>
              <a:rPr lang="en-IN" dirty="0" err="1"/>
              <a:t>arrayCopy</a:t>
            </a:r>
            <a:r>
              <a:rPr lang="en-IN" dirty="0"/>
              <a:t> = </a:t>
            </a:r>
            <a:r>
              <a:rPr lang="en-IN" dirty="0" err="1"/>
              <a:t>array.clone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long </a:t>
            </a:r>
            <a:r>
              <a:rPr lang="en-IN" dirty="0" err="1"/>
              <a:t>startArray</a:t>
            </a:r>
            <a:r>
              <a:rPr lang="en-IN" dirty="0"/>
              <a:t> = </a:t>
            </a:r>
            <a:r>
              <a:rPr lang="en-IN" dirty="0" err="1"/>
              <a:t>System.nanoTime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arrayInsertionSort</a:t>
            </a:r>
            <a:r>
              <a:rPr lang="en-IN" dirty="0"/>
              <a:t>(</a:t>
            </a:r>
            <a:r>
              <a:rPr lang="en-IN" dirty="0" err="1"/>
              <a:t>arrayCopy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long </a:t>
            </a:r>
            <a:r>
              <a:rPr lang="en-IN" dirty="0" err="1"/>
              <a:t>endArray</a:t>
            </a:r>
            <a:r>
              <a:rPr lang="en-IN" dirty="0"/>
              <a:t> = </a:t>
            </a:r>
            <a:r>
              <a:rPr lang="en-IN" dirty="0" err="1"/>
              <a:t>System.nanoTime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// Time linked list sort</a:t>
            </a:r>
          </a:p>
          <a:p>
            <a:pPr marL="0" indent="0">
              <a:buNone/>
            </a:pPr>
            <a:r>
              <a:rPr lang="en-IN" dirty="0"/>
              <a:t>        long </a:t>
            </a:r>
            <a:r>
              <a:rPr lang="en-IN" dirty="0" err="1"/>
              <a:t>startList</a:t>
            </a:r>
            <a:r>
              <a:rPr lang="en-IN" dirty="0"/>
              <a:t> = </a:t>
            </a:r>
            <a:r>
              <a:rPr lang="en-IN" dirty="0" err="1"/>
              <a:t>System.nanoTime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list.insertionSort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long </a:t>
            </a:r>
            <a:r>
              <a:rPr lang="en-IN" dirty="0" err="1"/>
              <a:t>endList</a:t>
            </a:r>
            <a:r>
              <a:rPr lang="en-IN" dirty="0"/>
              <a:t> = </a:t>
            </a:r>
            <a:r>
              <a:rPr lang="en-IN" dirty="0" err="1"/>
              <a:t>System.nanoTime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("Time for Array Insertion Sort: " + (</a:t>
            </a:r>
            <a:r>
              <a:rPr lang="en-IN" dirty="0" err="1"/>
              <a:t>endArray</a:t>
            </a:r>
            <a:r>
              <a:rPr lang="en-IN" dirty="0"/>
              <a:t> - </a:t>
            </a:r>
            <a:r>
              <a:rPr lang="en-IN" dirty="0" err="1"/>
              <a:t>startArray</a:t>
            </a:r>
            <a:r>
              <a:rPr lang="en-IN" dirty="0"/>
              <a:t>) / 1_000_000.0 + " </a:t>
            </a:r>
            <a:r>
              <a:rPr lang="en-IN" dirty="0" err="1"/>
              <a:t>ms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("Time for Linked List Insertion Sort: " + (</a:t>
            </a:r>
            <a:r>
              <a:rPr lang="en-IN" dirty="0" err="1"/>
              <a:t>endList</a:t>
            </a:r>
            <a:r>
              <a:rPr lang="en-IN" dirty="0"/>
              <a:t> - </a:t>
            </a:r>
            <a:r>
              <a:rPr lang="en-IN" dirty="0" err="1"/>
              <a:t>startList</a:t>
            </a:r>
            <a:r>
              <a:rPr lang="en-IN" dirty="0"/>
              <a:t>) / 1_000_000.0 + " </a:t>
            </a:r>
            <a:r>
              <a:rPr lang="en-IN" dirty="0" err="1"/>
              <a:t>ms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6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879</Words>
  <Application>Microsoft Office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Constantia</vt:lpstr>
      <vt:lpstr>Office Theme</vt:lpstr>
      <vt:lpstr>Microproject: Insertion Sort on Linked Lists</vt:lpstr>
      <vt:lpstr>Problem Description</vt:lpstr>
      <vt:lpstr>Algorithm Design Technique</vt:lpstr>
      <vt:lpstr>Appropriate Data Structure</vt:lpstr>
      <vt:lpstr>Input Size</vt:lpstr>
      <vt:lpstr>Efficiency Class</vt:lpstr>
      <vt:lpstr>Sample Input/Output</vt:lpstr>
      <vt:lpstr>Sample Code</vt:lpstr>
      <vt:lpstr>PowerPoint Presentation</vt:lpstr>
      <vt:lpstr>Output</vt:lpstr>
      <vt:lpstr>Input</vt:lpstr>
      <vt:lpstr>Final Output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Gowri D</cp:lastModifiedBy>
  <cp:revision>13</cp:revision>
  <dcterms:created xsi:type="dcterms:W3CDTF">2013-01-27T09:14:16Z</dcterms:created>
  <dcterms:modified xsi:type="dcterms:W3CDTF">2025-05-14T10:14:52Z</dcterms:modified>
  <cp:category/>
</cp:coreProperties>
</file>