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GOWRI%20employee_data%20excel%20raw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[GOWRI employee_data excel raw.xlsx]Sheet1!PivotTable1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7-5045-90BB-ACF9116CE27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7-5045-90BB-ACF9116CE27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7-5045-90BB-ACF9116CE27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17-5045-90BB-ACF9116CE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3373408"/>
        <c:axId val="2053371968"/>
      </c:barChart>
      <c:catAx>
        <c:axId val="205337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371968"/>
        <c:crosses val="autoZero"/>
        <c:auto val="1"/>
        <c:lblAlgn val="ctr"/>
        <c:lblOffset val="100"/>
        <c:noMultiLvlLbl val="0"/>
      </c:catAx>
      <c:valAx>
        <c:axId val="205337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37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41666666666672"/>
          <c:y val="0.2777759550889472"/>
          <c:w val="0.24791666666666667"/>
          <c:h val="0.62861220472440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003932" y="323046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Gowri</a:t>
            </a:r>
            <a:r>
              <a:rPr lang="en-IN" sz="2400" dirty="0"/>
              <a:t> G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312209830</a:t>
            </a:r>
          </a:p>
          <a:p>
            <a:r>
              <a:rPr lang="en-IN" sz="2400" dirty="0"/>
              <a:t>NM ID:DB9D6D3E9D76733B2B04971B62623191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 Com (Accounting &amp; finance) </a:t>
            </a:r>
          </a:p>
          <a:p>
            <a:r>
              <a:rPr lang="en-IN" sz="2400" dirty="0"/>
              <a:t>COLLEGE: </a:t>
            </a:r>
            <a:r>
              <a:rPr lang="en-IN" sz="2400" dirty="0" err="1"/>
              <a:t>Valliammal</a:t>
            </a:r>
            <a:r>
              <a:rPr lang="en-IN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4B18-20F3-7BB9-9331-F0792521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Select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model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29C64A8-604C-D6C2-38DA-92FFE13890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788396"/>
              </p:ext>
            </p:extLst>
          </p:nvPr>
        </p:nvGraphicFramePr>
        <p:xfrm>
          <a:off x="910592" y="1749028"/>
          <a:ext cx="4585334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7BEE-5E3C-52B6-427F-FE91C60C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r>
              <a:rPr lang="en-US" dirty="0"/>
              <a:t>I can be used in variety of ways, from helping you plan a vacation to creation art.</a:t>
            </a:r>
          </a:p>
          <a:p>
            <a:r>
              <a:rPr lang="en-US" dirty="0"/>
              <a:t>I are here to assist you in finding the help or information you need . My strengths</a:t>
            </a:r>
          </a:p>
          <a:p>
            <a:r>
              <a:rPr lang="en-US" dirty="0"/>
              <a:t>Include answering questions generating text and image and even just chatting </a:t>
            </a:r>
          </a:p>
          <a:p>
            <a:r>
              <a:rPr lang="en-US"/>
              <a:t>With you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AD55E31-BED7-E450-AEAA-2B50728D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178021"/>
            <a:ext cx="10972800" cy="830997"/>
          </a:xfrm>
        </p:spPr>
        <p:txBody>
          <a:bodyPr/>
          <a:lstStyle/>
          <a:p>
            <a:r>
              <a:rPr lang="en-US" dirty="0"/>
              <a:t>The problem is to evaluate employee performance to identify strength  and areas needing </a:t>
            </a:r>
          </a:p>
          <a:p>
            <a:r>
              <a:rPr lang="en-US" dirty="0"/>
              <a:t>Improvement. This analysis will help recognize top performers , align metrics with company</a:t>
            </a:r>
          </a:p>
          <a:p>
            <a:r>
              <a:rPr lang="en-US" dirty="0"/>
              <a:t>goals,  and guide decision on training and development.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22678D-B3F3-F7A6-26D6-8287C594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3145185"/>
            <a:ext cx="10972800" cy="1107996"/>
          </a:xfrm>
        </p:spPr>
        <p:txBody>
          <a:bodyPr/>
          <a:lstStyle/>
          <a:p>
            <a:r>
              <a:rPr lang="en-US" dirty="0"/>
              <a:t>The project aims to evaluate employee performance, identify, top Performers, highlights </a:t>
            </a:r>
          </a:p>
          <a:p>
            <a:r>
              <a:rPr lang="en-US" dirty="0"/>
              <a:t>Areas for improvement and ensure alignment with company goals.  The Employee Define </a:t>
            </a:r>
          </a:p>
          <a:p>
            <a:r>
              <a:rPr lang="en-US" dirty="0"/>
              <a:t>The purpose  of the Analysis. Data collection gather Performance Metrics From various </a:t>
            </a:r>
          </a:p>
          <a:p>
            <a:r>
              <a:rPr lang="en-US" dirty="0"/>
              <a:t>Sources.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5E39DB-E15D-E437-EA67-8669718D3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Human resources </a:t>
            </a:r>
          </a:p>
          <a:p>
            <a:pPr marL="342900" indent="-342900">
              <a:buAutoNum type="arabicPeriod"/>
            </a:pPr>
            <a:r>
              <a:rPr lang="en-US" dirty="0"/>
              <a:t> Team leads</a:t>
            </a:r>
          </a:p>
          <a:p>
            <a:pPr marL="342900" indent="-342900">
              <a:buAutoNum type="arabicPeriod"/>
            </a:pPr>
            <a:r>
              <a:rPr lang="en-US" dirty="0"/>
              <a:t> Management </a:t>
            </a:r>
          </a:p>
          <a:p>
            <a:pPr marL="342900" indent="-342900">
              <a:buAutoNum type="arabicPeriod"/>
            </a:pPr>
            <a:r>
              <a:rPr lang="en-US" dirty="0"/>
              <a:t> Employees themselves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8F66BE-59AA-60BE-7D37-305ED887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2432616"/>
            <a:ext cx="8886826" cy="1661993"/>
          </a:xfrm>
        </p:spPr>
        <p:txBody>
          <a:bodyPr/>
          <a:lstStyle/>
          <a:p>
            <a:r>
              <a:rPr lang="en-US" dirty="0"/>
              <a:t>A system that analyses employee performance data.  It provides</a:t>
            </a:r>
          </a:p>
          <a:p>
            <a:r>
              <a:rPr lang="en-US" dirty="0"/>
              <a:t>Actionable insights for Better decisions making, recognizes top</a:t>
            </a:r>
          </a:p>
          <a:p>
            <a:r>
              <a:rPr lang="en-US" dirty="0"/>
              <a:t>Performers and aligns performance with company goals. A</a:t>
            </a:r>
          </a:p>
          <a:p>
            <a:r>
              <a:rPr lang="en-US" dirty="0"/>
              <a:t>System that analyses employee performance data. It provides</a:t>
            </a:r>
          </a:p>
          <a:p>
            <a:r>
              <a:rPr lang="en-US" dirty="0"/>
              <a:t>Better decision making aligns performance with company </a:t>
            </a:r>
          </a:p>
          <a:p>
            <a:r>
              <a:rPr lang="en-US" dirty="0"/>
              <a:t>Goals.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179D-15AF-6F76-FF40-099B8541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project  complete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7744C6-1D98-E850-C714-F7F9B512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0" y="1577340"/>
            <a:ext cx="8839200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Predictive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 time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AI recommendation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Automated Report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Gowri Gopinath</cp:lastModifiedBy>
  <cp:revision>20</cp:revision>
  <dcterms:created xsi:type="dcterms:W3CDTF">2024-03-29T15:07:22Z</dcterms:created>
  <dcterms:modified xsi:type="dcterms:W3CDTF">2024-08-30T17:10:48Z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