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80" autoAdjust="0"/>
    <p:restoredTop sz="94608" autoAdjust="0"/>
  </p:normalViewPr>
  <p:slideViewPr>
    <p:cSldViewPr>
      <p:cViewPr>
        <p:scale>
          <a:sx n="60" d="100"/>
          <a:sy n="60" d="100"/>
        </p:scale>
        <p:origin x="-2198" y="-5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5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tplotlib.org/stable/contents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1066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PROJECT TITLE:</a:t>
            </a:r>
          </a:p>
          <a:p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FRUIT VEGETABLE RECOGNITION</a:t>
            </a: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2057400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NAAN MUDHALVAN DATASCIENCE FUDAMANETAL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4800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PRESENTED BY: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M.GOWRI 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SACS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M.A.V.M.M. ENGINEERING COLLEGE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III</a:t>
            </a:r>
            <a:r>
              <a:rPr lang="en-US" baseline="30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YR EEE DEPT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503920" cy="2971800"/>
          </a:xfrm>
        </p:spPr>
        <p:txBody>
          <a:bodyPr/>
          <a:lstStyle/>
          <a:p>
            <a:r>
              <a:rPr lang="en-US" dirty="0" smtClean="0"/>
              <a:t>It proved that we have determined how </a:t>
            </a:r>
            <a:r>
              <a:rPr lang="en-US" dirty="0" smtClean="0"/>
              <a:t>to </a:t>
            </a:r>
            <a:r>
              <a:rPr lang="en-US" dirty="0" smtClean="0"/>
              <a:t>recognize </a:t>
            </a:r>
            <a:r>
              <a:rPr lang="en-US" dirty="0" smtClean="0"/>
              <a:t>the fruit and </a:t>
            </a:r>
            <a:r>
              <a:rPr lang="en-US" dirty="0" smtClean="0"/>
              <a:t>vegetable was </a:t>
            </a:r>
            <a:r>
              <a:rPr lang="en-US" dirty="0" smtClean="0"/>
              <a:t>done and analyze fully by </a:t>
            </a:r>
            <a:r>
              <a:rPr lang="en-US" dirty="0" err="1" smtClean="0"/>
              <a:t>visualstudio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hlinkClick r:id="rId2"/>
              </a:rPr>
              <a:t>http://www.kaggle.com/datasets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hlinkClick r:id="rId3"/>
              </a:rPr>
              <a:t>http://pandas.pydata.org/pandas-docs/stable/user guide/ index.html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hlinkClick r:id="rId4"/>
              </a:rPr>
              <a:t>http://matplotlib.org/stable/contents.html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REFERENCES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 smtClean="0"/>
              <a:t>Thank you</a:t>
            </a:r>
            <a:endParaRPr lang="en-US" sz="2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0800"/>
            <a:ext cx="8503920" cy="3660648"/>
          </a:xfrm>
        </p:spPr>
        <p:txBody>
          <a:bodyPr/>
          <a:lstStyle/>
          <a:p>
            <a:r>
              <a:rPr lang="en-US" dirty="0" smtClean="0"/>
              <a:t>Our goal is to complete the task below based off the article and see if you reach a similar conclusion. We are going </a:t>
            </a:r>
            <a:r>
              <a:rPr lang="en-US" dirty="0" smtClean="0"/>
              <a:t>to recognize the fruit and vegetable.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503920" cy="3813048"/>
          </a:xfrm>
        </p:spPr>
        <p:txBody>
          <a:bodyPr/>
          <a:lstStyle/>
          <a:p>
            <a:r>
              <a:rPr lang="en-US" dirty="0" smtClean="0"/>
              <a:t>By Utilizing the pandas and visualization skills to </a:t>
            </a:r>
            <a:r>
              <a:rPr lang="en-US" dirty="0" smtClean="0"/>
              <a:t>recognize the fruit and </a:t>
            </a:r>
            <a:r>
              <a:rPr lang="en-US" dirty="0" smtClean="0"/>
              <a:t>vegetable by </a:t>
            </a:r>
            <a:r>
              <a:rPr lang="en-US" dirty="0" smtClean="0"/>
              <a:t>using given dataset by </a:t>
            </a:r>
            <a:r>
              <a:rPr lang="en-US" dirty="0" err="1" smtClean="0"/>
              <a:t>spliting</a:t>
            </a:r>
            <a:r>
              <a:rPr lang="en-US" dirty="0" smtClean="0"/>
              <a:t> that into training set and test set.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/>
          <a:lstStyle/>
          <a:p>
            <a:r>
              <a:rPr lang="en-US" sz="2000" dirty="0" smtClean="0"/>
              <a:t>Building the proposed solution would involve a combination of data processing, pyth0n programming and visualization skills</a:t>
            </a:r>
            <a:r>
              <a:rPr lang="en-US" sz="2400" dirty="0" smtClean="0"/>
              <a:t>.</a:t>
            </a:r>
          </a:p>
          <a:p>
            <a:r>
              <a:rPr lang="en-US" sz="2000" b="1" dirty="0" smtClean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- An </a:t>
            </a:r>
            <a:r>
              <a:rPr lang="en-US" sz="1800" dirty="0" smtClean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 smtClean="0">
                <a:solidFill>
                  <a:schemeClr val="tx1"/>
                </a:solidFill>
              </a:rPr>
              <a:t>windows,linux,macOS</a:t>
            </a:r>
            <a:r>
              <a:rPr lang="en-US" sz="1800" dirty="0" smtClean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System approach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09800"/>
            <a:ext cx="8503920" cy="38892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Library Requirements:</a:t>
            </a:r>
          </a:p>
          <a:p>
            <a:r>
              <a:rPr lang="en-US" sz="2000" dirty="0" smtClean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Pandas : </a:t>
            </a:r>
            <a:r>
              <a:rPr lang="en-US" sz="1800" dirty="0" smtClean="0">
                <a:solidFill>
                  <a:schemeClr val="tx1"/>
                </a:solidFill>
              </a:rPr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Numpy</a:t>
            </a:r>
            <a:r>
              <a:rPr lang="en-US" sz="1800" b="1" dirty="0" smtClean="0">
                <a:solidFill>
                  <a:schemeClr val="tx1"/>
                </a:solidFill>
              </a:rPr>
              <a:t> : </a:t>
            </a:r>
            <a:r>
              <a:rPr lang="en-US" sz="1800" dirty="0" smtClean="0">
                <a:solidFill>
                  <a:schemeClr val="tx1"/>
                </a:solidFill>
              </a:rPr>
              <a:t>For numerical operations on data.</a:t>
            </a:r>
            <a:endParaRPr lang="en-US" sz="2300" dirty="0" smtClean="0">
              <a:solidFill>
                <a:schemeClr val="tx1"/>
              </a:solidFill>
            </a:endParaRPr>
          </a:p>
          <a:p>
            <a:r>
              <a:rPr lang="en-US" sz="2000" dirty="0" smtClean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Matplotlib</a:t>
            </a:r>
            <a:r>
              <a:rPr lang="en-US" sz="1800" b="1" dirty="0" smtClean="0">
                <a:solidFill>
                  <a:schemeClr val="tx1"/>
                </a:solidFill>
              </a:rPr>
              <a:t> and </a:t>
            </a:r>
            <a:r>
              <a:rPr lang="en-US" sz="1800" b="1" dirty="0" err="1" smtClean="0">
                <a:solidFill>
                  <a:schemeClr val="tx1"/>
                </a:solidFill>
              </a:rPr>
              <a:t>seaborn</a:t>
            </a:r>
            <a:r>
              <a:rPr lang="en-US" sz="1800" dirty="0" smtClean="0">
                <a:solidFill>
                  <a:schemeClr val="tx1"/>
                </a:solidFill>
              </a:rPr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Plotly</a:t>
            </a:r>
            <a:r>
              <a:rPr lang="en-US" sz="1800" b="1" dirty="0" smtClean="0">
                <a:solidFill>
                  <a:schemeClr val="tx1"/>
                </a:solidFill>
              </a:rPr>
              <a:t> or </a:t>
            </a:r>
            <a:r>
              <a:rPr lang="en-US" sz="1800" b="1" dirty="0" err="1" smtClean="0">
                <a:solidFill>
                  <a:schemeClr val="tx1"/>
                </a:solidFill>
              </a:rPr>
              <a:t>Bokeh</a:t>
            </a:r>
            <a:r>
              <a:rPr lang="en-US" sz="1800" dirty="0" smtClean="0">
                <a:solidFill>
                  <a:schemeClr val="tx1"/>
                </a:solidFill>
              </a:rPr>
              <a:t>: Interactive visualization libraries for more complex visualizations.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500" b="1" dirty="0" smtClean="0"/>
              <a:t>Algorithm selection</a:t>
            </a:r>
          </a:p>
          <a:p>
            <a:pPr>
              <a:buNone/>
            </a:pPr>
            <a:r>
              <a:rPr lang="en-US" sz="2000" b="1" dirty="0" smtClean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Explore the movie rating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 smtClean="0"/>
              <a:t>Problem formulation:</a:t>
            </a:r>
          </a:p>
          <a:p>
            <a:r>
              <a:rPr lang="en-US" sz="1800" dirty="0" smtClean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 smtClean="0"/>
              <a:t>Algorithm selection:</a:t>
            </a:r>
          </a:p>
          <a:p>
            <a:r>
              <a:rPr lang="en-US" sz="1800" dirty="0" smtClean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b="1" dirty="0" smtClean="0"/>
              <a:t>Data input:</a:t>
            </a:r>
          </a:p>
          <a:p>
            <a:pPr>
              <a:buNone/>
            </a:pPr>
            <a:r>
              <a:rPr lang="en-US" sz="2000" b="1" dirty="0" smtClean="0"/>
              <a:t>Data collection: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 smtClean="0">
                <a:solidFill>
                  <a:schemeClr val="tx1"/>
                </a:solidFill>
              </a:rPr>
              <a:t>requests,and</a:t>
            </a:r>
            <a:r>
              <a:rPr lang="en-US" sz="1800" dirty="0" smtClean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 smtClean="0"/>
              <a:t>D</a:t>
            </a:r>
            <a:r>
              <a:rPr lang="en-US" sz="2000" b="1" dirty="0" smtClean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 smtClean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 smtClean="0"/>
              <a:t>Feature Engineering: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 smtClean="0"/>
              <a:t>Extract meaningful information from date variables, such as day-of-week or month.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Training process:</a:t>
            </a:r>
          </a:p>
          <a:p>
            <a:pPr>
              <a:buNone/>
            </a:pPr>
            <a:r>
              <a:rPr lang="en-US" sz="2000" b="1" dirty="0" smtClean="0"/>
              <a:t>Data splitting:</a:t>
            </a:r>
          </a:p>
          <a:p>
            <a:r>
              <a:rPr lang="en-US" sz="1800" dirty="0" smtClean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 smtClean="0"/>
              <a:t>Feature scaling:</a:t>
            </a:r>
          </a:p>
          <a:p>
            <a:r>
              <a:rPr lang="en-US" sz="1800" dirty="0" smtClean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 smtClean="0"/>
              <a:t>Modeling training:</a:t>
            </a:r>
          </a:p>
          <a:p>
            <a:r>
              <a:rPr lang="en-US" sz="1800" dirty="0" smtClean="0"/>
              <a:t>Use the selected algorithm to train the model on the all sites scores dataset.</a:t>
            </a:r>
          </a:p>
          <a:p>
            <a:r>
              <a:rPr lang="en-US" sz="1800" dirty="0" smtClean="0"/>
              <a:t>Adjust </a:t>
            </a:r>
            <a:r>
              <a:rPr lang="en-US" sz="1800" dirty="0" err="1" smtClean="0"/>
              <a:t>hyperparameters</a:t>
            </a:r>
            <a:r>
              <a:rPr lang="en-US" sz="1800" dirty="0" smtClean="0"/>
              <a:t> to optimize model performance.</a:t>
            </a:r>
          </a:p>
          <a:p>
            <a:pPr>
              <a:buNone/>
            </a:pPr>
            <a:r>
              <a:rPr lang="en-US" sz="2000" b="1" dirty="0" smtClean="0"/>
              <a:t>Model evaluation:</a:t>
            </a:r>
          </a:p>
          <a:p>
            <a:r>
              <a:rPr lang="en-US" sz="1800" dirty="0" smtClean="0"/>
              <a:t>Evaluate the model on the dataset using appropriate metrics(e.g., Mean Squared Error for </a:t>
            </a:r>
            <a:r>
              <a:rPr lang="en-US" sz="1800" dirty="0" err="1" smtClean="0"/>
              <a:t>regression,accuracy,precision</a:t>
            </a:r>
            <a:r>
              <a:rPr lang="en-US" sz="1800" dirty="0" smtClean="0"/>
              <a:t>, recall for classification).</a:t>
            </a:r>
          </a:p>
          <a:p>
            <a:r>
              <a:rPr lang="en-US" sz="1800" dirty="0" smtClean="0"/>
              <a:t>Fine-tune the model if necessary.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Content Placeholder 5" descr="__results___9_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631" y="1524000"/>
            <a:ext cx="5180737" cy="4572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444</TotalTime>
  <Words>509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Paper</vt:lpstr>
      <vt:lpstr>NAAN MUDHALVAN DATASCIENCE FUDAMANETAL PROJECT</vt:lpstr>
      <vt:lpstr>Project statement</vt:lpstr>
      <vt:lpstr>Problem solution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AADHI ESHWAR.K</cp:lastModifiedBy>
  <cp:revision>41</cp:revision>
  <dcterms:created xsi:type="dcterms:W3CDTF">2024-04-02T14:26:54Z</dcterms:created>
  <dcterms:modified xsi:type="dcterms:W3CDTF">2024-04-22T06:05:05Z</dcterms:modified>
</cp:coreProperties>
</file>