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7" r:id="rId2"/>
    <p:sldId id="259" r:id="rId3"/>
    <p:sldId id="260" r:id="rId4"/>
    <p:sldId id="268" r:id="rId5"/>
    <p:sldId id="263" r:id="rId6"/>
    <p:sldId id="264" r:id="rId7"/>
    <p:sldId id="265" r:id="rId8"/>
    <p:sldId id="266" r:id="rId9"/>
    <p:sldId id="267" r:id="rId10"/>
    <p:sldId id="288" r:id="rId11"/>
    <p:sldId id="285" r:id="rId12"/>
    <p:sldId id="286" r:id="rId13"/>
    <p:sldId id="272" r:id="rId14"/>
    <p:sldId id="273" r:id="rId15"/>
    <p:sldId id="274" r:id="rId16"/>
    <p:sldId id="277" r:id="rId17"/>
    <p:sldId id="275" r:id="rId18"/>
    <p:sldId id="276" r:id="rId19"/>
    <p:sldId id="278" r:id="rId20"/>
    <p:sldId id="279" r:id="rId21"/>
    <p:sldId id="280" r:id="rId22"/>
    <p:sldId id="281" r:id="rId23"/>
    <p:sldId id="282" r:id="rId24"/>
    <p:sldId id="283" r:id="rId25"/>
    <p:sldId id="284" r:id="rId26"/>
    <p:sldId id="28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F96D93-7FE1-4138-9684-499E8AB8821D}" v="96" dt="2025-09-27T18:25:27.8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wri Abbigeri" userId="10d317f2308b49b7" providerId="LiveId" clId="{04FE1CD1-A12A-4CDB-888E-6839686E9F09}"/>
    <pc:docChg chg="undo custSel addSld delSld modSld sldOrd">
      <pc:chgData name="Gowri Abbigeri" userId="10d317f2308b49b7" providerId="LiveId" clId="{04FE1CD1-A12A-4CDB-888E-6839686E9F09}" dt="2025-09-27T18:25:25.135" v="1126"/>
      <pc:docMkLst>
        <pc:docMk/>
      </pc:docMkLst>
      <pc:sldChg chg="modSp">
        <pc:chgData name="Gowri Abbigeri" userId="10d317f2308b49b7" providerId="LiveId" clId="{04FE1CD1-A12A-4CDB-888E-6839686E9F09}" dt="2025-09-26T11:25:25.074" v="699"/>
        <pc:sldMkLst>
          <pc:docMk/>
          <pc:sldMk cId="510455726" sldId="256"/>
        </pc:sldMkLst>
        <pc:spChg chg="mod">
          <ac:chgData name="Gowri Abbigeri" userId="10d317f2308b49b7" providerId="LiveId" clId="{04FE1CD1-A12A-4CDB-888E-6839686E9F09}" dt="2025-09-26T11:25:25.074" v="699"/>
          <ac:spMkLst>
            <pc:docMk/>
            <pc:sldMk cId="510455726" sldId="256"/>
            <ac:spMk id="2" creationId="{7140D5CD-6F3C-55F7-623C-34F0EC8966C1}"/>
          </ac:spMkLst>
        </pc:spChg>
        <pc:spChg chg="mod">
          <ac:chgData name="Gowri Abbigeri" userId="10d317f2308b49b7" providerId="LiveId" clId="{04FE1CD1-A12A-4CDB-888E-6839686E9F09}" dt="2025-09-26T11:25:25.074" v="699"/>
          <ac:spMkLst>
            <pc:docMk/>
            <pc:sldMk cId="510455726" sldId="256"/>
            <ac:spMk id="3" creationId="{7F51896B-279D-F11C-7801-667FDA34B547}"/>
          </ac:spMkLst>
        </pc:spChg>
      </pc:sldChg>
      <pc:sldChg chg="new del">
        <pc:chgData name="Gowri Abbigeri" userId="10d317f2308b49b7" providerId="LiveId" clId="{04FE1CD1-A12A-4CDB-888E-6839686E9F09}" dt="2025-09-24T16:56:21.653" v="7" actId="47"/>
        <pc:sldMkLst>
          <pc:docMk/>
          <pc:sldMk cId="1264411183" sldId="258"/>
        </pc:sldMkLst>
      </pc:sldChg>
      <pc:sldChg chg="modSp new mod">
        <pc:chgData name="Gowri Abbigeri" userId="10d317f2308b49b7" providerId="LiveId" clId="{04FE1CD1-A12A-4CDB-888E-6839686E9F09}" dt="2025-09-26T11:25:25.222" v="700" actId="27636"/>
        <pc:sldMkLst>
          <pc:docMk/>
          <pc:sldMk cId="2900573467" sldId="259"/>
        </pc:sldMkLst>
        <pc:spChg chg="mod">
          <ac:chgData name="Gowri Abbigeri" userId="10d317f2308b49b7" providerId="LiveId" clId="{04FE1CD1-A12A-4CDB-888E-6839686E9F09}" dt="2025-09-26T11:25:25.074" v="699"/>
          <ac:spMkLst>
            <pc:docMk/>
            <pc:sldMk cId="2900573467" sldId="259"/>
            <ac:spMk id="2" creationId="{84EB170F-AE7E-9FF4-E4C5-6525A5A75510}"/>
          </ac:spMkLst>
        </pc:spChg>
        <pc:spChg chg="mod">
          <ac:chgData name="Gowri Abbigeri" userId="10d317f2308b49b7" providerId="LiveId" clId="{04FE1CD1-A12A-4CDB-888E-6839686E9F09}" dt="2025-09-26T11:25:25.222" v="700" actId="27636"/>
          <ac:spMkLst>
            <pc:docMk/>
            <pc:sldMk cId="2900573467" sldId="259"/>
            <ac:spMk id="3" creationId="{5CFFEA8A-CB6A-8B49-028E-A3613C700519}"/>
          </ac:spMkLst>
        </pc:spChg>
      </pc:sldChg>
      <pc:sldChg chg="modSp new mod">
        <pc:chgData name="Gowri Abbigeri" userId="10d317f2308b49b7" providerId="LiveId" clId="{04FE1CD1-A12A-4CDB-888E-6839686E9F09}" dt="2025-09-26T11:25:25.074" v="699"/>
        <pc:sldMkLst>
          <pc:docMk/>
          <pc:sldMk cId="936545549" sldId="260"/>
        </pc:sldMkLst>
        <pc:spChg chg="mod">
          <ac:chgData name="Gowri Abbigeri" userId="10d317f2308b49b7" providerId="LiveId" clId="{04FE1CD1-A12A-4CDB-888E-6839686E9F09}" dt="2025-09-26T11:25:25.074" v="699"/>
          <ac:spMkLst>
            <pc:docMk/>
            <pc:sldMk cId="936545549" sldId="260"/>
            <ac:spMk id="2" creationId="{7C8AF767-60D4-5530-4FBD-B0DF5F8FF37A}"/>
          </ac:spMkLst>
        </pc:spChg>
        <pc:spChg chg="mod">
          <ac:chgData name="Gowri Abbigeri" userId="10d317f2308b49b7" providerId="LiveId" clId="{04FE1CD1-A12A-4CDB-888E-6839686E9F09}" dt="2025-09-26T11:25:25.074" v="699"/>
          <ac:spMkLst>
            <pc:docMk/>
            <pc:sldMk cId="936545549" sldId="260"/>
            <ac:spMk id="3" creationId="{66125497-2C37-E5C3-AC16-94F1D2D1B978}"/>
          </ac:spMkLst>
        </pc:spChg>
      </pc:sldChg>
      <pc:sldChg chg="addSp delSp modSp new del mod chgLayout">
        <pc:chgData name="Gowri Abbigeri" userId="10d317f2308b49b7" providerId="LiveId" clId="{04FE1CD1-A12A-4CDB-888E-6839686E9F09}" dt="2025-09-26T11:28:48.341" v="752" actId="47"/>
        <pc:sldMkLst>
          <pc:docMk/>
          <pc:sldMk cId="1800634403" sldId="261"/>
        </pc:sldMkLst>
        <pc:spChg chg="mod ord">
          <ac:chgData name="Gowri Abbigeri" userId="10d317f2308b49b7" providerId="LiveId" clId="{04FE1CD1-A12A-4CDB-888E-6839686E9F09}" dt="2025-09-26T11:27:18.865" v="707" actId="6264"/>
          <ac:spMkLst>
            <pc:docMk/>
            <pc:sldMk cId="1800634403" sldId="261"/>
            <ac:spMk id="2" creationId="{C712CAF6-37EE-337A-3E9C-0FC0B55F401A}"/>
          </ac:spMkLst>
        </pc:spChg>
        <pc:spChg chg="add del mod">
          <ac:chgData name="Gowri Abbigeri" userId="10d317f2308b49b7" providerId="LiveId" clId="{04FE1CD1-A12A-4CDB-888E-6839686E9F09}" dt="2025-09-26T11:26:13.319" v="703" actId="6264"/>
          <ac:spMkLst>
            <pc:docMk/>
            <pc:sldMk cId="1800634403" sldId="261"/>
            <ac:spMk id="3" creationId="{D28B5DFA-C45D-FAB4-73C7-C87B54372DFF}"/>
          </ac:spMkLst>
        </pc:spChg>
        <pc:spChg chg="add del mod">
          <ac:chgData name="Gowri Abbigeri" userId="10d317f2308b49b7" providerId="LiveId" clId="{04FE1CD1-A12A-4CDB-888E-6839686E9F09}" dt="2025-09-26T11:27:18.865" v="707" actId="6264"/>
          <ac:spMkLst>
            <pc:docMk/>
            <pc:sldMk cId="1800634403" sldId="261"/>
            <ac:spMk id="4" creationId="{15E5DEFA-5738-E458-E43B-A9161D1A2D39}"/>
          </ac:spMkLst>
        </pc:spChg>
      </pc:sldChg>
      <pc:sldChg chg="new del">
        <pc:chgData name="Gowri Abbigeri" userId="10d317f2308b49b7" providerId="LiveId" clId="{04FE1CD1-A12A-4CDB-888E-6839686E9F09}" dt="2025-09-26T14:27:12.730" v="763" actId="47"/>
        <pc:sldMkLst>
          <pc:docMk/>
          <pc:sldMk cId="2030298828" sldId="262"/>
        </pc:sldMkLst>
      </pc:sldChg>
      <pc:sldChg chg="addSp delSp modSp new mod">
        <pc:chgData name="Gowri Abbigeri" userId="10d317f2308b49b7" providerId="LiveId" clId="{04FE1CD1-A12A-4CDB-888E-6839686E9F09}" dt="2025-09-24T17:56:07.692" v="404" actId="20577"/>
        <pc:sldMkLst>
          <pc:docMk/>
          <pc:sldMk cId="670406441" sldId="263"/>
        </pc:sldMkLst>
        <pc:spChg chg="add mod">
          <ac:chgData name="Gowri Abbigeri" userId="10d317f2308b49b7" providerId="LiveId" clId="{04FE1CD1-A12A-4CDB-888E-6839686E9F09}" dt="2025-09-24T17:55:36.564" v="388" actId="20577"/>
          <ac:spMkLst>
            <pc:docMk/>
            <pc:sldMk cId="670406441" sldId="263"/>
            <ac:spMk id="12" creationId="{8B9A3961-FFE2-871C-A9EE-79054E4B0C1B}"/>
          </ac:spMkLst>
        </pc:spChg>
        <pc:spChg chg="add mod">
          <ac:chgData name="Gowri Abbigeri" userId="10d317f2308b49b7" providerId="LiveId" clId="{04FE1CD1-A12A-4CDB-888E-6839686E9F09}" dt="2025-09-24T17:56:07.692" v="404" actId="20577"/>
          <ac:spMkLst>
            <pc:docMk/>
            <pc:sldMk cId="670406441" sldId="263"/>
            <ac:spMk id="13" creationId="{E98D6A86-1FDE-59A5-538B-77B0D43558EE}"/>
          </ac:spMkLst>
        </pc:spChg>
        <pc:picChg chg="add mod">
          <ac:chgData name="Gowri Abbigeri" userId="10d317f2308b49b7" providerId="LiveId" clId="{04FE1CD1-A12A-4CDB-888E-6839686E9F09}" dt="2025-09-24T17:55:45.479" v="391" actId="14100"/>
          <ac:picMkLst>
            <pc:docMk/>
            <pc:sldMk cId="670406441" sldId="263"/>
            <ac:picMk id="15" creationId="{8CB2C74D-4F95-2314-9BBF-46652A6A90B6}"/>
          </ac:picMkLst>
        </pc:picChg>
      </pc:sldChg>
      <pc:sldChg chg="addSp modSp new mod">
        <pc:chgData name="Gowri Abbigeri" userId="10d317f2308b49b7" providerId="LiveId" clId="{04FE1CD1-A12A-4CDB-888E-6839686E9F09}" dt="2025-09-25T11:28:33.433" v="496" actId="255"/>
        <pc:sldMkLst>
          <pc:docMk/>
          <pc:sldMk cId="3895058554" sldId="264"/>
        </pc:sldMkLst>
        <pc:spChg chg="add mod">
          <ac:chgData name="Gowri Abbigeri" userId="10d317f2308b49b7" providerId="LiveId" clId="{04FE1CD1-A12A-4CDB-888E-6839686E9F09}" dt="2025-09-24T18:04:59.650" v="428" actId="20577"/>
          <ac:spMkLst>
            <pc:docMk/>
            <pc:sldMk cId="3895058554" sldId="264"/>
            <ac:spMk id="3" creationId="{C03F5F1C-9112-B6B5-8E5F-870AF3E7CCA6}"/>
          </ac:spMkLst>
        </pc:spChg>
        <pc:spChg chg="add mod">
          <ac:chgData name="Gowri Abbigeri" userId="10d317f2308b49b7" providerId="LiveId" clId="{04FE1CD1-A12A-4CDB-888E-6839686E9F09}" dt="2025-09-25T11:28:33.433" v="496" actId="255"/>
          <ac:spMkLst>
            <pc:docMk/>
            <pc:sldMk cId="3895058554" sldId="264"/>
            <ac:spMk id="6" creationId="{D90ADE34-0FF4-7E54-C222-1D1B9D0C77DA}"/>
          </ac:spMkLst>
        </pc:spChg>
        <pc:picChg chg="add mod">
          <ac:chgData name="Gowri Abbigeri" userId="10d317f2308b49b7" providerId="LiveId" clId="{04FE1CD1-A12A-4CDB-888E-6839686E9F09}" dt="2025-09-24T18:05:18.738" v="431" actId="14100"/>
          <ac:picMkLst>
            <pc:docMk/>
            <pc:sldMk cId="3895058554" sldId="264"/>
            <ac:picMk id="5" creationId="{B7F5260F-81C0-4E14-8A26-CDBE5947415D}"/>
          </ac:picMkLst>
        </pc:picChg>
      </pc:sldChg>
      <pc:sldChg chg="addSp modSp new mod ord">
        <pc:chgData name="Gowri Abbigeri" userId="10d317f2308b49b7" providerId="LiveId" clId="{04FE1CD1-A12A-4CDB-888E-6839686E9F09}" dt="2025-09-26T11:29:22.576" v="756" actId="113"/>
        <pc:sldMkLst>
          <pc:docMk/>
          <pc:sldMk cId="2926322558" sldId="265"/>
        </pc:sldMkLst>
        <pc:spChg chg="add mod">
          <ac:chgData name="Gowri Abbigeri" userId="10d317f2308b49b7" providerId="LiveId" clId="{04FE1CD1-A12A-4CDB-888E-6839686E9F09}" dt="2025-09-25T11:26:09.563" v="469" actId="20577"/>
          <ac:spMkLst>
            <pc:docMk/>
            <pc:sldMk cId="2926322558" sldId="265"/>
            <ac:spMk id="3" creationId="{292654B3-068F-5775-9715-73518F025384}"/>
          </ac:spMkLst>
        </pc:spChg>
        <pc:spChg chg="add mod">
          <ac:chgData name="Gowri Abbigeri" userId="10d317f2308b49b7" providerId="LiveId" clId="{04FE1CD1-A12A-4CDB-888E-6839686E9F09}" dt="2025-09-25T11:27:31.260" v="489" actId="1076"/>
          <ac:spMkLst>
            <pc:docMk/>
            <pc:sldMk cId="2926322558" sldId="265"/>
            <ac:spMk id="5" creationId="{31770FE3-E514-74A7-FFD8-25B485181E81}"/>
          </ac:spMkLst>
        </pc:spChg>
        <pc:spChg chg="add mod">
          <ac:chgData name="Gowri Abbigeri" userId="10d317f2308b49b7" providerId="LiveId" clId="{04FE1CD1-A12A-4CDB-888E-6839686E9F09}" dt="2025-09-26T11:29:22.576" v="756" actId="113"/>
          <ac:spMkLst>
            <pc:docMk/>
            <pc:sldMk cId="2926322558" sldId="265"/>
            <ac:spMk id="8" creationId="{0746785F-0175-4D94-C44C-454C1F04F1E6}"/>
          </ac:spMkLst>
        </pc:spChg>
        <pc:picChg chg="add mod">
          <ac:chgData name="Gowri Abbigeri" userId="10d317f2308b49b7" providerId="LiveId" clId="{04FE1CD1-A12A-4CDB-888E-6839686E9F09}" dt="2025-09-25T11:28:03.307" v="492" actId="14100"/>
          <ac:picMkLst>
            <pc:docMk/>
            <pc:sldMk cId="2926322558" sldId="265"/>
            <ac:picMk id="7" creationId="{B554D04F-535A-3634-1778-219EA030FB8D}"/>
          </ac:picMkLst>
        </pc:picChg>
      </pc:sldChg>
      <pc:sldChg chg="addSp modSp new mod">
        <pc:chgData name="Gowri Abbigeri" userId="10d317f2308b49b7" providerId="LiveId" clId="{04FE1CD1-A12A-4CDB-888E-6839686E9F09}" dt="2025-09-25T11:40:47.922" v="623" actId="2711"/>
        <pc:sldMkLst>
          <pc:docMk/>
          <pc:sldMk cId="2491176605" sldId="266"/>
        </pc:sldMkLst>
        <pc:spChg chg="add mod">
          <ac:chgData name="Gowri Abbigeri" userId="10d317f2308b49b7" providerId="LiveId" clId="{04FE1CD1-A12A-4CDB-888E-6839686E9F09}" dt="2025-09-25T11:34:25.999" v="563" actId="14100"/>
          <ac:spMkLst>
            <pc:docMk/>
            <pc:sldMk cId="2491176605" sldId="266"/>
            <ac:spMk id="5" creationId="{1625516F-C960-BE5A-9AEA-445469BCA693}"/>
          </ac:spMkLst>
        </pc:spChg>
        <pc:spChg chg="add mod">
          <ac:chgData name="Gowri Abbigeri" userId="10d317f2308b49b7" providerId="LiveId" clId="{04FE1CD1-A12A-4CDB-888E-6839686E9F09}" dt="2025-09-25T11:39:22.359" v="601" actId="14100"/>
          <ac:spMkLst>
            <pc:docMk/>
            <pc:sldMk cId="2491176605" sldId="266"/>
            <ac:spMk id="7" creationId="{00C6DB12-0361-D15F-A075-E6D4FF7690C7}"/>
          </ac:spMkLst>
        </pc:spChg>
        <pc:spChg chg="add mod">
          <ac:chgData name="Gowri Abbigeri" userId="10d317f2308b49b7" providerId="LiveId" clId="{04FE1CD1-A12A-4CDB-888E-6839686E9F09}" dt="2025-09-25T11:40:47.922" v="623" actId="2711"/>
          <ac:spMkLst>
            <pc:docMk/>
            <pc:sldMk cId="2491176605" sldId="266"/>
            <ac:spMk id="9" creationId="{0EB5B49A-0CA9-CEDF-97E4-F52946D6862A}"/>
          </ac:spMkLst>
        </pc:spChg>
        <pc:picChg chg="add mod">
          <ac:chgData name="Gowri Abbigeri" userId="10d317f2308b49b7" providerId="LiveId" clId="{04FE1CD1-A12A-4CDB-888E-6839686E9F09}" dt="2025-09-25T11:39:30.075" v="602" actId="14100"/>
          <ac:picMkLst>
            <pc:docMk/>
            <pc:sldMk cId="2491176605" sldId="266"/>
            <ac:picMk id="3" creationId="{2F8F223B-B3B4-9474-B3E3-533F410C6778}"/>
          </ac:picMkLst>
        </pc:picChg>
      </pc:sldChg>
      <pc:sldChg chg="addSp delSp modSp new mod">
        <pc:chgData name="Gowri Abbigeri" userId="10d317f2308b49b7" providerId="LiveId" clId="{04FE1CD1-A12A-4CDB-888E-6839686E9F09}" dt="2025-09-26T11:29:35.822" v="758" actId="113"/>
        <pc:sldMkLst>
          <pc:docMk/>
          <pc:sldMk cId="1246042518" sldId="267"/>
        </pc:sldMkLst>
        <pc:spChg chg="add mod">
          <ac:chgData name="Gowri Abbigeri" userId="10d317f2308b49b7" providerId="LiveId" clId="{04FE1CD1-A12A-4CDB-888E-6839686E9F09}" dt="2025-09-25T11:42:20.813" v="631" actId="14100"/>
          <ac:spMkLst>
            <pc:docMk/>
            <pc:sldMk cId="1246042518" sldId="267"/>
            <ac:spMk id="3" creationId="{8C3C8E41-D700-F11C-97DD-F5C20437E264}"/>
          </ac:spMkLst>
        </pc:spChg>
        <pc:spChg chg="add mod">
          <ac:chgData name="Gowri Abbigeri" userId="10d317f2308b49b7" providerId="LiveId" clId="{04FE1CD1-A12A-4CDB-888E-6839686E9F09}" dt="2025-09-25T11:46:10.500" v="658" actId="1076"/>
          <ac:spMkLst>
            <pc:docMk/>
            <pc:sldMk cId="1246042518" sldId="267"/>
            <ac:spMk id="5" creationId="{4F3B5AAB-5161-D442-747E-2A01950D706B}"/>
          </ac:spMkLst>
        </pc:spChg>
        <pc:spChg chg="add mod">
          <ac:chgData name="Gowri Abbigeri" userId="10d317f2308b49b7" providerId="LiveId" clId="{04FE1CD1-A12A-4CDB-888E-6839686E9F09}" dt="2025-09-26T11:29:35.822" v="758" actId="113"/>
          <ac:spMkLst>
            <pc:docMk/>
            <pc:sldMk cId="1246042518" sldId="267"/>
            <ac:spMk id="9" creationId="{58DF1137-12B5-FCE7-7FA1-C9E69677C4C0}"/>
          </ac:spMkLst>
        </pc:spChg>
        <pc:picChg chg="add mod">
          <ac:chgData name="Gowri Abbigeri" userId="10d317f2308b49b7" providerId="LiveId" clId="{04FE1CD1-A12A-4CDB-888E-6839686E9F09}" dt="2025-09-25T11:46:58.048" v="660" actId="1076"/>
          <ac:picMkLst>
            <pc:docMk/>
            <pc:sldMk cId="1246042518" sldId="267"/>
            <ac:picMk id="7" creationId="{6DCA0B99-B90D-D871-4E2E-BB93C01EAB39}"/>
          </ac:picMkLst>
        </pc:picChg>
      </pc:sldChg>
      <pc:sldChg chg="addSp modSp new mod ord">
        <pc:chgData name="Gowri Abbigeri" userId="10d317f2308b49b7" providerId="LiveId" clId="{04FE1CD1-A12A-4CDB-888E-6839686E9F09}" dt="2025-09-26T11:29:54.051" v="761" actId="14100"/>
        <pc:sldMkLst>
          <pc:docMk/>
          <pc:sldMk cId="3468626599" sldId="268"/>
        </pc:sldMkLst>
        <pc:spChg chg="add mod">
          <ac:chgData name="Gowri Abbigeri" userId="10d317f2308b49b7" providerId="LiveId" clId="{04FE1CD1-A12A-4CDB-888E-6839686E9F09}" dt="2025-09-26T11:27:30.636" v="709" actId="1076"/>
          <ac:spMkLst>
            <pc:docMk/>
            <pc:sldMk cId="3468626599" sldId="268"/>
            <ac:spMk id="3" creationId="{6B8B5B3C-0FBE-04FE-5A50-38E17E66684D}"/>
          </ac:spMkLst>
        </pc:spChg>
        <pc:spChg chg="add mod">
          <ac:chgData name="Gowri Abbigeri" userId="10d317f2308b49b7" providerId="LiveId" clId="{04FE1CD1-A12A-4CDB-888E-6839686E9F09}" dt="2025-09-26T11:29:50.834" v="760" actId="14100"/>
          <ac:spMkLst>
            <pc:docMk/>
            <pc:sldMk cId="3468626599" sldId="268"/>
            <ac:spMk id="5" creationId="{75078FD5-9665-6117-6DFB-BAA349725A8B}"/>
          </ac:spMkLst>
        </pc:spChg>
        <pc:spChg chg="add mod">
          <ac:chgData name="Gowri Abbigeri" userId="10d317f2308b49b7" providerId="LiveId" clId="{04FE1CD1-A12A-4CDB-888E-6839686E9F09}" dt="2025-09-26T11:29:54.051" v="761" actId="14100"/>
          <ac:spMkLst>
            <pc:docMk/>
            <pc:sldMk cId="3468626599" sldId="268"/>
            <ac:spMk id="8" creationId="{EA613F1E-3366-344F-E61E-5DA7CB884E2D}"/>
          </ac:spMkLst>
        </pc:spChg>
        <pc:spChg chg="add mod">
          <ac:chgData name="Gowri Abbigeri" userId="10d317f2308b49b7" providerId="LiveId" clId="{04FE1CD1-A12A-4CDB-888E-6839686E9F09}" dt="2025-09-26T11:29:47.699" v="759" actId="14100"/>
          <ac:spMkLst>
            <pc:docMk/>
            <pc:sldMk cId="3468626599" sldId="268"/>
            <ac:spMk id="10" creationId="{92B38E98-99F3-891E-FD31-CB33FCC9565E}"/>
          </ac:spMkLst>
        </pc:spChg>
        <pc:picChg chg="add mod">
          <ac:chgData name="Gowri Abbigeri" userId="10d317f2308b49b7" providerId="LiveId" clId="{04FE1CD1-A12A-4CDB-888E-6839686E9F09}" dt="2025-09-26T11:28:12.015" v="737" actId="1076"/>
          <ac:picMkLst>
            <pc:docMk/>
            <pc:sldMk cId="3468626599" sldId="268"/>
            <ac:picMk id="6" creationId="{6DA6E2FA-523B-D012-D697-4D7657AC591F}"/>
          </ac:picMkLst>
        </pc:picChg>
      </pc:sldChg>
      <pc:sldChg chg="addSp delSp modSp new del mod">
        <pc:chgData name="Gowri Abbigeri" userId="10d317f2308b49b7" providerId="LiveId" clId="{04FE1CD1-A12A-4CDB-888E-6839686E9F09}" dt="2025-09-27T17:52:55.854" v="1063" actId="47"/>
        <pc:sldMkLst>
          <pc:docMk/>
          <pc:sldMk cId="94131177" sldId="269"/>
        </pc:sldMkLst>
        <pc:graphicFrameChg chg="add del">
          <ac:chgData name="Gowri Abbigeri" userId="10d317f2308b49b7" providerId="LiveId" clId="{04FE1CD1-A12A-4CDB-888E-6839686E9F09}" dt="2025-09-26T15:20:27.073" v="791" actId="478"/>
          <ac:graphicFrameMkLst>
            <pc:docMk/>
            <pc:sldMk cId="94131177" sldId="269"/>
            <ac:graphicFrameMk id="2" creationId="{276D6A3F-D654-1444-D784-D51F8516E4D3}"/>
          </ac:graphicFrameMkLst>
        </pc:graphicFrameChg>
        <pc:graphicFrameChg chg="add mod">
          <ac:chgData name="Gowri Abbigeri" userId="10d317f2308b49b7" providerId="LiveId" clId="{04FE1CD1-A12A-4CDB-888E-6839686E9F09}" dt="2025-09-26T15:22:44.335" v="801" actId="14100"/>
          <ac:graphicFrameMkLst>
            <pc:docMk/>
            <pc:sldMk cId="94131177" sldId="269"/>
            <ac:graphicFrameMk id="3" creationId="{0B2E9690-A62E-2CC2-91F5-C58AA52157E0}"/>
          </ac:graphicFrameMkLst>
        </pc:graphicFrameChg>
      </pc:sldChg>
      <pc:sldChg chg="addSp modSp new del mod">
        <pc:chgData name="Gowri Abbigeri" userId="10d317f2308b49b7" providerId="LiveId" clId="{04FE1CD1-A12A-4CDB-888E-6839686E9F09}" dt="2025-09-27T17:52:56.986" v="1064" actId="47"/>
        <pc:sldMkLst>
          <pc:docMk/>
          <pc:sldMk cId="2918291654" sldId="270"/>
        </pc:sldMkLst>
        <pc:graphicFrameChg chg="add mod">
          <ac:chgData name="Gowri Abbigeri" userId="10d317f2308b49b7" providerId="LiveId" clId="{04FE1CD1-A12A-4CDB-888E-6839686E9F09}" dt="2025-09-26T15:22:02.598" v="797" actId="14100"/>
          <ac:graphicFrameMkLst>
            <pc:docMk/>
            <pc:sldMk cId="2918291654" sldId="270"/>
            <ac:graphicFrameMk id="2" creationId="{C03A6BFC-4E00-396A-6B24-CBD96782CDB4}"/>
          </ac:graphicFrameMkLst>
        </pc:graphicFrameChg>
      </pc:sldChg>
      <pc:sldChg chg="addSp modSp new del mod">
        <pc:chgData name="Gowri Abbigeri" userId="10d317f2308b49b7" providerId="LiveId" clId="{04FE1CD1-A12A-4CDB-888E-6839686E9F09}" dt="2025-09-27T17:52:58.666" v="1065" actId="47"/>
        <pc:sldMkLst>
          <pc:docMk/>
          <pc:sldMk cId="2036319443" sldId="271"/>
        </pc:sldMkLst>
        <pc:graphicFrameChg chg="add mod">
          <ac:chgData name="Gowri Abbigeri" userId="10d317f2308b49b7" providerId="LiveId" clId="{04FE1CD1-A12A-4CDB-888E-6839686E9F09}" dt="2025-09-26T15:22:38.850" v="800" actId="14100"/>
          <ac:graphicFrameMkLst>
            <pc:docMk/>
            <pc:sldMk cId="2036319443" sldId="271"/>
            <ac:graphicFrameMk id="2" creationId="{29CEC3C8-E609-D808-5A8E-48386D77FDC8}"/>
          </ac:graphicFrameMkLst>
        </pc:graphicFrameChg>
      </pc:sldChg>
      <pc:sldChg chg="addSp delSp modSp new mod">
        <pc:chgData name="Gowri Abbigeri" userId="10d317f2308b49b7" providerId="LiveId" clId="{04FE1CD1-A12A-4CDB-888E-6839686E9F09}" dt="2025-09-27T09:55:23.013" v="836" actId="1076"/>
        <pc:sldMkLst>
          <pc:docMk/>
          <pc:sldMk cId="2442776451" sldId="272"/>
        </pc:sldMkLst>
        <pc:spChg chg="add mod">
          <ac:chgData name="Gowri Abbigeri" userId="10d317f2308b49b7" providerId="LiveId" clId="{04FE1CD1-A12A-4CDB-888E-6839686E9F09}" dt="2025-09-27T09:55:18.218" v="835" actId="1076"/>
          <ac:spMkLst>
            <pc:docMk/>
            <pc:sldMk cId="2442776451" sldId="272"/>
            <ac:spMk id="3" creationId="{826FD907-63AC-DE5F-026D-B8CAD8C39528}"/>
          </ac:spMkLst>
        </pc:spChg>
        <pc:spChg chg="add mod">
          <ac:chgData name="Gowri Abbigeri" userId="10d317f2308b49b7" providerId="LiveId" clId="{04FE1CD1-A12A-4CDB-888E-6839686E9F09}" dt="2025-09-27T09:55:23.013" v="836" actId="1076"/>
          <ac:spMkLst>
            <pc:docMk/>
            <pc:sldMk cId="2442776451" sldId="272"/>
            <ac:spMk id="5" creationId="{3758DA9C-CDDE-A6A2-8D3E-C78DD7D7D94E}"/>
          </ac:spMkLst>
        </pc:spChg>
        <pc:spChg chg="add del mod">
          <ac:chgData name="Gowri Abbigeri" userId="10d317f2308b49b7" providerId="LiveId" clId="{04FE1CD1-A12A-4CDB-888E-6839686E9F09}" dt="2025-09-27T09:52:22.810" v="822" actId="21"/>
          <ac:spMkLst>
            <pc:docMk/>
            <pc:sldMk cId="2442776451" sldId="272"/>
            <ac:spMk id="7" creationId="{77078D81-D2DE-F3FA-487D-DA723DB35096}"/>
          </ac:spMkLst>
        </pc:spChg>
        <pc:spChg chg="add del mod">
          <ac:chgData name="Gowri Abbigeri" userId="10d317f2308b49b7" providerId="LiveId" clId="{04FE1CD1-A12A-4CDB-888E-6839686E9F09}" dt="2025-09-26T15:19:32.791" v="788" actId="478"/>
          <ac:spMkLst>
            <pc:docMk/>
            <pc:sldMk cId="2442776451" sldId="272"/>
            <ac:spMk id="10" creationId="{A0130110-1123-07E1-531E-B9A4356E8B7C}"/>
          </ac:spMkLst>
        </pc:spChg>
        <pc:graphicFrameChg chg="add del">
          <ac:chgData name="Gowri Abbigeri" userId="10d317f2308b49b7" providerId="LiveId" clId="{04FE1CD1-A12A-4CDB-888E-6839686E9F09}" dt="2025-09-26T15:19:54.172" v="789" actId="478"/>
          <ac:graphicFrameMkLst>
            <pc:docMk/>
            <pc:sldMk cId="2442776451" sldId="272"/>
            <ac:graphicFrameMk id="8" creationId="{F36DD044-34F0-86E0-253B-1024A14EB820}"/>
          </ac:graphicFrameMkLst>
        </pc:graphicFrameChg>
        <pc:graphicFrameChg chg="add del mod">
          <ac:chgData name="Gowri Abbigeri" userId="10d317f2308b49b7" providerId="LiveId" clId="{04FE1CD1-A12A-4CDB-888E-6839686E9F09}" dt="2025-09-27T09:00:54.426" v="810" actId="478"/>
          <ac:graphicFrameMkLst>
            <pc:docMk/>
            <pc:sldMk cId="2442776451" sldId="272"/>
            <ac:graphicFrameMk id="11" creationId="{CA2A6D34-FE8F-A80E-D16E-6EECEB9C1138}"/>
          </ac:graphicFrameMkLst>
        </pc:graphicFrameChg>
        <pc:graphicFrameChg chg="add del">
          <ac:chgData name="Gowri Abbigeri" userId="10d317f2308b49b7" providerId="LiveId" clId="{04FE1CD1-A12A-4CDB-888E-6839686E9F09}" dt="2025-09-27T09:00:45.534" v="809" actId="478"/>
          <ac:graphicFrameMkLst>
            <pc:docMk/>
            <pc:sldMk cId="2442776451" sldId="272"/>
            <ac:graphicFrameMk id="12" creationId="{8EC62D43-E1C5-5B5C-3778-55087D99E967}"/>
          </ac:graphicFrameMkLst>
        </pc:graphicFrameChg>
        <pc:picChg chg="add del mod">
          <ac:chgData name="Gowri Abbigeri" userId="10d317f2308b49b7" providerId="LiveId" clId="{04FE1CD1-A12A-4CDB-888E-6839686E9F09}" dt="2025-09-27T09:52:40.319" v="825" actId="478"/>
          <ac:picMkLst>
            <pc:docMk/>
            <pc:sldMk cId="2442776451" sldId="272"/>
            <ac:picMk id="4" creationId="{9AA756F4-B4F4-3CF9-F506-0997CAA3B8C3}"/>
          </ac:picMkLst>
        </pc:picChg>
        <pc:picChg chg="add mod">
          <ac:chgData name="Gowri Abbigeri" userId="10d317f2308b49b7" providerId="LiveId" clId="{04FE1CD1-A12A-4CDB-888E-6839686E9F09}" dt="2025-09-27T09:55:05.292" v="833" actId="1076"/>
          <ac:picMkLst>
            <pc:docMk/>
            <pc:sldMk cId="2442776451" sldId="272"/>
            <ac:picMk id="8" creationId="{9CC02AC6-881B-520A-8F33-F932F7322319}"/>
          </ac:picMkLst>
        </pc:picChg>
        <pc:picChg chg="add mod">
          <ac:chgData name="Gowri Abbigeri" userId="10d317f2308b49b7" providerId="LiveId" clId="{04FE1CD1-A12A-4CDB-888E-6839686E9F09}" dt="2025-09-27T09:55:00.941" v="832" actId="1076"/>
          <ac:picMkLst>
            <pc:docMk/>
            <pc:sldMk cId="2442776451" sldId="272"/>
            <ac:picMk id="10" creationId="{035DB425-4803-3991-822C-D055B91F69B8}"/>
          </ac:picMkLst>
        </pc:picChg>
      </pc:sldChg>
      <pc:sldChg chg="addSp modSp new mod">
        <pc:chgData name="Gowri Abbigeri" userId="10d317f2308b49b7" providerId="LiveId" clId="{04FE1CD1-A12A-4CDB-888E-6839686E9F09}" dt="2025-09-27T09:55:38.744" v="837" actId="1076"/>
        <pc:sldMkLst>
          <pc:docMk/>
          <pc:sldMk cId="210623298" sldId="273"/>
        </pc:sldMkLst>
        <pc:spChg chg="add mod">
          <ac:chgData name="Gowri Abbigeri" userId="10d317f2308b49b7" providerId="LiveId" clId="{04FE1CD1-A12A-4CDB-888E-6839686E9F09}" dt="2025-09-27T09:52:30.434" v="824" actId="1076"/>
          <ac:spMkLst>
            <pc:docMk/>
            <pc:sldMk cId="210623298" sldId="273"/>
            <ac:spMk id="7" creationId="{77078D81-D2DE-F3FA-487D-DA723DB35096}"/>
          </ac:spMkLst>
        </pc:spChg>
        <pc:picChg chg="add mod">
          <ac:chgData name="Gowri Abbigeri" userId="10d317f2308b49b7" providerId="LiveId" clId="{04FE1CD1-A12A-4CDB-888E-6839686E9F09}" dt="2025-09-27T09:55:38.744" v="837" actId="1076"/>
          <ac:picMkLst>
            <pc:docMk/>
            <pc:sldMk cId="210623298" sldId="273"/>
            <ac:picMk id="3" creationId="{F50B6F26-6955-2F74-3E46-4DDC14C568C6}"/>
          </ac:picMkLst>
        </pc:picChg>
      </pc:sldChg>
      <pc:sldChg chg="addSp modSp new mod">
        <pc:chgData name="Gowri Abbigeri" userId="10d317f2308b49b7" providerId="LiveId" clId="{04FE1CD1-A12A-4CDB-888E-6839686E9F09}" dt="2025-09-27T11:01:13.258" v="870" actId="1076"/>
        <pc:sldMkLst>
          <pc:docMk/>
          <pc:sldMk cId="3764613270" sldId="274"/>
        </pc:sldMkLst>
        <pc:spChg chg="add mod">
          <ac:chgData name="Gowri Abbigeri" userId="10d317f2308b49b7" providerId="LiveId" clId="{04FE1CD1-A12A-4CDB-888E-6839686E9F09}" dt="2025-09-27T10:41:50.182" v="843" actId="2711"/>
          <ac:spMkLst>
            <pc:docMk/>
            <pc:sldMk cId="3764613270" sldId="274"/>
            <ac:spMk id="5" creationId="{74F6B3C2-F181-47B0-0CA6-A9521AD8A63F}"/>
          </ac:spMkLst>
        </pc:spChg>
        <pc:picChg chg="add mod">
          <ac:chgData name="Gowri Abbigeri" userId="10d317f2308b49b7" providerId="LiveId" clId="{04FE1CD1-A12A-4CDB-888E-6839686E9F09}" dt="2025-09-27T10:41:24.312" v="839" actId="1076"/>
          <ac:picMkLst>
            <pc:docMk/>
            <pc:sldMk cId="3764613270" sldId="274"/>
            <ac:picMk id="3" creationId="{82C8EC9D-70E7-9AAF-744E-AB1DF3DE3665}"/>
          </ac:picMkLst>
        </pc:picChg>
        <pc:picChg chg="add mod">
          <ac:chgData name="Gowri Abbigeri" userId="10d317f2308b49b7" providerId="LiveId" clId="{04FE1CD1-A12A-4CDB-888E-6839686E9F09}" dt="2025-09-27T11:01:13.258" v="870" actId="1076"/>
          <ac:picMkLst>
            <pc:docMk/>
            <pc:sldMk cId="3764613270" sldId="274"/>
            <ac:picMk id="7" creationId="{9ACCF0E4-0FBE-0901-081A-A25D2BE5EE5F}"/>
          </ac:picMkLst>
        </pc:picChg>
      </pc:sldChg>
      <pc:sldChg chg="addSp delSp modSp new mod">
        <pc:chgData name="Gowri Abbigeri" userId="10d317f2308b49b7" providerId="LiveId" clId="{04FE1CD1-A12A-4CDB-888E-6839686E9F09}" dt="2025-09-27T11:00:21.169" v="867" actId="14100"/>
        <pc:sldMkLst>
          <pc:docMk/>
          <pc:sldMk cId="3989580508" sldId="275"/>
        </pc:sldMkLst>
        <pc:picChg chg="add del mod">
          <ac:chgData name="Gowri Abbigeri" userId="10d317f2308b49b7" providerId="LiveId" clId="{04FE1CD1-A12A-4CDB-888E-6839686E9F09}" dt="2025-09-27T10:43:24.480" v="847" actId="478"/>
          <ac:picMkLst>
            <pc:docMk/>
            <pc:sldMk cId="3989580508" sldId="275"/>
            <ac:picMk id="3" creationId="{F28779B2-BD93-7344-6071-7171778374E5}"/>
          </ac:picMkLst>
        </pc:picChg>
        <pc:picChg chg="add mod">
          <ac:chgData name="Gowri Abbigeri" userId="10d317f2308b49b7" providerId="LiveId" clId="{04FE1CD1-A12A-4CDB-888E-6839686E9F09}" dt="2025-09-27T11:00:21.169" v="867" actId="14100"/>
          <ac:picMkLst>
            <pc:docMk/>
            <pc:sldMk cId="3989580508" sldId="275"/>
            <ac:picMk id="5" creationId="{9E741E46-1F33-1166-BE0A-189F626578B4}"/>
          </ac:picMkLst>
        </pc:picChg>
        <pc:picChg chg="add del mod">
          <ac:chgData name="Gowri Abbigeri" userId="10d317f2308b49b7" providerId="LiveId" clId="{04FE1CD1-A12A-4CDB-888E-6839686E9F09}" dt="2025-09-27T10:59:43.394" v="859" actId="478"/>
          <ac:picMkLst>
            <pc:docMk/>
            <pc:sldMk cId="3989580508" sldId="275"/>
            <ac:picMk id="7" creationId="{190D20E4-D325-2BF4-FF21-2B64FDDB9B5C}"/>
          </ac:picMkLst>
        </pc:picChg>
        <pc:picChg chg="add mod">
          <ac:chgData name="Gowri Abbigeri" userId="10d317f2308b49b7" providerId="LiveId" clId="{04FE1CD1-A12A-4CDB-888E-6839686E9F09}" dt="2025-09-27T11:00:15.920" v="866" actId="14100"/>
          <ac:picMkLst>
            <pc:docMk/>
            <pc:sldMk cId="3989580508" sldId="275"/>
            <ac:picMk id="9" creationId="{8BCD4457-721E-384A-D852-5F1ABD768FE5}"/>
          </ac:picMkLst>
        </pc:picChg>
      </pc:sldChg>
      <pc:sldChg chg="addSp modSp new mod">
        <pc:chgData name="Gowri Abbigeri" userId="10d317f2308b49b7" providerId="LiveId" clId="{04FE1CD1-A12A-4CDB-888E-6839686E9F09}" dt="2025-09-27T11:34:14.938" v="902" actId="1076"/>
        <pc:sldMkLst>
          <pc:docMk/>
          <pc:sldMk cId="1700239853" sldId="276"/>
        </pc:sldMkLst>
        <pc:picChg chg="add mod">
          <ac:chgData name="Gowri Abbigeri" userId="10d317f2308b49b7" providerId="LiveId" clId="{04FE1CD1-A12A-4CDB-888E-6839686E9F09}" dt="2025-09-27T11:04:46.673" v="879" actId="14100"/>
          <ac:picMkLst>
            <pc:docMk/>
            <pc:sldMk cId="1700239853" sldId="276"/>
            <ac:picMk id="3" creationId="{B217732D-02C1-E018-3C8E-8A452F125AAF}"/>
          </ac:picMkLst>
        </pc:picChg>
        <pc:picChg chg="add mod">
          <ac:chgData name="Gowri Abbigeri" userId="10d317f2308b49b7" providerId="LiveId" clId="{04FE1CD1-A12A-4CDB-888E-6839686E9F09}" dt="2025-09-27T11:34:14.938" v="902" actId="1076"/>
          <ac:picMkLst>
            <pc:docMk/>
            <pc:sldMk cId="1700239853" sldId="276"/>
            <ac:picMk id="5" creationId="{98BC19C4-DAF6-ACA2-C61F-71BC58882755}"/>
          </ac:picMkLst>
        </pc:picChg>
      </pc:sldChg>
      <pc:sldChg chg="addSp modSp new mod">
        <pc:chgData name="Gowri Abbigeri" userId="10d317f2308b49b7" providerId="LiveId" clId="{04FE1CD1-A12A-4CDB-888E-6839686E9F09}" dt="2025-09-27T11:32:11.882" v="901" actId="1076"/>
        <pc:sldMkLst>
          <pc:docMk/>
          <pc:sldMk cId="3224180541" sldId="277"/>
        </pc:sldMkLst>
        <pc:spChg chg="add mod">
          <ac:chgData name="Gowri Abbigeri" userId="10d317f2308b49b7" providerId="LiveId" clId="{04FE1CD1-A12A-4CDB-888E-6839686E9F09}" dt="2025-09-27T11:08:58.311" v="890" actId="1076"/>
          <ac:spMkLst>
            <pc:docMk/>
            <pc:sldMk cId="3224180541" sldId="277"/>
            <ac:spMk id="5" creationId="{67873A8E-0282-FF77-C400-724852730938}"/>
          </ac:spMkLst>
        </pc:spChg>
        <pc:spChg chg="add mod">
          <ac:chgData name="Gowri Abbigeri" userId="10d317f2308b49b7" providerId="LiveId" clId="{04FE1CD1-A12A-4CDB-888E-6839686E9F09}" dt="2025-09-27T11:30:27.921" v="893" actId="1076"/>
          <ac:spMkLst>
            <pc:docMk/>
            <pc:sldMk cId="3224180541" sldId="277"/>
            <ac:spMk id="7" creationId="{6D86EB6B-B45F-9D18-7CA9-1ECEDD5CB9D9}"/>
          </ac:spMkLst>
        </pc:spChg>
        <pc:spChg chg="add mod">
          <ac:chgData name="Gowri Abbigeri" userId="10d317f2308b49b7" providerId="LiveId" clId="{04FE1CD1-A12A-4CDB-888E-6839686E9F09}" dt="2025-09-27T11:32:11.882" v="901" actId="1076"/>
          <ac:spMkLst>
            <pc:docMk/>
            <pc:sldMk cId="3224180541" sldId="277"/>
            <ac:spMk id="11" creationId="{76B87A04-3216-B415-712C-509AD15A67FF}"/>
          </ac:spMkLst>
        </pc:spChg>
        <pc:picChg chg="add mod">
          <ac:chgData name="Gowri Abbigeri" userId="10d317f2308b49b7" providerId="LiveId" clId="{04FE1CD1-A12A-4CDB-888E-6839686E9F09}" dt="2025-09-27T11:08:28.786" v="886" actId="1076"/>
          <ac:picMkLst>
            <pc:docMk/>
            <pc:sldMk cId="3224180541" sldId="277"/>
            <ac:picMk id="3" creationId="{3A699029-F667-A718-7889-11655BD1C20B}"/>
          </ac:picMkLst>
        </pc:picChg>
        <pc:picChg chg="add mod">
          <ac:chgData name="Gowri Abbigeri" userId="10d317f2308b49b7" providerId="LiveId" clId="{04FE1CD1-A12A-4CDB-888E-6839686E9F09}" dt="2025-09-27T11:31:46.505" v="895" actId="1076"/>
          <ac:picMkLst>
            <pc:docMk/>
            <pc:sldMk cId="3224180541" sldId="277"/>
            <ac:picMk id="9" creationId="{27C6345F-5128-C521-1325-27D059BAFCF9}"/>
          </ac:picMkLst>
        </pc:picChg>
      </pc:sldChg>
      <pc:sldChg chg="new del">
        <pc:chgData name="Gowri Abbigeri" userId="10d317f2308b49b7" providerId="LiveId" clId="{04FE1CD1-A12A-4CDB-888E-6839686E9F09}" dt="2025-09-27T11:34:22.699" v="904" actId="47"/>
        <pc:sldMkLst>
          <pc:docMk/>
          <pc:sldMk cId="3287126635" sldId="278"/>
        </pc:sldMkLst>
      </pc:sldChg>
      <pc:sldChg chg="addSp delSp modSp new mod">
        <pc:chgData name="Gowri Abbigeri" userId="10d317f2308b49b7" providerId="LiveId" clId="{04FE1CD1-A12A-4CDB-888E-6839686E9F09}" dt="2025-09-27T11:56:48.930" v="928" actId="255"/>
        <pc:sldMkLst>
          <pc:docMk/>
          <pc:sldMk cId="3721397393" sldId="278"/>
        </pc:sldMkLst>
        <pc:spChg chg="add mod">
          <ac:chgData name="Gowri Abbigeri" userId="10d317f2308b49b7" providerId="LiveId" clId="{04FE1CD1-A12A-4CDB-888E-6839686E9F09}" dt="2025-09-27T11:53:52.818" v="917" actId="2711"/>
          <ac:spMkLst>
            <pc:docMk/>
            <pc:sldMk cId="3721397393" sldId="278"/>
            <ac:spMk id="9" creationId="{D8D70DBF-22A9-81B0-220E-E9AFF768C2D4}"/>
          </ac:spMkLst>
        </pc:spChg>
        <pc:spChg chg="add mod">
          <ac:chgData name="Gowri Abbigeri" userId="10d317f2308b49b7" providerId="LiveId" clId="{04FE1CD1-A12A-4CDB-888E-6839686E9F09}" dt="2025-09-27T11:56:48.930" v="928" actId="255"/>
          <ac:spMkLst>
            <pc:docMk/>
            <pc:sldMk cId="3721397393" sldId="278"/>
            <ac:spMk id="11" creationId="{9B6297A1-AFED-85D1-EA16-D99A662CFD26}"/>
          </ac:spMkLst>
        </pc:spChg>
        <pc:picChg chg="add del mod">
          <ac:chgData name="Gowri Abbigeri" userId="10d317f2308b49b7" providerId="LiveId" clId="{04FE1CD1-A12A-4CDB-888E-6839686E9F09}" dt="2025-09-27T11:52:28.753" v="908" actId="478"/>
          <ac:picMkLst>
            <pc:docMk/>
            <pc:sldMk cId="3721397393" sldId="278"/>
            <ac:picMk id="3" creationId="{8FDA6692-785C-E088-3A5C-AA55FA223A05}"/>
          </ac:picMkLst>
        </pc:picChg>
        <pc:picChg chg="add del mod">
          <ac:chgData name="Gowri Abbigeri" userId="10d317f2308b49b7" providerId="LiveId" clId="{04FE1CD1-A12A-4CDB-888E-6839686E9F09}" dt="2025-09-27T11:53:14.892" v="911" actId="478"/>
          <ac:picMkLst>
            <pc:docMk/>
            <pc:sldMk cId="3721397393" sldId="278"/>
            <ac:picMk id="5" creationId="{C490DD91-F42A-43EF-45D2-2CA86538B71A}"/>
          </ac:picMkLst>
        </pc:picChg>
        <pc:picChg chg="add mod">
          <ac:chgData name="Gowri Abbigeri" userId="10d317f2308b49b7" providerId="LiveId" clId="{04FE1CD1-A12A-4CDB-888E-6839686E9F09}" dt="2025-09-27T11:53:31.055" v="913" actId="1076"/>
          <ac:picMkLst>
            <pc:docMk/>
            <pc:sldMk cId="3721397393" sldId="278"/>
            <ac:picMk id="7" creationId="{49853909-7772-5F49-699C-2148668774C9}"/>
          </ac:picMkLst>
        </pc:picChg>
      </pc:sldChg>
      <pc:sldChg chg="addSp delSp modSp new mod">
        <pc:chgData name="Gowri Abbigeri" userId="10d317f2308b49b7" providerId="LiveId" clId="{04FE1CD1-A12A-4CDB-888E-6839686E9F09}" dt="2025-09-27T18:25:25.135" v="1126"/>
        <pc:sldMkLst>
          <pc:docMk/>
          <pc:sldMk cId="188908501" sldId="279"/>
        </pc:sldMkLst>
        <pc:spChg chg="add mod">
          <ac:chgData name="Gowri Abbigeri" userId="10d317f2308b49b7" providerId="LiveId" clId="{04FE1CD1-A12A-4CDB-888E-6839686E9F09}" dt="2025-09-27T18:15:24.998" v="1086" actId="1076"/>
          <ac:spMkLst>
            <pc:docMk/>
            <pc:sldMk cId="188908501" sldId="279"/>
            <ac:spMk id="3" creationId="{579F502B-E4E5-FF70-0912-AC4389F66885}"/>
          </ac:spMkLst>
        </pc:spChg>
        <pc:spChg chg="add mod">
          <ac:chgData name="Gowri Abbigeri" userId="10d317f2308b49b7" providerId="LiveId" clId="{04FE1CD1-A12A-4CDB-888E-6839686E9F09}" dt="2025-09-27T18:22:19.144" v="1104"/>
          <ac:spMkLst>
            <pc:docMk/>
            <pc:sldMk cId="188908501" sldId="279"/>
            <ac:spMk id="4" creationId="{A211123F-8522-9AFB-ECBE-A83FF6DDC61C}"/>
          </ac:spMkLst>
        </pc:spChg>
        <pc:spChg chg="add mod">
          <ac:chgData name="Gowri Abbigeri" userId="10d317f2308b49b7" providerId="LiveId" clId="{04FE1CD1-A12A-4CDB-888E-6839686E9F09}" dt="2025-09-27T18:25:23.240" v="1125" actId="20577"/>
          <ac:spMkLst>
            <pc:docMk/>
            <pc:sldMk cId="188908501" sldId="279"/>
            <ac:spMk id="6" creationId="{44775FBB-81EF-FA89-6698-9C69E1291C36}"/>
          </ac:spMkLst>
        </pc:spChg>
        <pc:spChg chg="add del mod">
          <ac:chgData name="Gowri Abbigeri" userId="10d317f2308b49b7" providerId="LiveId" clId="{04FE1CD1-A12A-4CDB-888E-6839686E9F09}" dt="2025-09-27T18:25:06.853" v="1121" actId="478"/>
          <ac:spMkLst>
            <pc:docMk/>
            <pc:sldMk cId="188908501" sldId="279"/>
            <ac:spMk id="8" creationId="{BC3DBB0E-8B63-475B-8668-936FC7E5B711}"/>
          </ac:spMkLst>
        </pc:spChg>
        <pc:spChg chg="add del mod">
          <ac:chgData name="Gowri Abbigeri" userId="10d317f2308b49b7" providerId="LiveId" clId="{04FE1CD1-A12A-4CDB-888E-6839686E9F09}" dt="2025-09-27T18:15:00.269" v="1078" actId="478"/>
          <ac:spMkLst>
            <pc:docMk/>
            <pc:sldMk cId="188908501" sldId="279"/>
            <ac:spMk id="9" creationId="{D65D2575-8021-35F1-1B7A-FC9C8C3520BD}"/>
          </ac:spMkLst>
        </pc:spChg>
        <pc:spChg chg="add">
          <ac:chgData name="Gowri Abbigeri" userId="10d317f2308b49b7" providerId="LiveId" clId="{04FE1CD1-A12A-4CDB-888E-6839686E9F09}" dt="2025-09-27T18:24:09.929" v="1115"/>
          <ac:spMkLst>
            <pc:docMk/>
            <pc:sldMk cId="188908501" sldId="279"/>
            <ac:spMk id="10" creationId="{79BF2CD4-9099-DBC7-0E03-A904B8C7B2F4}"/>
          </ac:spMkLst>
        </pc:spChg>
        <pc:spChg chg="add mod">
          <ac:chgData name="Gowri Abbigeri" userId="10d317f2308b49b7" providerId="LiveId" clId="{04FE1CD1-A12A-4CDB-888E-6839686E9F09}" dt="2025-09-27T18:24:37.033" v="1118"/>
          <ac:spMkLst>
            <pc:docMk/>
            <pc:sldMk cId="188908501" sldId="279"/>
            <ac:spMk id="11" creationId="{54D55A9F-BB68-13F3-5AFC-261B1CC5C7A0}"/>
          </ac:spMkLst>
        </pc:spChg>
        <pc:spChg chg="add">
          <ac:chgData name="Gowri Abbigeri" userId="10d317f2308b49b7" providerId="LiveId" clId="{04FE1CD1-A12A-4CDB-888E-6839686E9F09}" dt="2025-09-27T18:25:25.135" v="1126"/>
          <ac:spMkLst>
            <pc:docMk/>
            <pc:sldMk cId="188908501" sldId="279"/>
            <ac:spMk id="12" creationId="{979B4AB8-F646-04F9-F5F3-EDD876C0C20D}"/>
          </ac:spMkLst>
        </pc:spChg>
        <pc:picChg chg="add del mod">
          <ac:chgData name="Gowri Abbigeri" userId="10d317f2308b49b7" providerId="LiveId" clId="{04FE1CD1-A12A-4CDB-888E-6839686E9F09}" dt="2025-09-27T12:17:48.033" v="934" actId="478"/>
          <ac:picMkLst>
            <pc:docMk/>
            <pc:sldMk cId="188908501" sldId="279"/>
            <ac:picMk id="5" creationId="{97B1C512-13A3-720E-C33C-BA14D3D05565}"/>
          </ac:picMkLst>
        </pc:picChg>
        <pc:picChg chg="add del mod">
          <ac:chgData name="Gowri Abbigeri" userId="10d317f2308b49b7" providerId="LiveId" clId="{04FE1CD1-A12A-4CDB-888E-6839686E9F09}" dt="2025-09-27T18:15:01.172" v="1079" actId="478"/>
          <ac:picMkLst>
            <pc:docMk/>
            <pc:sldMk cId="188908501" sldId="279"/>
            <ac:picMk id="7" creationId="{1B8D700D-DABB-82C0-7F3B-D33F77EE6DFD}"/>
          </ac:picMkLst>
        </pc:picChg>
      </pc:sldChg>
      <pc:sldChg chg="addSp delSp modSp new mod">
        <pc:chgData name="Gowri Abbigeri" userId="10d317f2308b49b7" providerId="LiveId" clId="{04FE1CD1-A12A-4CDB-888E-6839686E9F09}" dt="2025-09-27T15:54:10.061" v="1051" actId="313"/>
        <pc:sldMkLst>
          <pc:docMk/>
          <pc:sldMk cId="1743034791" sldId="280"/>
        </pc:sldMkLst>
        <pc:spChg chg="add mod">
          <ac:chgData name="Gowri Abbigeri" userId="10d317f2308b49b7" providerId="LiveId" clId="{04FE1CD1-A12A-4CDB-888E-6839686E9F09}" dt="2025-09-27T15:38:32.600" v="952" actId="1076"/>
          <ac:spMkLst>
            <pc:docMk/>
            <pc:sldMk cId="1743034791" sldId="280"/>
            <ac:spMk id="3" creationId="{1128610C-5243-B6A9-0EF0-9A39FEC75D43}"/>
          </ac:spMkLst>
        </pc:spChg>
        <pc:spChg chg="add del">
          <ac:chgData name="Gowri Abbigeri" userId="10d317f2308b49b7" providerId="LiveId" clId="{04FE1CD1-A12A-4CDB-888E-6839686E9F09}" dt="2025-09-27T12:24:47.364" v="949" actId="478"/>
          <ac:spMkLst>
            <pc:docMk/>
            <pc:sldMk cId="1743034791" sldId="280"/>
            <ac:spMk id="3" creationId="{B5A80510-D003-3634-C1A9-9DA103AE0069}"/>
          </ac:spMkLst>
        </pc:spChg>
        <pc:spChg chg="add mod">
          <ac:chgData name="Gowri Abbigeri" userId="10d317f2308b49b7" providerId="LiveId" clId="{04FE1CD1-A12A-4CDB-888E-6839686E9F09}" dt="2025-09-27T15:38:49.307" v="954" actId="1076"/>
          <ac:spMkLst>
            <pc:docMk/>
            <pc:sldMk cId="1743034791" sldId="280"/>
            <ac:spMk id="5" creationId="{DB8E21C8-0364-C82B-50F3-6CDA8FDD8E26}"/>
          </ac:spMkLst>
        </pc:spChg>
        <pc:spChg chg="add mod">
          <ac:chgData name="Gowri Abbigeri" userId="10d317f2308b49b7" providerId="LiveId" clId="{04FE1CD1-A12A-4CDB-888E-6839686E9F09}" dt="2025-09-27T15:54:10.061" v="1051" actId="313"/>
          <ac:spMkLst>
            <pc:docMk/>
            <pc:sldMk cId="1743034791" sldId="280"/>
            <ac:spMk id="6" creationId="{31AD874A-665E-C1BE-6F6E-9A46DFE2C2F7}"/>
          </ac:spMkLst>
        </pc:spChg>
      </pc:sldChg>
      <pc:sldChg chg="addSp new mod">
        <pc:chgData name="Gowri Abbigeri" userId="10d317f2308b49b7" providerId="LiveId" clId="{04FE1CD1-A12A-4CDB-888E-6839686E9F09}" dt="2025-09-27T15:55:13.040" v="1053" actId="22"/>
        <pc:sldMkLst>
          <pc:docMk/>
          <pc:sldMk cId="1755800434" sldId="281"/>
        </pc:sldMkLst>
        <pc:spChg chg="add">
          <ac:chgData name="Gowri Abbigeri" userId="10d317f2308b49b7" providerId="LiveId" clId="{04FE1CD1-A12A-4CDB-888E-6839686E9F09}" dt="2025-09-27T15:55:13.040" v="1053" actId="22"/>
          <ac:spMkLst>
            <pc:docMk/>
            <pc:sldMk cId="1755800434" sldId="281"/>
            <ac:spMk id="3" creationId="{C927A5DC-A4D1-29D5-5299-8B1E980D98A6}"/>
          </ac:spMkLst>
        </pc:spChg>
      </pc:sldChg>
      <pc:sldChg chg="addSp new mod">
        <pc:chgData name="Gowri Abbigeri" userId="10d317f2308b49b7" providerId="LiveId" clId="{04FE1CD1-A12A-4CDB-888E-6839686E9F09}" dt="2025-09-27T15:56:03.294" v="1055" actId="22"/>
        <pc:sldMkLst>
          <pc:docMk/>
          <pc:sldMk cId="4184965493" sldId="282"/>
        </pc:sldMkLst>
        <pc:spChg chg="add">
          <ac:chgData name="Gowri Abbigeri" userId="10d317f2308b49b7" providerId="LiveId" clId="{04FE1CD1-A12A-4CDB-888E-6839686E9F09}" dt="2025-09-27T15:56:03.294" v="1055" actId="22"/>
          <ac:spMkLst>
            <pc:docMk/>
            <pc:sldMk cId="4184965493" sldId="282"/>
            <ac:spMk id="3" creationId="{13BDE98D-C8B7-457D-B381-5507CABD1E72}"/>
          </ac:spMkLst>
        </pc:spChg>
      </pc:sldChg>
      <pc:sldChg chg="addSp new mod">
        <pc:chgData name="Gowri Abbigeri" userId="10d317f2308b49b7" providerId="LiveId" clId="{04FE1CD1-A12A-4CDB-888E-6839686E9F09}" dt="2025-09-27T15:56:47.606" v="1057" actId="22"/>
        <pc:sldMkLst>
          <pc:docMk/>
          <pc:sldMk cId="3185502085" sldId="283"/>
        </pc:sldMkLst>
        <pc:spChg chg="add">
          <ac:chgData name="Gowri Abbigeri" userId="10d317f2308b49b7" providerId="LiveId" clId="{04FE1CD1-A12A-4CDB-888E-6839686E9F09}" dt="2025-09-27T15:56:47.606" v="1057" actId="22"/>
          <ac:spMkLst>
            <pc:docMk/>
            <pc:sldMk cId="3185502085" sldId="283"/>
            <ac:spMk id="3" creationId="{3ED004F6-F5DF-345D-3CFE-A754742C6955}"/>
          </ac:spMkLst>
        </pc:spChg>
      </pc:sldChg>
      <pc:sldChg chg="addSp modSp new mod">
        <pc:chgData name="Gowri Abbigeri" userId="10d317f2308b49b7" providerId="LiveId" clId="{04FE1CD1-A12A-4CDB-888E-6839686E9F09}" dt="2025-09-27T15:59:38.090" v="1062" actId="1076"/>
        <pc:sldMkLst>
          <pc:docMk/>
          <pc:sldMk cId="155091836" sldId="284"/>
        </pc:sldMkLst>
        <pc:spChg chg="add mod">
          <ac:chgData name="Gowri Abbigeri" userId="10d317f2308b49b7" providerId="LiveId" clId="{04FE1CD1-A12A-4CDB-888E-6839686E9F09}" dt="2025-09-27T15:59:26.093" v="1060" actId="1076"/>
          <ac:spMkLst>
            <pc:docMk/>
            <pc:sldMk cId="155091836" sldId="284"/>
            <ac:spMk id="3" creationId="{41D24D7F-4E19-D424-C5BE-CB45034FFF02}"/>
          </ac:spMkLst>
        </pc:spChg>
        <pc:spChg chg="add mod">
          <ac:chgData name="Gowri Abbigeri" userId="10d317f2308b49b7" providerId="LiveId" clId="{04FE1CD1-A12A-4CDB-888E-6839686E9F09}" dt="2025-09-27T15:59:38.090" v="1062" actId="1076"/>
          <ac:spMkLst>
            <pc:docMk/>
            <pc:sldMk cId="155091836" sldId="284"/>
            <ac:spMk id="5" creationId="{57EFAC69-F18D-7821-18AC-925FB27AD207}"/>
          </ac:spMkLst>
        </pc:spChg>
      </pc:sldChg>
      <pc:sldChg chg="addSp new mod ord">
        <pc:chgData name="Gowri Abbigeri" userId="10d317f2308b49b7" providerId="LiveId" clId="{04FE1CD1-A12A-4CDB-888E-6839686E9F09}" dt="2025-09-27T17:55:08.603" v="1075" actId="22"/>
        <pc:sldMkLst>
          <pc:docMk/>
          <pc:sldMk cId="2774948580" sldId="285"/>
        </pc:sldMkLst>
        <pc:picChg chg="add">
          <ac:chgData name="Gowri Abbigeri" userId="10d317f2308b49b7" providerId="LiveId" clId="{04FE1CD1-A12A-4CDB-888E-6839686E9F09}" dt="2025-09-27T17:55:08.603" v="1075" actId="22"/>
          <ac:picMkLst>
            <pc:docMk/>
            <pc:sldMk cId="2774948580" sldId="285"/>
            <ac:picMk id="3" creationId="{0EEE1AA6-D144-768A-BBCE-010B03E896F1}"/>
          </ac:picMkLst>
        </pc:picChg>
      </pc:sldChg>
      <pc:sldChg chg="addSp new mod">
        <pc:chgData name="Gowri Abbigeri" userId="10d317f2308b49b7" providerId="LiveId" clId="{04FE1CD1-A12A-4CDB-888E-6839686E9F09}" dt="2025-09-27T17:55:32.851" v="1077" actId="22"/>
        <pc:sldMkLst>
          <pc:docMk/>
          <pc:sldMk cId="3492322124" sldId="286"/>
        </pc:sldMkLst>
        <pc:picChg chg="add">
          <ac:chgData name="Gowri Abbigeri" userId="10d317f2308b49b7" providerId="LiveId" clId="{04FE1CD1-A12A-4CDB-888E-6839686E9F09}" dt="2025-09-27T17:55:32.851" v="1077" actId="22"/>
          <ac:picMkLst>
            <pc:docMk/>
            <pc:sldMk cId="3492322124" sldId="286"/>
            <ac:picMk id="3" creationId="{9FFCC989-CC3D-C535-AC3B-302EA70EDE31}"/>
          </ac:picMkLst>
        </pc:picChg>
      </pc:sldChg>
      <pc:sldChg chg="new del">
        <pc:chgData name="Gowri Abbigeri" userId="10d317f2308b49b7" providerId="LiveId" clId="{04FE1CD1-A12A-4CDB-888E-6839686E9F09}" dt="2025-09-27T17:55:15.935" v="1076" actId="47"/>
        <pc:sldMkLst>
          <pc:docMk/>
          <pc:sldMk cId="1743622058" sldId="287"/>
        </pc:sldMkLst>
      </pc:sldChg>
      <pc:sldChg chg="addSp new mod ord">
        <pc:chgData name="Gowri Abbigeri" userId="10d317f2308b49b7" providerId="LiveId" clId="{04FE1CD1-A12A-4CDB-888E-6839686E9F09}" dt="2025-09-27T17:54:48.326" v="1074"/>
        <pc:sldMkLst>
          <pc:docMk/>
          <pc:sldMk cId="789199671" sldId="288"/>
        </pc:sldMkLst>
        <pc:picChg chg="add">
          <ac:chgData name="Gowri Abbigeri" userId="10d317f2308b49b7" providerId="LiveId" clId="{04FE1CD1-A12A-4CDB-888E-6839686E9F09}" dt="2025-09-27T17:54:43.878" v="1070" actId="22"/>
          <ac:picMkLst>
            <pc:docMk/>
            <pc:sldMk cId="789199671" sldId="288"/>
            <ac:picMk id="3" creationId="{F088360A-AF99-0AB4-0C4B-C55B64B83CB1}"/>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1DA2D08-539E-4CD0-B99D-6BB1BC36C437}" type="datetimeFigureOut">
              <a:rPr lang="en-IN" smtClean="0"/>
              <a:t>28-09-2025</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Slide Number Placeholder 5"/>
          <p:cNvSpPr>
            <a:spLocks noGrp="1"/>
          </p:cNvSpPr>
          <p:nvPr>
            <p:ph type="sldNum" sz="quarter" idx="12"/>
          </p:nvPr>
        </p:nvSpPr>
        <p:spPr>
          <a:xfrm>
            <a:off x="10352540" y="295729"/>
            <a:ext cx="838199" cy="767687"/>
          </a:xfrm>
        </p:spPr>
        <p:txBody>
          <a:bodyPr/>
          <a:lstStyle/>
          <a:p>
            <a:fld id="{2384F11E-9DFD-4065-9F64-0A9CAE1A16AF}" type="slidenum">
              <a:rPr lang="en-IN" smtClean="0"/>
              <a:t>‹#›</a:t>
            </a:fld>
            <a:endParaRPr lang="en-IN"/>
          </a:p>
        </p:txBody>
      </p:sp>
    </p:spTree>
    <p:extLst>
      <p:ext uri="{BB962C8B-B14F-4D97-AF65-F5344CB8AC3E}">
        <p14:creationId xmlns:p14="http://schemas.microsoft.com/office/powerpoint/2010/main" val="1405808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DA2D08-539E-4CD0-B99D-6BB1BC36C437}" type="datetimeFigureOut">
              <a:rPr lang="en-IN" smtClean="0"/>
              <a:t>28-09-2025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 name="Slide Number Placeholder 6"/>
          <p:cNvSpPr>
            <a:spLocks noGrp="1"/>
          </p:cNvSpPr>
          <p:nvPr>
            <p:ph type="sldNum" sz="quarter" idx="12"/>
          </p:nvPr>
        </p:nvSpPr>
        <p:spPr/>
        <p:txBody>
          <a:bodyPr/>
          <a:lstStyle/>
          <a:p>
            <a:fld id="{2384F11E-9DFD-4065-9F64-0A9CAE1A16AF}" type="slidenum">
              <a:rPr lang="en-IN" smtClean="0"/>
              <a:t>‹#›</a:t>
            </a:fld>
            <a:endParaRPr lang="en-IN"/>
          </a:p>
        </p:txBody>
      </p:sp>
    </p:spTree>
    <p:extLst>
      <p:ext uri="{BB962C8B-B14F-4D97-AF65-F5344CB8AC3E}">
        <p14:creationId xmlns:p14="http://schemas.microsoft.com/office/powerpoint/2010/main" val="204933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txBody>
            <a:bodyPr/>
            <a:lstStyle/>
            <a:p>
              <a:endParaRPr lang="en-IN"/>
            </a:p>
          </p:txBody>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1DA2D08-539E-4CD0-B99D-6BB1BC36C437}" type="datetimeFigureOut">
              <a:rPr lang="en-IN" smtClean="0"/>
              <a:t>28-09-2025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 name="Slide Number Placeholder 5"/>
          <p:cNvSpPr>
            <a:spLocks noGrp="1"/>
          </p:cNvSpPr>
          <p:nvPr>
            <p:ph type="sldNum" sz="quarter" idx="12"/>
          </p:nvPr>
        </p:nvSpPr>
        <p:spPr/>
        <p:txBody>
          <a:bodyPr/>
          <a:lstStyle/>
          <a:p>
            <a:fld id="{2384F11E-9DFD-4065-9F64-0A9CAE1A16AF}" type="slidenum">
              <a:rPr lang="en-IN" smtClean="0"/>
              <a:t>‹#›</a:t>
            </a:fld>
            <a:endParaRPr lang="en-IN"/>
          </a:p>
        </p:txBody>
      </p:sp>
    </p:spTree>
    <p:extLst>
      <p:ext uri="{BB962C8B-B14F-4D97-AF65-F5344CB8AC3E}">
        <p14:creationId xmlns:p14="http://schemas.microsoft.com/office/powerpoint/2010/main" val="2111422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1DA2D08-539E-4CD0-B99D-6BB1BC36C437}" type="datetimeFigureOut">
              <a:rPr lang="en-IN" smtClean="0"/>
              <a:t>28-09-2025</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 name="Slide Number Placeholder 5"/>
          <p:cNvSpPr>
            <a:spLocks noGrp="1"/>
          </p:cNvSpPr>
          <p:nvPr>
            <p:ph type="sldNum" sz="quarter" idx="12"/>
          </p:nvPr>
        </p:nvSpPr>
        <p:spPr/>
        <p:txBody>
          <a:bodyPr/>
          <a:lstStyle/>
          <a:p>
            <a:fld id="{2384F11E-9DFD-4065-9F64-0A9CAE1A16AF}" type="slidenum">
              <a:rPr lang="en-IN" smtClean="0"/>
              <a:t>‹#›</a:t>
            </a:fld>
            <a:endParaRPr lang="en-IN"/>
          </a:p>
        </p:txBody>
      </p:sp>
    </p:spTree>
    <p:extLst>
      <p:ext uri="{BB962C8B-B14F-4D97-AF65-F5344CB8AC3E}">
        <p14:creationId xmlns:p14="http://schemas.microsoft.com/office/powerpoint/2010/main" val="491841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DA2D08-539E-4CD0-B99D-6BB1BC36C437}" type="datetimeFigureOut">
              <a:rPr lang="en-IN" smtClean="0"/>
              <a:t>28-09-2025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 name="Slide Number Placeholder 5"/>
          <p:cNvSpPr>
            <a:spLocks noGrp="1"/>
          </p:cNvSpPr>
          <p:nvPr>
            <p:ph type="sldNum" sz="quarter" idx="12"/>
          </p:nvPr>
        </p:nvSpPr>
        <p:spPr/>
        <p:txBody>
          <a:bodyPr/>
          <a:lstStyle/>
          <a:p>
            <a:fld id="{2384F11E-9DFD-4065-9F64-0A9CAE1A16AF}" type="slidenum">
              <a:rPr lang="en-IN" smtClean="0"/>
              <a:t>‹#›</a:t>
            </a:fld>
            <a:endParaRPr lang="en-IN"/>
          </a:p>
        </p:txBody>
      </p:sp>
    </p:spTree>
    <p:extLst>
      <p:ext uri="{BB962C8B-B14F-4D97-AF65-F5344CB8AC3E}">
        <p14:creationId xmlns:p14="http://schemas.microsoft.com/office/powerpoint/2010/main" val="598851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1DA2D08-539E-4CD0-B99D-6BB1BC36C437}" type="datetimeFigureOut">
              <a:rPr lang="en-IN" smtClean="0"/>
              <a:t>28-09-2025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84F11E-9DFD-4065-9F64-0A9CAE1A16AF}" type="slidenum">
              <a:rPr lang="en-IN" smtClean="0"/>
              <a:t>‹#›</a:t>
            </a:fld>
            <a:endParaRPr lang="en-IN"/>
          </a:p>
        </p:txBody>
      </p:sp>
    </p:spTree>
    <p:extLst>
      <p:ext uri="{BB962C8B-B14F-4D97-AF65-F5344CB8AC3E}">
        <p14:creationId xmlns:p14="http://schemas.microsoft.com/office/powerpoint/2010/main" val="14944901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1DA2D08-539E-4CD0-B99D-6BB1BC36C437}" type="datetimeFigureOut">
              <a:rPr lang="en-IN" smtClean="0"/>
              <a:t>28-09-2025</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2384F11E-9DFD-4065-9F64-0A9CAE1A16AF}" type="slidenum">
              <a:rPr lang="en-IN" smtClean="0"/>
              <a:t>‹#›</a:t>
            </a:fld>
            <a:endParaRPr lang="en-IN"/>
          </a:p>
        </p:txBody>
      </p:sp>
    </p:spTree>
    <p:extLst>
      <p:ext uri="{BB962C8B-B14F-4D97-AF65-F5344CB8AC3E}">
        <p14:creationId xmlns:p14="http://schemas.microsoft.com/office/powerpoint/2010/main" val="1674488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1DA2D08-539E-4CD0-B99D-6BB1BC36C437}" type="datetimeFigureOut">
              <a:rPr lang="en-IN" smtClean="0"/>
              <a:t>28-09-2025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84F11E-9DFD-4065-9F64-0A9CAE1A16AF}" type="slidenum">
              <a:rPr lang="en-IN" smtClean="0"/>
              <a:t>‹#›</a:t>
            </a:fld>
            <a:endParaRPr lang="en-IN"/>
          </a:p>
        </p:txBody>
      </p:sp>
    </p:spTree>
    <p:extLst>
      <p:ext uri="{BB962C8B-B14F-4D97-AF65-F5344CB8AC3E}">
        <p14:creationId xmlns:p14="http://schemas.microsoft.com/office/powerpoint/2010/main" val="24252119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1DA2D08-539E-4CD0-B99D-6BB1BC36C437}" type="datetimeFigureOut">
              <a:rPr lang="en-IN" smtClean="0"/>
              <a:t>28-09-2025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 name="Slide Number Placeholder 5"/>
          <p:cNvSpPr>
            <a:spLocks noGrp="1"/>
          </p:cNvSpPr>
          <p:nvPr>
            <p:ph type="sldNum" sz="quarter" idx="12"/>
          </p:nvPr>
        </p:nvSpPr>
        <p:spPr/>
        <p:txBody>
          <a:bodyPr/>
          <a:lstStyle/>
          <a:p>
            <a:fld id="{2384F11E-9DFD-4065-9F64-0A9CAE1A16AF}" type="slidenum">
              <a:rPr lang="en-IN" smtClean="0"/>
              <a:t>‹#›</a:t>
            </a:fld>
            <a:endParaRPr lang="en-IN"/>
          </a:p>
        </p:txBody>
      </p:sp>
    </p:spTree>
    <p:extLst>
      <p:ext uri="{BB962C8B-B14F-4D97-AF65-F5344CB8AC3E}">
        <p14:creationId xmlns:p14="http://schemas.microsoft.com/office/powerpoint/2010/main" val="1094443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DA2D08-539E-4CD0-B99D-6BB1BC36C437}" type="datetimeFigureOut">
              <a:rPr lang="en-IN" smtClean="0"/>
              <a:t>28-09-2025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84F11E-9DFD-4065-9F64-0A9CAE1A16AF}" type="slidenum">
              <a:rPr lang="en-IN" smtClean="0"/>
              <a:t>‹#›</a:t>
            </a:fld>
            <a:endParaRPr lang="en-IN"/>
          </a:p>
        </p:txBody>
      </p:sp>
    </p:spTree>
    <p:extLst>
      <p:ext uri="{BB962C8B-B14F-4D97-AF65-F5344CB8AC3E}">
        <p14:creationId xmlns:p14="http://schemas.microsoft.com/office/powerpoint/2010/main" val="4130328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DA2D08-539E-4CD0-B99D-6BB1BC36C437}" type="datetimeFigureOut">
              <a:rPr lang="en-IN" smtClean="0"/>
              <a:t>28-09-2025</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 name="Slide Number Placeholder 5"/>
          <p:cNvSpPr>
            <a:spLocks noGrp="1"/>
          </p:cNvSpPr>
          <p:nvPr>
            <p:ph type="sldNum" sz="quarter" idx="12"/>
          </p:nvPr>
        </p:nvSpPr>
        <p:spPr/>
        <p:txBody>
          <a:bodyPr/>
          <a:lstStyle/>
          <a:p>
            <a:fld id="{2384F11E-9DFD-4065-9F64-0A9CAE1A16AF}" type="slidenum">
              <a:rPr lang="en-IN" smtClean="0"/>
              <a:t>‹#›</a:t>
            </a:fld>
            <a:endParaRPr lang="en-IN"/>
          </a:p>
        </p:txBody>
      </p:sp>
    </p:spTree>
    <p:extLst>
      <p:ext uri="{BB962C8B-B14F-4D97-AF65-F5344CB8AC3E}">
        <p14:creationId xmlns:p14="http://schemas.microsoft.com/office/powerpoint/2010/main" val="1719048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DA2D08-539E-4CD0-B99D-6BB1BC36C437}" type="datetimeFigureOut">
              <a:rPr lang="en-IN" smtClean="0"/>
              <a:t>28-09-2025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84F11E-9DFD-4065-9F64-0A9CAE1A16AF}" type="slidenum">
              <a:rPr lang="en-IN" smtClean="0"/>
              <a:t>‹#›</a:t>
            </a:fld>
            <a:endParaRPr lang="en-IN"/>
          </a:p>
        </p:txBody>
      </p:sp>
    </p:spTree>
    <p:extLst>
      <p:ext uri="{BB962C8B-B14F-4D97-AF65-F5344CB8AC3E}">
        <p14:creationId xmlns:p14="http://schemas.microsoft.com/office/powerpoint/2010/main" val="1384955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DA2D08-539E-4CD0-B99D-6BB1BC36C437}" type="datetimeFigureOut">
              <a:rPr lang="en-IN" smtClean="0"/>
              <a:t>28-09-2025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84F11E-9DFD-4065-9F64-0A9CAE1A16AF}" type="slidenum">
              <a:rPr lang="en-IN" smtClean="0"/>
              <a:t>‹#›</a:t>
            </a:fld>
            <a:endParaRPr lang="en-IN"/>
          </a:p>
        </p:txBody>
      </p:sp>
    </p:spTree>
    <p:extLst>
      <p:ext uri="{BB962C8B-B14F-4D97-AF65-F5344CB8AC3E}">
        <p14:creationId xmlns:p14="http://schemas.microsoft.com/office/powerpoint/2010/main" val="191219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DA2D08-539E-4CD0-B99D-6BB1BC36C437}" type="datetimeFigureOut">
              <a:rPr lang="en-IN" smtClean="0"/>
              <a:t>28-09-2025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84F11E-9DFD-4065-9F64-0A9CAE1A16AF}" type="slidenum">
              <a:rPr lang="en-IN" smtClean="0"/>
              <a:t>‹#›</a:t>
            </a:fld>
            <a:endParaRPr lang="en-IN"/>
          </a:p>
        </p:txBody>
      </p:sp>
    </p:spTree>
    <p:extLst>
      <p:ext uri="{BB962C8B-B14F-4D97-AF65-F5344CB8AC3E}">
        <p14:creationId xmlns:p14="http://schemas.microsoft.com/office/powerpoint/2010/main" val="1271473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DA2D08-539E-4CD0-B99D-6BB1BC36C437}" type="datetimeFigureOut">
              <a:rPr lang="en-IN" smtClean="0"/>
              <a:t>28-09-2025</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 name="Slide Number Placeholder 3"/>
          <p:cNvSpPr>
            <a:spLocks noGrp="1"/>
          </p:cNvSpPr>
          <p:nvPr>
            <p:ph type="sldNum" sz="quarter" idx="12"/>
          </p:nvPr>
        </p:nvSpPr>
        <p:spPr/>
        <p:txBody>
          <a:bodyPr/>
          <a:lstStyle/>
          <a:p>
            <a:fld id="{2384F11E-9DFD-4065-9F64-0A9CAE1A16AF}" type="slidenum">
              <a:rPr lang="en-IN" smtClean="0"/>
              <a:t>‹#›</a:t>
            </a:fld>
            <a:endParaRPr lang="en-IN"/>
          </a:p>
        </p:txBody>
      </p:sp>
    </p:spTree>
    <p:extLst>
      <p:ext uri="{BB962C8B-B14F-4D97-AF65-F5344CB8AC3E}">
        <p14:creationId xmlns:p14="http://schemas.microsoft.com/office/powerpoint/2010/main" val="3067618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DA2D08-539E-4CD0-B99D-6BB1BC36C437}" type="datetimeFigureOut">
              <a:rPr lang="en-IN" smtClean="0"/>
              <a:t>28-09-2025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 name="Slide Number Placeholder 6"/>
          <p:cNvSpPr>
            <a:spLocks noGrp="1"/>
          </p:cNvSpPr>
          <p:nvPr>
            <p:ph type="sldNum" sz="quarter" idx="12"/>
          </p:nvPr>
        </p:nvSpPr>
        <p:spPr/>
        <p:txBody>
          <a:bodyPr/>
          <a:lstStyle/>
          <a:p>
            <a:fld id="{2384F11E-9DFD-4065-9F64-0A9CAE1A16AF}" type="slidenum">
              <a:rPr lang="en-IN" smtClean="0"/>
              <a:t>‹#›</a:t>
            </a:fld>
            <a:endParaRPr lang="en-IN"/>
          </a:p>
        </p:txBody>
      </p:sp>
    </p:spTree>
    <p:extLst>
      <p:ext uri="{BB962C8B-B14F-4D97-AF65-F5344CB8AC3E}">
        <p14:creationId xmlns:p14="http://schemas.microsoft.com/office/powerpoint/2010/main" val="2111498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DA2D08-539E-4CD0-B99D-6BB1BC36C437}" type="datetimeFigureOut">
              <a:rPr lang="en-IN" smtClean="0"/>
              <a:t>28-09-2025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 name="Slide Number Placeholder 6"/>
          <p:cNvSpPr>
            <a:spLocks noGrp="1"/>
          </p:cNvSpPr>
          <p:nvPr>
            <p:ph type="sldNum" sz="quarter" idx="12"/>
          </p:nvPr>
        </p:nvSpPr>
        <p:spPr/>
        <p:txBody>
          <a:bodyPr/>
          <a:lstStyle/>
          <a:p>
            <a:fld id="{2384F11E-9DFD-4065-9F64-0A9CAE1A16AF}" type="slidenum">
              <a:rPr lang="en-IN" smtClean="0"/>
              <a:t>‹#›</a:t>
            </a:fld>
            <a:endParaRPr lang="en-IN"/>
          </a:p>
        </p:txBody>
      </p:sp>
    </p:spTree>
    <p:extLst>
      <p:ext uri="{BB962C8B-B14F-4D97-AF65-F5344CB8AC3E}">
        <p14:creationId xmlns:p14="http://schemas.microsoft.com/office/powerpoint/2010/main" val="2761090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1DA2D08-539E-4CD0-B99D-6BB1BC36C437}" type="datetimeFigureOut">
              <a:rPr lang="en-IN" smtClean="0"/>
              <a:t>28-09-2025</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384F11E-9DFD-4065-9F64-0A9CAE1A16AF}" type="slidenum">
              <a:rPr lang="en-IN" smtClean="0"/>
              <a:t>‹#›</a:t>
            </a:fld>
            <a:endParaRPr lang="en-IN"/>
          </a:p>
        </p:txBody>
      </p:sp>
    </p:spTree>
    <p:extLst>
      <p:ext uri="{BB962C8B-B14F-4D97-AF65-F5344CB8AC3E}">
        <p14:creationId xmlns:p14="http://schemas.microsoft.com/office/powerpoint/2010/main" val="149425794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7B4D0F-B708-8DC2-122C-37960BF5A8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2B9751D1-9AE4-2924-C9EC-B8334DFCE0B4}"/>
              </a:ext>
            </a:extLst>
          </p:cNvPr>
          <p:cNvSpPr txBox="1"/>
          <p:nvPr/>
        </p:nvSpPr>
        <p:spPr>
          <a:xfrm>
            <a:off x="324463" y="5761704"/>
            <a:ext cx="6813755" cy="707886"/>
          </a:xfrm>
          <a:prstGeom prst="rect">
            <a:avLst/>
          </a:prstGeom>
          <a:noFill/>
        </p:spPr>
        <p:txBody>
          <a:bodyPr wrap="square" rtlCol="0">
            <a:spAutoFit/>
          </a:bodyPr>
          <a:lstStyle/>
          <a:p>
            <a:r>
              <a:rPr lang="en-IN" sz="2000" b="1" dirty="0">
                <a:latin typeface="Segoe UI" panose="020B0502040204020203" pitchFamily="34" charset="0"/>
                <a:cs typeface="Segoe UI" panose="020B0502040204020203" pitchFamily="34" charset="0"/>
              </a:rPr>
              <a:t>ResumeProjectChallenge 17 – Media Survival Analysis</a:t>
            </a:r>
          </a:p>
          <a:p>
            <a:r>
              <a:rPr lang="en-IN" sz="2000" b="1" dirty="0">
                <a:latin typeface="Segoe UI" panose="020B0502040204020203" pitchFamily="34" charset="0"/>
                <a:cs typeface="Segoe UI" panose="020B0502040204020203" pitchFamily="34" charset="0"/>
              </a:rPr>
              <a:t>Domain</a:t>
            </a:r>
            <a:r>
              <a:rPr lang="en-IN" sz="2000" dirty="0">
                <a:latin typeface="Segoe UI" panose="020B0502040204020203" pitchFamily="34" charset="0"/>
                <a:cs typeface="Segoe UI" panose="020B0502040204020203" pitchFamily="34" charset="0"/>
              </a:rPr>
              <a:t>: Media/Broadcasting </a:t>
            </a:r>
          </a:p>
        </p:txBody>
      </p:sp>
      <p:pic>
        <p:nvPicPr>
          <p:cNvPr id="5" name="Picture 4">
            <a:extLst>
              <a:ext uri="{FF2B5EF4-FFF2-40B4-BE49-F238E27FC236}">
                <a16:creationId xmlns:a16="http://schemas.microsoft.com/office/drawing/2014/main" id="{03A2462C-A917-1BC0-D4AE-44DA6CACC827}"/>
              </a:ext>
            </a:extLst>
          </p:cNvPr>
          <p:cNvPicPr>
            <a:picLocks noChangeAspect="1"/>
          </p:cNvPicPr>
          <p:nvPr/>
        </p:nvPicPr>
        <p:blipFill>
          <a:blip r:embed="rId3"/>
          <a:stretch>
            <a:fillRect/>
          </a:stretch>
        </p:blipFill>
        <p:spPr>
          <a:xfrm>
            <a:off x="452283" y="5047229"/>
            <a:ext cx="1486107" cy="714475"/>
          </a:xfrm>
          <a:prstGeom prst="rect">
            <a:avLst/>
          </a:prstGeom>
        </p:spPr>
      </p:pic>
      <p:sp>
        <p:nvSpPr>
          <p:cNvPr id="6" name="TextBox 5">
            <a:extLst>
              <a:ext uri="{FF2B5EF4-FFF2-40B4-BE49-F238E27FC236}">
                <a16:creationId xmlns:a16="http://schemas.microsoft.com/office/drawing/2014/main" id="{22A17776-7AB7-3101-0429-7A1F5ADCD349}"/>
              </a:ext>
            </a:extLst>
          </p:cNvPr>
          <p:cNvSpPr txBox="1"/>
          <p:nvPr/>
        </p:nvSpPr>
        <p:spPr>
          <a:xfrm>
            <a:off x="9527458" y="5961759"/>
            <a:ext cx="3667433" cy="646331"/>
          </a:xfrm>
          <a:prstGeom prst="rect">
            <a:avLst/>
          </a:prstGeom>
          <a:noFill/>
        </p:spPr>
        <p:txBody>
          <a:bodyPr wrap="square" rtlCol="0">
            <a:spAutoFit/>
          </a:bodyPr>
          <a:lstStyle/>
          <a:p>
            <a:r>
              <a:rPr lang="en-IN" dirty="0">
                <a:latin typeface="Segoe UI" panose="020B0502040204020203" pitchFamily="34" charset="0"/>
                <a:cs typeface="Segoe UI" panose="020B0502040204020203" pitchFamily="34" charset="0"/>
              </a:rPr>
              <a:t>Presented By:</a:t>
            </a:r>
          </a:p>
          <a:p>
            <a:r>
              <a:rPr lang="en-IN" b="1" dirty="0">
                <a:latin typeface="Segoe UI" panose="020B0502040204020203" pitchFamily="34" charset="0"/>
                <a:cs typeface="Segoe UI" panose="020B0502040204020203" pitchFamily="34" charset="0"/>
              </a:rPr>
              <a:t>Gowri Abbigeri</a:t>
            </a:r>
          </a:p>
        </p:txBody>
      </p:sp>
    </p:spTree>
    <p:extLst>
      <p:ext uri="{BB962C8B-B14F-4D97-AF65-F5344CB8AC3E}">
        <p14:creationId xmlns:p14="http://schemas.microsoft.com/office/powerpoint/2010/main" val="2179915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88360A-AF99-0AB4-0C4B-C55B64B83CB1}"/>
              </a:ext>
            </a:extLst>
          </p:cNvPr>
          <p:cNvPicPr>
            <a:picLocks noChangeAspect="1"/>
          </p:cNvPicPr>
          <p:nvPr/>
        </p:nvPicPr>
        <p:blipFill>
          <a:blip r:embed="rId2"/>
          <a:stretch>
            <a:fillRect/>
          </a:stretch>
        </p:blipFill>
        <p:spPr>
          <a:xfrm>
            <a:off x="0" y="37363"/>
            <a:ext cx="12192000" cy="6783274"/>
          </a:xfrm>
          <a:prstGeom prst="rect">
            <a:avLst/>
          </a:prstGeom>
        </p:spPr>
      </p:pic>
    </p:spTree>
    <p:extLst>
      <p:ext uri="{BB962C8B-B14F-4D97-AF65-F5344CB8AC3E}">
        <p14:creationId xmlns:p14="http://schemas.microsoft.com/office/powerpoint/2010/main" val="789199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EE1AA6-D144-768A-BBCE-010B03E896F1}"/>
              </a:ext>
            </a:extLst>
          </p:cNvPr>
          <p:cNvPicPr>
            <a:picLocks noChangeAspect="1"/>
          </p:cNvPicPr>
          <p:nvPr/>
        </p:nvPicPr>
        <p:blipFill>
          <a:blip r:embed="rId2"/>
          <a:stretch>
            <a:fillRect/>
          </a:stretch>
        </p:blipFill>
        <p:spPr>
          <a:xfrm>
            <a:off x="0" y="6178"/>
            <a:ext cx="12192000" cy="6845643"/>
          </a:xfrm>
          <a:prstGeom prst="rect">
            <a:avLst/>
          </a:prstGeom>
        </p:spPr>
      </p:pic>
    </p:spTree>
    <p:extLst>
      <p:ext uri="{BB962C8B-B14F-4D97-AF65-F5344CB8AC3E}">
        <p14:creationId xmlns:p14="http://schemas.microsoft.com/office/powerpoint/2010/main" val="2774948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FCC989-CC3D-C535-AC3B-302EA70EDE31}"/>
              </a:ext>
            </a:extLst>
          </p:cNvPr>
          <p:cNvPicPr>
            <a:picLocks noChangeAspect="1"/>
          </p:cNvPicPr>
          <p:nvPr/>
        </p:nvPicPr>
        <p:blipFill>
          <a:blip r:embed="rId2"/>
          <a:stretch>
            <a:fillRect/>
          </a:stretch>
        </p:blipFill>
        <p:spPr>
          <a:xfrm>
            <a:off x="0" y="28677"/>
            <a:ext cx="12192000" cy="6800645"/>
          </a:xfrm>
          <a:prstGeom prst="rect">
            <a:avLst/>
          </a:prstGeom>
        </p:spPr>
      </p:pic>
    </p:spTree>
    <p:extLst>
      <p:ext uri="{BB962C8B-B14F-4D97-AF65-F5344CB8AC3E}">
        <p14:creationId xmlns:p14="http://schemas.microsoft.com/office/powerpoint/2010/main" val="3492322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6FD907-63AC-DE5F-026D-B8CAD8C39528}"/>
              </a:ext>
            </a:extLst>
          </p:cNvPr>
          <p:cNvSpPr txBox="1"/>
          <p:nvPr/>
        </p:nvSpPr>
        <p:spPr>
          <a:xfrm>
            <a:off x="560439" y="592082"/>
            <a:ext cx="2900516" cy="369332"/>
          </a:xfrm>
          <a:prstGeom prst="rect">
            <a:avLst/>
          </a:prstGeom>
          <a:noFill/>
        </p:spPr>
        <p:txBody>
          <a:bodyPr wrap="square">
            <a:spAutoFit/>
          </a:bodyPr>
          <a:lstStyle/>
          <a:p>
            <a:r>
              <a:rPr lang="en-IN" b="1" dirty="0">
                <a:latin typeface="Segoe UI" panose="020B0502040204020203" pitchFamily="34" charset="0"/>
                <a:cs typeface="Segoe UI" panose="020B0502040204020203" pitchFamily="34" charset="0"/>
              </a:rPr>
              <a:t>Print Circulation Trends </a:t>
            </a:r>
          </a:p>
        </p:txBody>
      </p:sp>
      <p:sp>
        <p:nvSpPr>
          <p:cNvPr id="5" name="TextBox 4">
            <a:extLst>
              <a:ext uri="{FF2B5EF4-FFF2-40B4-BE49-F238E27FC236}">
                <a16:creationId xmlns:a16="http://schemas.microsoft.com/office/drawing/2014/main" id="{3758DA9C-CDDE-A6A2-8D3E-C78DD7D7D94E}"/>
              </a:ext>
            </a:extLst>
          </p:cNvPr>
          <p:cNvSpPr txBox="1"/>
          <p:nvPr/>
        </p:nvSpPr>
        <p:spPr>
          <a:xfrm>
            <a:off x="648928" y="3612403"/>
            <a:ext cx="3460955" cy="369332"/>
          </a:xfrm>
          <a:prstGeom prst="rect">
            <a:avLst/>
          </a:prstGeom>
          <a:noFill/>
        </p:spPr>
        <p:txBody>
          <a:bodyPr wrap="square">
            <a:spAutoFit/>
          </a:bodyPr>
          <a:lstStyle/>
          <a:p>
            <a:r>
              <a:rPr lang="en-IN" b="1" dirty="0">
                <a:latin typeface="Segoe UI" panose="020B0502040204020203" pitchFamily="34" charset="0"/>
                <a:cs typeface="Segoe UI" panose="020B0502040204020203" pitchFamily="34" charset="0"/>
              </a:rPr>
              <a:t>To Performing Cities in 2024</a:t>
            </a:r>
          </a:p>
        </p:txBody>
      </p:sp>
      <p:pic>
        <p:nvPicPr>
          <p:cNvPr id="8" name="Picture 7">
            <a:extLst>
              <a:ext uri="{FF2B5EF4-FFF2-40B4-BE49-F238E27FC236}">
                <a16:creationId xmlns:a16="http://schemas.microsoft.com/office/drawing/2014/main" id="{9CC02AC6-881B-520A-8F33-F932F7322319}"/>
              </a:ext>
            </a:extLst>
          </p:cNvPr>
          <p:cNvPicPr>
            <a:picLocks noChangeAspect="1"/>
          </p:cNvPicPr>
          <p:nvPr/>
        </p:nvPicPr>
        <p:blipFill>
          <a:blip r:embed="rId2"/>
          <a:stretch>
            <a:fillRect/>
          </a:stretch>
        </p:blipFill>
        <p:spPr>
          <a:xfrm>
            <a:off x="6716282" y="4119387"/>
            <a:ext cx="4925112" cy="2319671"/>
          </a:xfrm>
          <a:prstGeom prst="rect">
            <a:avLst/>
          </a:prstGeom>
        </p:spPr>
      </p:pic>
      <p:pic>
        <p:nvPicPr>
          <p:cNvPr id="10" name="Picture 9">
            <a:extLst>
              <a:ext uri="{FF2B5EF4-FFF2-40B4-BE49-F238E27FC236}">
                <a16:creationId xmlns:a16="http://schemas.microsoft.com/office/drawing/2014/main" id="{035DB425-4803-3991-822C-D055B91F69B8}"/>
              </a:ext>
            </a:extLst>
          </p:cNvPr>
          <p:cNvPicPr>
            <a:picLocks noChangeAspect="1"/>
          </p:cNvPicPr>
          <p:nvPr/>
        </p:nvPicPr>
        <p:blipFill>
          <a:blip r:embed="rId3"/>
          <a:stretch>
            <a:fillRect/>
          </a:stretch>
        </p:blipFill>
        <p:spPr>
          <a:xfrm>
            <a:off x="6587612" y="1256382"/>
            <a:ext cx="4772691" cy="1524213"/>
          </a:xfrm>
          <a:prstGeom prst="rect">
            <a:avLst/>
          </a:prstGeom>
        </p:spPr>
      </p:pic>
      <p:sp>
        <p:nvSpPr>
          <p:cNvPr id="2" name="Rectangle 1">
            <a:extLst>
              <a:ext uri="{FF2B5EF4-FFF2-40B4-BE49-F238E27FC236}">
                <a16:creationId xmlns:a16="http://schemas.microsoft.com/office/drawing/2014/main" id="{D2180D6B-E471-FE7A-F017-7F17B2528FBD}"/>
              </a:ext>
            </a:extLst>
          </p:cNvPr>
          <p:cNvSpPr>
            <a:spLocks noChangeArrowheads="1"/>
          </p:cNvSpPr>
          <p:nvPr/>
        </p:nvSpPr>
        <p:spPr bwMode="auto">
          <a:xfrm>
            <a:off x="265472" y="1378967"/>
            <a:ext cx="550458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Printed, sold, and circulated copies all declined year-over-year.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Reflects growing preference for digital media.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Printed copies fell from </a:t>
            </a:r>
            <a:r>
              <a:rPr kumimoji="0" lang="en-US" altLang="en-US" sz="1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44M to 33M</a:t>
            </a:r>
            <a:r>
              <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sold from </a:t>
            </a:r>
            <a:r>
              <a:rPr kumimoji="0" lang="en-US" altLang="en-US" sz="1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41M to 31M</a:t>
            </a:r>
            <a:r>
              <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t>
            </a: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Net circulation stabilizes at </a:t>
            </a:r>
            <a:r>
              <a:rPr kumimoji="0" lang="en-US" altLang="en-US" sz="1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31M in 2024</a:t>
            </a:r>
            <a:r>
              <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C365273D-96C3-386A-C738-85A2C9A5BBCE}"/>
              </a:ext>
            </a:extLst>
          </p:cNvPr>
          <p:cNvSpPr>
            <a:spLocks noChangeArrowheads="1"/>
          </p:cNvSpPr>
          <p:nvPr/>
        </p:nvSpPr>
        <p:spPr bwMode="auto">
          <a:xfrm>
            <a:off x="432619" y="4136027"/>
            <a:ext cx="5663382"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defTabSz="914400" eaLnBrk="0" fontAlgn="base" hangingPunct="0">
              <a:spcBef>
                <a:spcPct val="0"/>
              </a:spcBef>
              <a:spcAft>
                <a:spcPct val="0"/>
              </a:spcAft>
              <a:buFont typeface="Arial" panose="020B0604020202020204" pitchFamily="34" charset="0"/>
              <a:buChar char="•"/>
            </a:pPr>
            <a:r>
              <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This chart shows the Top 5 cities in print circulation for 2024.</a:t>
            </a:r>
          </a:p>
          <a:p>
            <a:pPr marL="285750" indent="-285750" defTabSz="914400" eaLnBrk="0" fontAlgn="base" hangingPunct="0">
              <a:spcBef>
                <a:spcPct val="0"/>
              </a:spcBef>
              <a:spcAft>
                <a:spcPct val="0"/>
              </a:spcAft>
              <a:buFont typeface="Arial" panose="020B0604020202020204" pitchFamily="34" charset="0"/>
              <a:buChar char="•"/>
            </a:pPr>
            <a:endPar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285750" indent="-285750" defTabSz="914400" eaLnBrk="0" fontAlgn="base" hangingPunct="0">
              <a:spcBef>
                <a:spcPct val="0"/>
              </a:spcBef>
              <a:spcAft>
                <a:spcPct val="0"/>
              </a:spcAft>
              <a:buFont typeface="Arial" panose="020B0604020202020204" pitchFamily="34" charset="0"/>
              <a:buChar char="•"/>
            </a:pPr>
            <a:r>
              <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Jaipur shows best print efficiency at </a:t>
            </a:r>
            <a:r>
              <a:rPr kumimoji="0" lang="en-US" altLang="en-US" sz="1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89.87% </a:t>
            </a:r>
            <a:r>
              <a:rPr lang="en-US" altLang="en-US" sz="1400" dirty="0">
                <a:latin typeface="Segoe UI" panose="020B0502040204020203" pitchFamily="34" charset="0"/>
                <a:cs typeface="Segoe UI" panose="020B0502040204020203" pitchFamily="34" charset="0"/>
              </a:rPr>
              <a:t>indicating strong circulation </a:t>
            </a:r>
            <a:r>
              <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and leads with 4.4M copies sold.</a:t>
            </a:r>
          </a:p>
          <a:p>
            <a:pPr defTabSz="914400" eaLnBrk="0" fontAlgn="base" hangingPunct="0">
              <a:spcBef>
                <a:spcPct val="0"/>
              </a:spcBef>
              <a:spcAft>
                <a:spcPct val="0"/>
              </a:spcAft>
            </a:pPr>
            <a:r>
              <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Delhi Lags</a:t>
            </a:r>
            <a:r>
              <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Lowest efficiency at </a:t>
            </a:r>
            <a:r>
              <a:rPr kumimoji="0" lang="en-US" altLang="en-US" sz="1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87.80%</a:t>
            </a:r>
            <a:r>
              <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with a smaller gap between sold and circulated.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Consistent Ratios</a:t>
            </a:r>
            <a:r>
              <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Most cities maintain ~89% efficiency, showing stable operational performance.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2776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0B6F26-6955-2F74-3E46-4DDC14C568C6}"/>
              </a:ext>
            </a:extLst>
          </p:cNvPr>
          <p:cNvPicPr>
            <a:picLocks noChangeAspect="1"/>
          </p:cNvPicPr>
          <p:nvPr/>
        </p:nvPicPr>
        <p:blipFill>
          <a:blip r:embed="rId2"/>
          <a:stretch>
            <a:fillRect/>
          </a:stretch>
        </p:blipFill>
        <p:spPr>
          <a:xfrm>
            <a:off x="7069396" y="1364536"/>
            <a:ext cx="4677428" cy="4043206"/>
          </a:xfrm>
          <a:prstGeom prst="rect">
            <a:avLst/>
          </a:prstGeom>
        </p:spPr>
      </p:pic>
      <p:sp>
        <p:nvSpPr>
          <p:cNvPr id="7" name="TextBox 6">
            <a:extLst>
              <a:ext uri="{FF2B5EF4-FFF2-40B4-BE49-F238E27FC236}">
                <a16:creationId xmlns:a16="http://schemas.microsoft.com/office/drawing/2014/main" id="{77078D81-D2DE-F3FA-487D-DA723DB35096}"/>
              </a:ext>
            </a:extLst>
          </p:cNvPr>
          <p:cNvSpPr txBox="1"/>
          <p:nvPr/>
        </p:nvSpPr>
        <p:spPr>
          <a:xfrm>
            <a:off x="404486" y="395436"/>
            <a:ext cx="2900516" cy="369332"/>
          </a:xfrm>
          <a:prstGeom prst="rect">
            <a:avLst/>
          </a:prstGeom>
          <a:noFill/>
        </p:spPr>
        <p:txBody>
          <a:bodyPr wrap="square">
            <a:spAutoFit/>
          </a:bodyPr>
          <a:lstStyle/>
          <a:p>
            <a:r>
              <a:rPr lang="en-IN" b="1" dirty="0">
                <a:latin typeface="Segoe UI" panose="020B0502040204020203" pitchFamily="34" charset="0"/>
                <a:cs typeface="Segoe UI" panose="020B0502040204020203" pitchFamily="34" charset="0"/>
              </a:rPr>
              <a:t>Print Waste Analysis </a:t>
            </a:r>
          </a:p>
        </p:txBody>
      </p:sp>
      <p:sp>
        <p:nvSpPr>
          <p:cNvPr id="2" name="Rectangle 1">
            <a:extLst>
              <a:ext uri="{FF2B5EF4-FFF2-40B4-BE49-F238E27FC236}">
                <a16:creationId xmlns:a16="http://schemas.microsoft.com/office/drawing/2014/main" id="{D3C9FB85-CC81-C5DE-92EF-C55F3CD86CB4}"/>
              </a:ext>
            </a:extLst>
          </p:cNvPr>
          <p:cNvSpPr>
            <a:spLocks noChangeArrowheads="1"/>
          </p:cNvSpPr>
          <p:nvPr/>
        </p:nvSpPr>
        <p:spPr bwMode="auto">
          <a:xfrm>
            <a:off x="183261" y="1218086"/>
            <a:ext cx="6243482" cy="6432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Delhi shows a sharp upward trend</a:t>
            </a:r>
            <a:r>
              <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rising from </a:t>
            </a:r>
            <a:r>
              <a:rPr kumimoji="0" lang="en-US" altLang="en-US" sz="1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9.91% (2019)</a:t>
            </a:r>
            <a:r>
              <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to </a:t>
            </a:r>
            <a:r>
              <a:rPr kumimoji="0" lang="en-US" altLang="en-US" sz="1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12.20% (2024)</a:t>
            </a:r>
            <a:r>
              <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—highest in the dataset.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Ahmedabad peaked in 2020 (11.96%)</a:t>
            </a:r>
            <a:r>
              <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then gradually declined, suggesting </a:t>
            </a:r>
            <a:r>
              <a:rPr kumimoji="0" lang="en-US" altLang="en-US" sz="1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effective waste control measures</a:t>
            </a:r>
            <a:r>
              <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Varanasi and Patna remain consistently high</a:t>
            </a:r>
            <a:r>
              <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averaging around </a:t>
            </a:r>
            <a:r>
              <a:rPr kumimoji="0" lang="en-US" altLang="en-US" sz="1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10.5%</a:t>
            </a:r>
            <a:r>
              <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with minimal year-to-year variation.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Bhopal and Mumbai maintain low and stable waste levels</a:t>
            </a:r>
            <a:r>
              <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indicating </a:t>
            </a:r>
            <a:r>
              <a:rPr kumimoji="0" lang="en-US" altLang="en-US" sz="1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efficient print management</a:t>
            </a:r>
            <a:r>
              <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Jaipur and Kanpur show a gradual increase</a:t>
            </a:r>
            <a:r>
              <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especially post-2022—potential areas for </a:t>
            </a:r>
            <a:r>
              <a:rPr kumimoji="0" lang="en-US" altLang="en-US" sz="1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intervention</a:t>
            </a:r>
            <a:r>
              <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dirty="0">
              <a:latin typeface="Segoe UI" panose="020B0502040204020203" pitchFamily="34" charset="0"/>
              <a:cs typeface="Segoe UI" panose="020B0502040204020203" pitchFamily="34" charset="0"/>
            </a:endParaRPr>
          </a:p>
          <a:p>
            <a:pPr lvl="0" defTabSz="914400" eaLnBrk="0" fontAlgn="base" hangingPunct="0">
              <a:spcBef>
                <a:spcPct val="0"/>
              </a:spcBef>
              <a:spcAft>
                <a:spcPct val="0"/>
              </a:spcAft>
              <a:buFontTx/>
              <a:buChar char="•"/>
            </a:pPr>
            <a:r>
              <a:rPr lang="en-US" altLang="en-US" sz="1400" dirty="0">
                <a:latin typeface="Segoe UI" panose="020B0502040204020203" pitchFamily="34" charset="0"/>
                <a:cs typeface="Segoe UI" panose="020B0502040204020203" pitchFamily="34" charset="0"/>
              </a:rPr>
              <a:t>Cities with </a:t>
            </a:r>
            <a:r>
              <a:rPr lang="en-US" altLang="en-US" sz="1400" b="1" dirty="0">
                <a:latin typeface="Segoe UI" panose="020B0502040204020203" pitchFamily="34" charset="0"/>
                <a:cs typeface="Segoe UI" panose="020B0502040204020203" pitchFamily="34" charset="0"/>
              </a:rPr>
              <a:t>rising waste trends</a:t>
            </a:r>
            <a:r>
              <a:rPr lang="en-US" altLang="en-US" sz="1400" dirty="0">
                <a:latin typeface="Segoe UI" panose="020B0502040204020203" pitchFamily="34" charset="0"/>
                <a:cs typeface="Segoe UI" panose="020B0502040204020203" pitchFamily="34" charset="0"/>
              </a:rPr>
              <a:t> (e.g., Delhi, Jaipur) may benefit from </a:t>
            </a:r>
            <a:r>
              <a:rPr lang="en-US" altLang="en-US" sz="1400" b="1" dirty="0">
                <a:latin typeface="Segoe UI" panose="020B0502040204020203" pitchFamily="34" charset="0"/>
                <a:cs typeface="Segoe UI" panose="020B0502040204020203" pitchFamily="34" charset="0"/>
              </a:rPr>
              <a:t>targeted audits and digital transition initiatives</a:t>
            </a:r>
            <a:r>
              <a:rPr lang="en-US" altLang="en-US" sz="1400" dirty="0">
                <a:latin typeface="Segoe UI" panose="020B0502040204020203" pitchFamily="34" charset="0"/>
                <a:cs typeface="Segoe UI" panose="020B0502040204020203" pitchFamily="34" charset="0"/>
              </a:rPr>
              <a:t>. </a:t>
            </a:r>
          </a:p>
          <a:p>
            <a:pPr lvl="0" defTabSz="914400" eaLnBrk="0" fontAlgn="base" hangingPunct="0">
              <a:spcBef>
                <a:spcPct val="0"/>
              </a:spcBef>
              <a:spcAft>
                <a:spcPct val="0"/>
              </a:spcAft>
              <a:buFontTx/>
              <a:buChar char="•"/>
            </a:pPr>
            <a:endParaRPr lang="en-US" altLang="en-US" sz="1400" dirty="0">
              <a:latin typeface="Segoe UI" panose="020B0502040204020203" pitchFamily="34" charset="0"/>
              <a:cs typeface="Segoe UI" panose="020B0502040204020203" pitchFamily="34" charset="0"/>
            </a:endParaRPr>
          </a:p>
          <a:p>
            <a:pPr lvl="0" defTabSz="914400" eaLnBrk="0" fontAlgn="base" hangingPunct="0">
              <a:spcBef>
                <a:spcPct val="0"/>
              </a:spcBef>
              <a:spcAft>
                <a:spcPct val="0"/>
              </a:spcAft>
              <a:buFontTx/>
              <a:buChar char="•"/>
            </a:pPr>
            <a:r>
              <a:rPr lang="en-US" altLang="en-US" sz="1400" b="1" dirty="0">
                <a:latin typeface="Segoe UI" panose="020B0502040204020203" pitchFamily="34" charset="0"/>
                <a:cs typeface="Segoe UI" panose="020B0502040204020203" pitchFamily="34" charset="0"/>
              </a:rPr>
              <a:t>Stable performers</a:t>
            </a:r>
            <a:r>
              <a:rPr lang="en-US" altLang="en-US" sz="1400" dirty="0">
                <a:latin typeface="Segoe UI" panose="020B0502040204020203" pitchFamily="34" charset="0"/>
                <a:cs typeface="Segoe UI" panose="020B0502040204020203" pitchFamily="34" charset="0"/>
              </a:rPr>
              <a:t> like Mumbai and Bhopal could serve as </a:t>
            </a:r>
            <a:r>
              <a:rPr lang="en-US" altLang="en-US" sz="1400" b="1" dirty="0">
                <a:latin typeface="Segoe UI" panose="020B0502040204020203" pitchFamily="34" charset="0"/>
                <a:cs typeface="Segoe UI" panose="020B0502040204020203" pitchFamily="34" charset="0"/>
              </a:rPr>
              <a:t>benchmarks</a:t>
            </a:r>
            <a:r>
              <a:rPr lang="en-US" altLang="en-US" sz="1400" dirty="0">
                <a:latin typeface="Segoe UI" panose="020B0502040204020203" pitchFamily="34" charset="0"/>
                <a:cs typeface="Segoe UI" panose="020B0502040204020203" pitchFamily="34" charset="0"/>
              </a:rPr>
              <a:t> for best practices in print management. </a:t>
            </a:r>
          </a:p>
          <a:p>
            <a:pPr lvl="0" defTabSz="914400" eaLnBrk="0" fontAlgn="base" hangingPunct="0">
              <a:spcBef>
                <a:spcPct val="0"/>
              </a:spcBef>
              <a:spcAft>
                <a:spcPct val="0"/>
              </a:spcAft>
              <a:buFontTx/>
              <a:buChar char="•"/>
            </a:pPr>
            <a:endParaRPr lang="en-US" altLang="en-US" sz="1400" dirty="0">
              <a:latin typeface="Segoe UI" panose="020B0502040204020203" pitchFamily="34" charset="0"/>
              <a:cs typeface="Segoe UI" panose="020B0502040204020203" pitchFamily="34" charset="0"/>
            </a:endParaRPr>
          </a:p>
          <a:p>
            <a:pPr lvl="0" defTabSz="914400" eaLnBrk="0" fontAlgn="base" hangingPunct="0">
              <a:spcBef>
                <a:spcPct val="0"/>
              </a:spcBef>
              <a:spcAft>
                <a:spcPct val="0"/>
              </a:spcAft>
              <a:buFontTx/>
              <a:buChar char="•"/>
            </a:pPr>
            <a:r>
              <a:rPr lang="en-US" altLang="en-US" sz="1400" dirty="0">
                <a:latin typeface="Segoe UI" panose="020B0502040204020203" pitchFamily="34" charset="0"/>
                <a:cs typeface="Segoe UI" panose="020B0502040204020203" pitchFamily="34" charset="0"/>
              </a:rPr>
              <a:t>The </a:t>
            </a:r>
            <a:r>
              <a:rPr lang="en-US" altLang="en-US" sz="1400" b="1" dirty="0">
                <a:latin typeface="Segoe UI" panose="020B0502040204020203" pitchFamily="34" charset="0"/>
                <a:cs typeface="Segoe UI" panose="020B0502040204020203" pitchFamily="34" charset="0"/>
              </a:rPr>
              <a:t>overall range across cities is narrow (8.4%–12.2%)</a:t>
            </a:r>
            <a:r>
              <a:rPr lang="en-US" altLang="en-US" sz="1400" dirty="0">
                <a:latin typeface="Segoe UI" panose="020B0502040204020203" pitchFamily="34" charset="0"/>
                <a:cs typeface="Segoe UI" panose="020B0502040204020203" pitchFamily="34" charset="0"/>
              </a:rPr>
              <a:t>, but even small improvements can lead to significant cost and sustainability gains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623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C8EC9D-70E7-9AAF-744E-AB1DF3DE3665}"/>
              </a:ext>
            </a:extLst>
          </p:cNvPr>
          <p:cNvPicPr>
            <a:picLocks noChangeAspect="1"/>
          </p:cNvPicPr>
          <p:nvPr/>
        </p:nvPicPr>
        <p:blipFill>
          <a:blip r:embed="rId2"/>
          <a:stretch>
            <a:fillRect/>
          </a:stretch>
        </p:blipFill>
        <p:spPr>
          <a:xfrm>
            <a:off x="6096000" y="1113660"/>
            <a:ext cx="4906060" cy="2152950"/>
          </a:xfrm>
          <a:prstGeom prst="rect">
            <a:avLst/>
          </a:prstGeom>
        </p:spPr>
      </p:pic>
      <p:sp>
        <p:nvSpPr>
          <p:cNvPr id="5" name="TextBox 4">
            <a:extLst>
              <a:ext uri="{FF2B5EF4-FFF2-40B4-BE49-F238E27FC236}">
                <a16:creationId xmlns:a16="http://schemas.microsoft.com/office/drawing/2014/main" id="{74F6B3C2-F181-47B0-0CA6-A9521AD8A63F}"/>
              </a:ext>
            </a:extLst>
          </p:cNvPr>
          <p:cNvSpPr txBox="1"/>
          <p:nvPr/>
        </p:nvSpPr>
        <p:spPr>
          <a:xfrm>
            <a:off x="353962" y="410306"/>
            <a:ext cx="6096000" cy="369332"/>
          </a:xfrm>
          <a:prstGeom prst="rect">
            <a:avLst/>
          </a:prstGeom>
          <a:noFill/>
        </p:spPr>
        <p:txBody>
          <a:bodyPr wrap="square">
            <a:spAutoFit/>
          </a:bodyPr>
          <a:lstStyle/>
          <a:p>
            <a:r>
              <a:rPr lang="en-IN" b="1" dirty="0">
                <a:latin typeface="Segoe UI" panose="020B0502040204020203" pitchFamily="34" charset="0"/>
                <a:cs typeface="Segoe UI" panose="020B0502040204020203" pitchFamily="34" charset="0"/>
              </a:rPr>
              <a:t>City-Level Ad Revenue Performance</a:t>
            </a:r>
          </a:p>
        </p:txBody>
      </p:sp>
      <p:pic>
        <p:nvPicPr>
          <p:cNvPr id="7" name="Picture 6">
            <a:extLst>
              <a:ext uri="{FF2B5EF4-FFF2-40B4-BE49-F238E27FC236}">
                <a16:creationId xmlns:a16="http://schemas.microsoft.com/office/drawing/2014/main" id="{9ACCF0E4-0FBE-0901-081A-A25D2BE5EE5F}"/>
              </a:ext>
            </a:extLst>
          </p:cNvPr>
          <p:cNvPicPr>
            <a:picLocks noChangeAspect="1"/>
          </p:cNvPicPr>
          <p:nvPr/>
        </p:nvPicPr>
        <p:blipFill>
          <a:blip r:embed="rId3"/>
          <a:stretch>
            <a:fillRect/>
          </a:stretch>
        </p:blipFill>
        <p:spPr>
          <a:xfrm>
            <a:off x="5972158" y="3763739"/>
            <a:ext cx="5029902" cy="2372056"/>
          </a:xfrm>
          <a:prstGeom prst="rect">
            <a:avLst/>
          </a:prstGeom>
        </p:spPr>
      </p:pic>
      <p:sp>
        <p:nvSpPr>
          <p:cNvPr id="4" name="TextBox 3">
            <a:extLst>
              <a:ext uri="{FF2B5EF4-FFF2-40B4-BE49-F238E27FC236}">
                <a16:creationId xmlns:a16="http://schemas.microsoft.com/office/drawing/2014/main" id="{D061E246-BC98-96F1-5232-C3D0809A5083}"/>
              </a:ext>
            </a:extLst>
          </p:cNvPr>
          <p:cNvSpPr txBox="1"/>
          <p:nvPr/>
        </p:nvSpPr>
        <p:spPr>
          <a:xfrm>
            <a:off x="245806" y="868739"/>
            <a:ext cx="5726352" cy="3108543"/>
          </a:xfrm>
          <a:prstGeom prst="rect">
            <a:avLst/>
          </a:prstGeom>
          <a:noFill/>
        </p:spPr>
        <p:txBody>
          <a:bodyPr wrap="square">
            <a:spAutoFit/>
          </a:bodyPr>
          <a:lstStyle/>
          <a:p>
            <a:pPr>
              <a:buFont typeface="Arial" panose="020B0604020202020204" pitchFamily="34" charset="0"/>
              <a:buChar char="•"/>
            </a:pPr>
            <a:r>
              <a:rPr lang="en-IN" sz="1400" b="1" dirty="0">
                <a:latin typeface="Segoe UI" panose="020B0502040204020203" pitchFamily="34" charset="0"/>
                <a:cs typeface="Segoe UI" panose="020B0502040204020203" pitchFamily="34" charset="0"/>
              </a:rPr>
              <a:t>Lucknow tops efficiency </a:t>
            </a:r>
            <a:r>
              <a:rPr lang="en-IN" sz="1400" dirty="0">
                <a:latin typeface="Segoe UI" panose="020B0502040204020203" pitchFamily="34" charset="0"/>
                <a:cs typeface="Segoe UI" panose="020B0502040204020203" pitchFamily="34" charset="0"/>
              </a:rPr>
              <a:t>₹18.18 per copy with lowest circulation (12M). </a:t>
            </a:r>
          </a:p>
          <a:p>
            <a:pPr>
              <a:buFont typeface="Arial" panose="020B0604020202020204" pitchFamily="34" charset="0"/>
              <a:buChar char="•"/>
            </a:pPr>
            <a:endParaRPr lang="en-IN" sz="1400"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IN" sz="1400" b="1" dirty="0">
                <a:latin typeface="Segoe UI" panose="020B0502040204020203" pitchFamily="34" charset="0"/>
                <a:cs typeface="Segoe UI" panose="020B0502040204020203" pitchFamily="34" charset="0"/>
              </a:rPr>
              <a:t>Ranchi &amp; Patna </a:t>
            </a:r>
            <a:r>
              <a:rPr lang="en-IN" sz="1400" dirty="0">
                <a:latin typeface="Segoe UI" panose="020B0502040204020203" pitchFamily="34" charset="0"/>
                <a:cs typeface="Segoe UI" panose="020B0502040204020203" pitchFamily="34" charset="0"/>
              </a:rPr>
              <a:t>Strong revenue per copy (₹16.54, ₹14.51) despite smaller reach.</a:t>
            </a:r>
          </a:p>
          <a:p>
            <a:pPr>
              <a:buFont typeface="Arial" panose="020B0604020202020204" pitchFamily="34" charset="0"/>
              <a:buChar char="•"/>
            </a:pPr>
            <a:endParaRPr lang="en-IN" sz="1400"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IN" sz="1400" b="1" dirty="0">
                <a:latin typeface="Segoe UI" panose="020B0502040204020203" pitchFamily="34" charset="0"/>
                <a:cs typeface="Segoe UI" panose="020B0502040204020203" pitchFamily="34" charset="0"/>
              </a:rPr>
              <a:t>Mumbai &amp; Delhi </a:t>
            </a:r>
            <a:r>
              <a:rPr lang="en-IN" sz="1400" dirty="0">
                <a:latin typeface="Segoe UI" panose="020B0502040204020203" pitchFamily="34" charset="0"/>
                <a:cs typeface="Segoe UI" panose="020B0502040204020203" pitchFamily="34" charset="0"/>
              </a:rPr>
              <a:t> High total revenue (~₹220M) but moderate efficiency (~₹8.9).</a:t>
            </a:r>
          </a:p>
          <a:p>
            <a:pPr>
              <a:buFont typeface="Arial" panose="020B0604020202020204" pitchFamily="34" charset="0"/>
              <a:buChar char="•"/>
            </a:pPr>
            <a:endParaRPr lang="en-IN" sz="1400"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IN" sz="1400" b="1" dirty="0">
                <a:latin typeface="Segoe UI" panose="020B0502040204020203" pitchFamily="34" charset="0"/>
                <a:cs typeface="Segoe UI" panose="020B0502040204020203" pitchFamily="34" charset="0"/>
              </a:rPr>
              <a:t>Ahmedabad &amp; Bhopal </a:t>
            </a:r>
            <a:r>
              <a:rPr lang="en-IN" sz="1400" dirty="0">
                <a:latin typeface="Segoe UI" panose="020B0502040204020203" pitchFamily="34" charset="0"/>
                <a:cs typeface="Segoe UI" panose="020B0502040204020203" pitchFamily="34" charset="0"/>
              </a:rPr>
              <a:t>Punching above weight with ₹11.50+ per copy.</a:t>
            </a:r>
          </a:p>
          <a:p>
            <a:pPr>
              <a:buFont typeface="Arial" panose="020B0604020202020204" pitchFamily="34" charset="0"/>
              <a:buChar char="•"/>
            </a:pPr>
            <a:endParaRPr lang="en-IN" sz="1400"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IN" sz="1400" dirty="0">
                <a:latin typeface="Segoe UI" panose="020B0502040204020203" pitchFamily="34" charset="0"/>
                <a:cs typeface="Segoe UI" panose="020B0502040204020203" pitchFamily="34" charset="0"/>
              </a:rPr>
              <a:t>High revenue per copy signals premium ad strategy or niche targeting.</a:t>
            </a:r>
          </a:p>
        </p:txBody>
      </p:sp>
      <p:sp>
        <p:nvSpPr>
          <p:cNvPr id="6" name="Rectangle 1">
            <a:extLst>
              <a:ext uri="{FF2B5EF4-FFF2-40B4-BE49-F238E27FC236}">
                <a16:creationId xmlns:a16="http://schemas.microsoft.com/office/drawing/2014/main" id="{4FF30290-98E5-E386-143D-E4102483E975}"/>
              </a:ext>
            </a:extLst>
          </p:cNvPr>
          <p:cNvSpPr>
            <a:spLocks noChangeArrowheads="1"/>
          </p:cNvSpPr>
          <p:nvPr/>
        </p:nvSpPr>
        <p:spPr bwMode="auto">
          <a:xfrm>
            <a:off x="176980" y="4354813"/>
            <a:ext cx="5726352"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Total ad revenue peaked in 2023</a:t>
            </a:r>
            <a:r>
              <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₹370M; overall trend is stable with minor dips.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Revenue per net copy surged</a:t>
            </a:r>
            <a:r>
              <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from ₹9.1 (2020) to ₹12.4 (2024)—a </a:t>
            </a:r>
            <a:r>
              <a:rPr kumimoji="0" lang="en-US" altLang="en-US" sz="1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36% increase</a:t>
            </a:r>
            <a:r>
              <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in monetization efficiency.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2020 dip recovered strongly</a:t>
            </a:r>
            <a:r>
              <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signaling improved pricing strategy and audience targeting.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A54A0B54-1B1B-CDB7-B623-92F3376462D0}"/>
              </a:ext>
            </a:extLst>
          </p:cNvPr>
          <p:cNvSpPr txBox="1"/>
          <p:nvPr/>
        </p:nvSpPr>
        <p:spPr>
          <a:xfrm>
            <a:off x="245806" y="3924473"/>
            <a:ext cx="6096000" cy="369332"/>
          </a:xfrm>
          <a:prstGeom prst="rect">
            <a:avLst/>
          </a:prstGeom>
          <a:noFill/>
        </p:spPr>
        <p:txBody>
          <a:bodyPr wrap="square">
            <a:spAutoFit/>
          </a:bodyPr>
          <a:lstStyle/>
          <a:p>
            <a:r>
              <a:rPr lang="en-IN" b="1" dirty="0">
                <a:latin typeface="Segoe UI" panose="020B0502040204020203" pitchFamily="34" charset="0"/>
                <a:cs typeface="Segoe UI" panose="020B0502040204020203" pitchFamily="34" charset="0"/>
              </a:rPr>
              <a:t>Ad Revenue and ROI Performance by Year</a:t>
            </a:r>
          </a:p>
        </p:txBody>
      </p:sp>
    </p:spTree>
    <p:extLst>
      <p:ext uri="{BB962C8B-B14F-4D97-AF65-F5344CB8AC3E}">
        <p14:creationId xmlns:p14="http://schemas.microsoft.com/office/powerpoint/2010/main" val="3764613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699029-F667-A718-7889-11655BD1C20B}"/>
              </a:ext>
            </a:extLst>
          </p:cNvPr>
          <p:cNvPicPr>
            <a:picLocks noChangeAspect="1"/>
          </p:cNvPicPr>
          <p:nvPr/>
        </p:nvPicPr>
        <p:blipFill>
          <a:blip r:embed="rId2"/>
          <a:stretch>
            <a:fillRect/>
          </a:stretch>
        </p:blipFill>
        <p:spPr>
          <a:xfrm>
            <a:off x="6977546" y="3988075"/>
            <a:ext cx="4077269" cy="2076740"/>
          </a:xfrm>
          <a:prstGeom prst="rect">
            <a:avLst/>
          </a:prstGeom>
        </p:spPr>
      </p:pic>
      <p:sp>
        <p:nvSpPr>
          <p:cNvPr id="5" name="TextBox 4">
            <a:extLst>
              <a:ext uri="{FF2B5EF4-FFF2-40B4-BE49-F238E27FC236}">
                <a16:creationId xmlns:a16="http://schemas.microsoft.com/office/drawing/2014/main" id="{67873A8E-0282-FF77-C400-724852730938}"/>
              </a:ext>
            </a:extLst>
          </p:cNvPr>
          <p:cNvSpPr txBox="1"/>
          <p:nvPr/>
        </p:nvSpPr>
        <p:spPr>
          <a:xfrm>
            <a:off x="363794" y="3861322"/>
            <a:ext cx="6096000" cy="369332"/>
          </a:xfrm>
          <a:prstGeom prst="rect">
            <a:avLst/>
          </a:prstGeom>
          <a:noFill/>
        </p:spPr>
        <p:txBody>
          <a:bodyPr wrap="square">
            <a:spAutoFit/>
          </a:bodyPr>
          <a:lstStyle/>
          <a:p>
            <a:r>
              <a:rPr lang="en-IN" b="1" dirty="0">
                <a:latin typeface="Segoe UI" panose="020B0502040204020203" pitchFamily="34" charset="0"/>
                <a:cs typeface="Segoe UI" panose="020B0502040204020203" pitchFamily="34" charset="0"/>
              </a:rPr>
              <a:t>Top cities with Circulation ROI</a:t>
            </a:r>
          </a:p>
        </p:txBody>
      </p:sp>
      <p:sp>
        <p:nvSpPr>
          <p:cNvPr id="7" name="TextBox 6">
            <a:extLst>
              <a:ext uri="{FF2B5EF4-FFF2-40B4-BE49-F238E27FC236}">
                <a16:creationId xmlns:a16="http://schemas.microsoft.com/office/drawing/2014/main" id="{6D86EB6B-B45F-9D18-7CA9-1ECEDD5CB9D9}"/>
              </a:ext>
            </a:extLst>
          </p:cNvPr>
          <p:cNvSpPr txBox="1"/>
          <p:nvPr/>
        </p:nvSpPr>
        <p:spPr>
          <a:xfrm>
            <a:off x="462116" y="1085049"/>
            <a:ext cx="6096000" cy="2462213"/>
          </a:xfrm>
          <a:prstGeom prst="rect">
            <a:avLst/>
          </a:prstGeom>
          <a:noFill/>
        </p:spPr>
        <p:txBody>
          <a:bodyPr wrap="square">
            <a:spAutoFit/>
          </a:bodyPr>
          <a:lstStyle/>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Across the top five cities, ad revenue and print circulation move broadly in the same direction. Cities like Jaipur and Mumbai, which have higher net circulation (29M and 25M respectively), also show relatively high ad revenues (₹220M–₹221M). </a:t>
            </a:r>
          </a:p>
          <a:p>
            <a:pPr marL="285750" indent="-285750">
              <a:buFont typeface="Arial" panose="020B0604020202020204" pitchFamily="34" charset="0"/>
              <a:buChar char="•"/>
            </a:pPr>
            <a:endParaRPr lang="en-US" sz="1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Conversely, cities with lower circulation, such as Lucknow (12M), generate slightly lower ad revenues (₹218M).</a:t>
            </a:r>
          </a:p>
          <a:p>
            <a:pPr marL="285750" indent="-285750">
              <a:buFont typeface="Arial" panose="020B0604020202020204" pitchFamily="34" charset="0"/>
              <a:buChar char="•"/>
            </a:pPr>
            <a:endParaRPr lang="en-US" sz="1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 This indicates a </a:t>
            </a:r>
            <a:r>
              <a:rPr lang="en-US" sz="1400" b="1" dirty="0">
                <a:latin typeface="Segoe UI" panose="020B0502040204020203" pitchFamily="34" charset="0"/>
                <a:cs typeface="Segoe UI" panose="020B0502040204020203" pitchFamily="34" charset="0"/>
              </a:rPr>
              <a:t>moderate positive correlation</a:t>
            </a:r>
            <a:r>
              <a:rPr lang="en-US" sz="1400" dirty="0">
                <a:latin typeface="Segoe UI" panose="020B0502040204020203" pitchFamily="34" charset="0"/>
                <a:cs typeface="Segoe UI" panose="020B0502040204020203" pitchFamily="34" charset="0"/>
              </a:rPr>
              <a:t> between circulation and ad revenue — as circulation increases, ad revenue also tends to increase.</a:t>
            </a:r>
            <a:endParaRPr lang="en-IN" sz="1400" dirty="0">
              <a:latin typeface="Segoe UI" panose="020B0502040204020203" pitchFamily="34" charset="0"/>
              <a:cs typeface="Segoe UI" panose="020B0502040204020203" pitchFamily="34" charset="0"/>
            </a:endParaRPr>
          </a:p>
        </p:txBody>
      </p:sp>
      <p:pic>
        <p:nvPicPr>
          <p:cNvPr id="9" name="Picture 8">
            <a:extLst>
              <a:ext uri="{FF2B5EF4-FFF2-40B4-BE49-F238E27FC236}">
                <a16:creationId xmlns:a16="http://schemas.microsoft.com/office/drawing/2014/main" id="{27C6345F-5128-C521-1325-27D059BAFCF9}"/>
              </a:ext>
            </a:extLst>
          </p:cNvPr>
          <p:cNvPicPr>
            <a:picLocks noChangeAspect="1"/>
          </p:cNvPicPr>
          <p:nvPr/>
        </p:nvPicPr>
        <p:blipFill>
          <a:blip r:embed="rId3"/>
          <a:stretch>
            <a:fillRect/>
          </a:stretch>
        </p:blipFill>
        <p:spPr>
          <a:xfrm>
            <a:off x="6749568" y="1357499"/>
            <a:ext cx="3962953" cy="1724266"/>
          </a:xfrm>
          <a:prstGeom prst="rect">
            <a:avLst/>
          </a:prstGeom>
        </p:spPr>
      </p:pic>
      <p:sp>
        <p:nvSpPr>
          <p:cNvPr id="11" name="TextBox 10">
            <a:extLst>
              <a:ext uri="{FF2B5EF4-FFF2-40B4-BE49-F238E27FC236}">
                <a16:creationId xmlns:a16="http://schemas.microsoft.com/office/drawing/2014/main" id="{76B87A04-3216-B415-712C-509AD15A67FF}"/>
              </a:ext>
            </a:extLst>
          </p:cNvPr>
          <p:cNvSpPr txBox="1"/>
          <p:nvPr/>
        </p:nvSpPr>
        <p:spPr>
          <a:xfrm>
            <a:off x="462116" y="524767"/>
            <a:ext cx="4424517" cy="369332"/>
          </a:xfrm>
          <a:prstGeom prst="rect">
            <a:avLst/>
          </a:prstGeom>
          <a:noFill/>
        </p:spPr>
        <p:txBody>
          <a:bodyPr wrap="square">
            <a:spAutoFit/>
          </a:bodyPr>
          <a:lstStyle/>
          <a:p>
            <a:r>
              <a:rPr lang="en-IN" b="1" dirty="0">
                <a:latin typeface="Segoe UI" panose="020B0502040204020203" pitchFamily="34" charset="0"/>
                <a:cs typeface="Segoe UI" panose="020B0502040204020203" pitchFamily="34" charset="0"/>
              </a:rPr>
              <a:t>City-Level Ad Revenue Performance </a:t>
            </a:r>
          </a:p>
        </p:txBody>
      </p:sp>
      <p:sp>
        <p:nvSpPr>
          <p:cNvPr id="4" name="TextBox 3">
            <a:extLst>
              <a:ext uri="{FF2B5EF4-FFF2-40B4-BE49-F238E27FC236}">
                <a16:creationId xmlns:a16="http://schemas.microsoft.com/office/drawing/2014/main" id="{EAE23676-1CAE-6733-DC7A-153257FAE2D1}"/>
              </a:ext>
            </a:extLst>
          </p:cNvPr>
          <p:cNvSpPr txBox="1"/>
          <p:nvPr/>
        </p:nvSpPr>
        <p:spPr>
          <a:xfrm>
            <a:off x="462116" y="4544714"/>
            <a:ext cx="6096000" cy="1815882"/>
          </a:xfrm>
          <a:prstGeom prst="rect">
            <a:avLst/>
          </a:prstGeom>
          <a:noFill/>
        </p:spPr>
        <p:txBody>
          <a:bodyPr wrap="square">
            <a:spAutoFit/>
          </a:bodyPr>
          <a:lstStyle/>
          <a:p>
            <a:pPr>
              <a:buFont typeface="Arial" panose="020B0604020202020204" pitchFamily="34" charset="0"/>
              <a:buChar char="•"/>
            </a:pPr>
            <a:r>
              <a:rPr lang="en-IN" sz="1400" b="1" dirty="0">
                <a:latin typeface="Segoe UI" panose="020B0502040204020203" pitchFamily="34" charset="0"/>
                <a:cs typeface="Segoe UI" panose="020B0502040204020203" pitchFamily="34" charset="0"/>
              </a:rPr>
              <a:t>Lucknow leads</a:t>
            </a:r>
            <a:r>
              <a:rPr lang="en-IN" sz="1400" dirty="0">
                <a:latin typeface="Segoe UI" panose="020B0502040204020203" pitchFamily="34" charset="0"/>
                <a:cs typeface="Segoe UI" panose="020B0502040204020203" pitchFamily="34" charset="0"/>
              </a:rPr>
              <a:t> with ₹18.2 per copy—</a:t>
            </a:r>
            <a:r>
              <a:rPr lang="en-IN" sz="1400" b="1" dirty="0">
                <a:latin typeface="Segoe UI" panose="020B0502040204020203" pitchFamily="34" charset="0"/>
                <a:cs typeface="Segoe UI" panose="020B0502040204020203" pitchFamily="34" charset="0"/>
              </a:rPr>
              <a:t>highest ROI</a:t>
            </a:r>
            <a:r>
              <a:rPr lang="en-IN" sz="1400" dirty="0">
                <a:latin typeface="Segoe UI" panose="020B0502040204020203" pitchFamily="34" charset="0"/>
                <a:cs typeface="Segoe UI" panose="020B0502040204020203" pitchFamily="34" charset="0"/>
              </a:rPr>
              <a:t> despite lowest circulation.</a:t>
            </a:r>
          </a:p>
          <a:p>
            <a:pPr>
              <a:buFont typeface="Arial" panose="020B0604020202020204" pitchFamily="34" charset="0"/>
              <a:buChar char="•"/>
            </a:pPr>
            <a:endParaRPr lang="en-IN" sz="1400"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IN" sz="1400" b="1" dirty="0">
                <a:latin typeface="Segoe UI" panose="020B0502040204020203" pitchFamily="34" charset="0"/>
                <a:cs typeface="Segoe UI" panose="020B0502040204020203" pitchFamily="34" charset="0"/>
              </a:rPr>
              <a:t>Patna &amp; Ranchi</a:t>
            </a:r>
            <a:r>
              <a:rPr lang="en-IN" sz="1400" dirty="0">
                <a:latin typeface="Segoe UI" panose="020B0502040204020203" pitchFamily="34" charset="0"/>
                <a:cs typeface="Segoe UI" panose="020B0502040204020203" pitchFamily="34" charset="0"/>
              </a:rPr>
              <a:t> follow closely at ₹14.7 and ₹14.6—</a:t>
            </a:r>
            <a:r>
              <a:rPr lang="en-IN" sz="1400" b="1" dirty="0">
                <a:latin typeface="Segoe UI" panose="020B0502040204020203" pitchFamily="34" charset="0"/>
                <a:cs typeface="Segoe UI" panose="020B0502040204020203" pitchFamily="34" charset="0"/>
              </a:rPr>
              <a:t>strong monetization</a:t>
            </a:r>
            <a:r>
              <a:rPr lang="en-IN" sz="1400" dirty="0">
                <a:latin typeface="Segoe UI" panose="020B0502040204020203" pitchFamily="34" charset="0"/>
                <a:cs typeface="Segoe UI" panose="020B0502040204020203" pitchFamily="34" charset="0"/>
              </a:rPr>
              <a:t> from lean distribution.</a:t>
            </a:r>
          </a:p>
          <a:p>
            <a:pPr>
              <a:buFont typeface="Arial" panose="020B0604020202020204" pitchFamily="34" charset="0"/>
              <a:buChar char="•"/>
            </a:pPr>
            <a:endParaRPr lang="en-IN" sz="1400"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IN" sz="1400" b="1" dirty="0">
                <a:latin typeface="Segoe UI" panose="020B0502040204020203" pitchFamily="34" charset="0"/>
                <a:cs typeface="Segoe UI" panose="020B0502040204020203" pitchFamily="34" charset="0"/>
              </a:rPr>
              <a:t>Bhopal &amp; Ahmedabad</a:t>
            </a:r>
            <a:r>
              <a:rPr lang="en-IN" sz="1400" dirty="0">
                <a:latin typeface="Segoe UI" panose="020B0502040204020203" pitchFamily="34" charset="0"/>
                <a:cs typeface="Segoe UI" panose="020B0502040204020203" pitchFamily="34" charset="0"/>
              </a:rPr>
              <a:t> show solid returns (₹13.5 and ₹11.5)—</a:t>
            </a:r>
            <a:r>
              <a:rPr lang="en-IN" sz="1400" b="1" dirty="0">
                <a:latin typeface="Segoe UI" panose="020B0502040204020203" pitchFamily="34" charset="0"/>
                <a:cs typeface="Segoe UI" panose="020B0502040204020203" pitchFamily="34" charset="0"/>
              </a:rPr>
              <a:t>efficient ad strategies</a:t>
            </a:r>
            <a:r>
              <a:rPr lang="en-IN" sz="1400" dirty="0">
                <a:latin typeface="Segoe UI" panose="020B0502040204020203" pitchFamily="34" charset="0"/>
                <a:cs typeface="Segoe UI" panose="020B0502040204020203" pitchFamily="34" charset="0"/>
              </a:rPr>
              <a:t> in mid-tier markets.</a:t>
            </a:r>
          </a:p>
        </p:txBody>
      </p:sp>
    </p:spTree>
    <p:extLst>
      <p:ext uri="{BB962C8B-B14F-4D97-AF65-F5344CB8AC3E}">
        <p14:creationId xmlns:p14="http://schemas.microsoft.com/office/powerpoint/2010/main" val="3224180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741E46-1F33-1166-BE0A-189F626578B4}"/>
              </a:ext>
            </a:extLst>
          </p:cNvPr>
          <p:cNvPicPr>
            <a:picLocks noChangeAspect="1"/>
          </p:cNvPicPr>
          <p:nvPr/>
        </p:nvPicPr>
        <p:blipFill>
          <a:blip r:embed="rId2"/>
          <a:stretch>
            <a:fillRect/>
          </a:stretch>
        </p:blipFill>
        <p:spPr>
          <a:xfrm>
            <a:off x="5063613" y="1160680"/>
            <a:ext cx="5687188" cy="2083965"/>
          </a:xfrm>
          <a:prstGeom prst="rect">
            <a:avLst/>
          </a:prstGeom>
        </p:spPr>
      </p:pic>
      <p:pic>
        <p:nvPicPr>
          <p:cNvPr id="9" name="Picture 8">
            <a:extLst>
              <a:ext uri="{FF2B5EF4-FFF2-40B4-BE49-F238E27FC236}">
                <a16:creationId xmlns:a16="http://schemas.microsoft.com/office/drawing/2014/main" id="{8BCD4457-721E-384A-D852-5F1ABD768FE5}"/>
              </a:ext>
            </a:extLst>
          </p:cNvPr>
          <p:cNvPicPr>
            <a:picLocks noChangeAspect="1"/>
          </p:cNvPicPr>
          <p:nvPr/>
        </p:nvPicPr>
        <p:blipFill>
          <a:blip r:embed="rId3"/>
          <a:stretch>
            <a:fillRect/>
          </a:stretch>
        </p:blipFill>
        <p:spPr>
          <a:xfrm>
            <a:off x="5191432" y="3399503"/>
            <a:ext cx="6144532" cy="3332443"/>
          </a:xfrm>
          <a:prstGeom prst="rect">
            <a:avLst/>
          </a:prstGeom>
        </p:spPr>
      </p:pic>
      <p:sp>
        <p:nvSpPr>
          <p:cNvPr id="3" name="TextBox 2">
            <a:extLst>
              <a:ext uri="{FF2B5EF4-FFF2-40B4-BE49-F238E27FC236}">
                <a16:creationId xmlns:a16="http://schemas.microsoft.com/office/drawing/2014/main" id="{049181BA-6EA9-9DF1-497B-FF0CB7F3D17A}"/>
              </a:ext>
            </a:extLst>
          </p:cNvPr>
          <p:cNvSpPr txBox="1"/>
          <p:nvPr/>
        </p:nvSpPr>
        <p:spPr>
          <a:xfrm>
            <a:off x="408812" y="540669"/>
            <a:ext cx="4546646" cy="2308324"/>
          </a:xfrm>
          <a:prstGeom prst="rect">
            <a:avLst/>
          </a:prstGeom>
          <a:noFill/>
        </p:spPr>
        <p:txBody>
          <a:bodyPr wrap="square">
            <a:spAutoFit/>
          </a:bodyPr>
          <a:lstStyle/>
          <a:p>
            <a:pPr>
              <a:buNone/>
            </a:pPr>
            <a:r>
              <a:rPr lang="en-US" b="1" dirty="0">
                <a:latin typeface="Segoe UI" panose="020B0502040204020203" pitchFamily="34" charset="0"/>
                <a:cs typeface="Segoe UI" panose="020B0502040204020203" pitchFamily="34" charset="0"/>
              </a:rPr>
              <a:t> Revenue by Category Group</a:t>
            </a:r>
          </a:p>
          <a:p>
            <a:pPr>
              <a:buNone/>
            </a:pPr>
            <a:endParaRPr lang="en-US" sz="1400" b="1"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US" sz="1400" b="1" dirty="0">
                <a:latin typeface="Segoe UI" panose="020B0502040204020203" pitchFamily="34" charset="0"/>
                <a:cs typeface="Segoe UI" panose="020B0502040204020203" pitchFamily="34" charset="0"/>
              </a:rPr>
              <a:t>Commercial Brands dominate</a:t>
            </a:r>
            <a:r>
              <a:rPr lang="en-US" sz="1400" dirty="0">
                <a:latin typeface="Segoe UI" panose="020B0502040204020203" pitchFamily="34" charset="0"/>
                <a:cs typeface="Segoe UI" panose="020B0502040204020203" pitchFamily="34" charset="0"/>
              </a:rPr>
              <a:t> with ₹864M—</a:t>
            </a:r>
            <a:r>
              <a:rPr lang="en-US" sz="1400" b="1" dirty="0">
                <a:latin typeface="Segoe UI" panose="020B0502040204020203" pitchFamily="34" charset="0"/>
                <a:cs typeface="Segoe UI" panose="020B0502040204020203" pitchFamily="34" charset="0"/>
              </a:rPr>
              <a:t>highest revenue contributor</a:t>
            </a:r>
            <a:r>
              <a:rPr lang="en-US" sz="1400" dirty="0">
                <a:latin typeface="Segoe UI" panose="020B0502040204020203" pitchFamily="34" charset="0"/>
                <a:cs typeface="Segoe UI" panose="020B0502040204020203" pitchFamily="34" charset="0"/>
              </a:rPr>
              <a:t>.</a:t>
            </a:r>
          </a:p>
          <a:p>
            <a:pPr>
              <a:buFont typeface="Arial" panose="020B0604020202020204" pitchFamily="34" charset="0"/>
              <a:buChar char="•"/>
            </a:pPr>
            <a:endParaRPr lang="en-US" sz="1400"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US" sz="1400" b="1" dirty="0">
                <a:latin typeface="Segoe UI" panose="020B0502040204020203" pitchFamily="34" charset="0"/>
                <a:cs typeface="Segoe UI" panose="020B0502040204020203" pitchFamily="34" charset="0"/>
              </a:rPr>
              <a:t>Public Sector (₹652M)</a:t>
            </a:r>
            <a:r>
              <a:rPr lang="en-US" sz="1400" dirty="0">
                <a:latin typeface="Segoe UI" panose="020B0502040204020203" pitchFamily="34" charset="0"/>
                <a:cs typeface="Segoe UI" panose="020B0502040204020203" pitchFamily="34" charset="0"/>
              </a:rPr>
              <a:t> and </a:t>
            </a:r>
            <a:r>
              <a:rPr lang="en-US" sz="1400" b="1" dirty="0">
                <a:latin typeface="Segoe UI" panose="020B0502040204020203" pitchFamily="34" charset="0"/>
                <a:cs typeface="Segoe UI" panose="020B0502040204020203" pitchFamily="34" charset="0"/>
              </a:rPr>
              <a:t>Private Sector (₹644M)</a:t>
            </a:r>
            <a:r>
              <a:rPr lang="en-US" sz="1400" dirty="0">
                <a:latin typeface="Segoe UI" panose="020B0502040204020203" pitchFamily="34" charset="0"/>
                <a:cs typeface="Segoe UI" panose="020B0502040204020203" pitchFamily="34" charset="0"/>
              </a:rPr>
              <a:t> are nearly tied, but trail behind.</a:t>
            </a:r>
          </a:p>
          <a:p>
            <a:pPr>
              <a:buFont typeface="Arial" panose="020B0604020202020204" pitchFamily="34" charset="0"/>
              <a:buChar char="•"/>
            </a:pPr>
            <a:endParaRPr lang="en-US" sz="1400"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US" sz="1400" dirty="0">
                <a:latin typeface="Segoe UI" panose="020B0502040204020203" pitchFamily="34" charset="0"/>
                <a:cs typeface="Segoe UI" panose="020B0502040204020203" pitchFamily="34" charset="0"/>
              </a:rPr>
              <a:t>Indicates </a:t>
            </a:r>
            <a:r>
              <a:rPr lang="en-US" sz="1400" b="1" dirty="0">
                <a:latin typeface="Segoe UI" panose="020B0502040204020203" pitchFamily="34" charset="0"/>
                <a:cs typeface="Segoe UI" panose="020B0502040204020203" pitchFamily="34" charset="0"/>
              </a:rPr>
              <a:t>strong brand investment</a:t>
            </a:r>
            <a:r>
              <a:rPr lang="en-US" sz="1400" dirty="0">
                <a:latin typeface="Segoe UI" panose="020B0502040204020203" pitchFamily="34" charset="0"/>
                <a:cs typeface="Segoe UI" panose="020B0502040204020203" pitchFamily="34" charset="0"/>
              </a:rPr>
              <a:t> in print media vs institutional spend.</a:t>
            </a:r>
          </a:p>
        </p:txBody>
      </p:sp>
      <p:sp>
        <p:nvSpPr>
          <p:cNvPr id="6" name="TextBox 5">
            <a:extLst>
              <a:ext uri="{FF2B5EF4-FFF2-40B4-BE49-F238E27FC236}">
                <a16:creationId xmlns:a16="http://schemas.microsoft.com/office/drawing/2014/main" id="{9A797948-D854-BA56-35BA-468F1DB40E32}"/>
              </a:ext>
            </a:extLst>
          </p:cNvPr>
          <p:cNvSpPr txBox="1"/>
          <p:nvPr/>
        </p:nvSpPr>
        <p:spPr>
          <a:xfrm>
            <a:off x="216310" y="3399503"/>
            <a:ext cx="4739148" cy="2554545"/>
          </a:xfrm>
          <a:prstGeom prst="rect">
            <a:avLst/>
          </a:prstGeom>
          <a:noFill/>
        </p:spPr>
        <p:txBody>
          <a:bodyPr wrap="square">
            <a:spAutoFit/>
          </a:bodyPr>
          <a:lstStyle/>
          <a:p>
            <a:pPr>
              <a:buNone/>
            </a:pPr>
            <a:r>
              <a:rPr lang="en-US" sz="1600" b="1" dirty="0">
                <a:latin typeface="Segoe UI" panose="020B0502040204020203" pitchFamily="34" charset="0"/>
                <a:cs typeface="Segoe UI" panose="020B0502040204020203" pitchFamily="34" charset="0"/>
              </a:rPr>
              <a:t>Ad Revenue by Category (2019–2024)</a:t>
            </a:r>
          </a:p>
          <a:p>
            <a:pPr>
              <a:buNone/>
            </a:pPr>
            <a:endParaRPr lang="en-US" sz="1600" b="1" dirty="0">
              <a:latin typeface="Segoe UI" panose="020B0502040204020203" pitchFamily="34" charset="0"/>
              <a:cs typeface="Segoe UI" panose="020B0502040204020203" pitchFamily="34" charset="0"/>
            </a:endParaRPr>
          </a:p>
          <a:p>
            <a:pPr>
              <a:buNone/>
            </a:pPr>
            <a:endParaRPr lang="en-US" sz="1600" b="1"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US" sz="1400" b="1" dirty="0">
                <a:latin typeface="Segoe UI" panose="020B0502040204020203" pitchFamily="34" charset="0"/>
                <a:cs typeface="Segoe UI" panose="020B0502040204020203" pitchFamily="34" charset="0"/>
              </a:rPr>
              <a:t>Real Estate &amp; Government</a:t>
            </a:r>
            <a:r>
              <a:rPr lang="en-US" sz="1400" dirty="0">
                <a:latin typeface="Segoe UI" panose="020B0502040204020203" pitchFamily="34" charset="0"/>
                <a:cs typeface="Segoe UI" panose="020B0502040204020203" pitchFamily="34" charset="0"/>
              </a:rPr>
              <a:t> consistently lead, peaking at ₹115M+ annually.</a:t>
            </a:r>
          </a:p>
          <a:p>
            <a:pPr>
              <a:buFont typeface="Arial" panose="020B0604020202020204" pitchFamily="34" charset="0"/>
              <a:buChar char="•"/>
            </a:pPr>
            <a:endParaRPr lang="en-US" sz="1400"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US" sz="1400" b="1" dirty="0">
                <a:latin typeface="Segoe UI" panose="020B0502040204020203" pitchFamily="34" charset="0"/>
                <a:cs typeface="Segoe UI" panose="020B0502040204020203" pitchFamily="34" charset="0"/>
              </a:rPr>
              <a:t>Automobile shows volatility</a:t>
            </a:r>
            <a:r>
              <a:rPr lang="en-US" sz="1400" dirty="0">
                <a:latin typeface="Segoe UI" panose="020B0502040204020203" pitchFamily="34" charset="0"/>
                <a:cs typeface="Segoe UI" panose="020B0502040204020203" pitchFamily="34" charset="0"/>
              </a:rPr>
              <a:t>, dropping from ₹91M (2020) to ₹66M (2023), then rebounding in 2024.</a:t>
            </a:r>
          </a:p>
          <a:p>
            <a:pPr>
              <a:buFont typeface="Arial" panose="020B0604020202020204" pitchFamily="34" charset="0"/>
              <a:buChar char="•"/>
            </a:pPr>
            <a:endParaRPr lang="en-US" sz="1400"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US" sz="1400" b="1" dirty="0">
                <a:latin typeface="Segoe UI" panose="020B0502040204020203" pitchFamily="34" charset="0"/>
                <a:cs typeface="Segoe UI" panose="020B0502040204020203" pitchFamily="34" charset="0"/>
              </a:rPr>
              <a:t>FMCG remains flat</a:t>
            </a:r>
            <a:r>
              <a:rPr lang="en-US" sz="1400" dirty="0">
                <a:latin typeface="Segoe UI" panose="020B0502040204020203" pitchFamily="34" charset="0"/>
                <a:cs typeface="Segoe UI" panose="020B0502040204020203" pitchFamily="34" charset="0"/>
              </a:rPr>
              <a:t> at ₹60M across all years—</a:t>
            </a:r>
            <a:r>
              <a:rPr lang="en-US" sz="1400" b="1" dirty="0">
                <a:latin typeface="Segoe UI" panose="020B0502040204020203" pitchFamily="34" charset="0"/>
                <a:cs typeface="Segoe UI" panose="020B0502040204020203" pitchFamily="34" charset="0"/>
              </a:rPr>
              <a:t>stable but under-leveraged</a:t>
            </a:r>
            <a:endParaRPr lang="en-US"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89580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17732D-02C1-E018-3C8E-8A452F125AAF}"/>
              </a:ext>
            </a:extLst>
          </p:cNvPr>
          <p:cNvPicPr>
            <a:picLocks noChangeAspect="1"/>
          </p:cNvPicPr>
          <p:nvPr/>
        </p:nvPicPr>
        <p:blipFill>
          <a:blip r:embed="rId2"/>
          <a:stretch>
            <a:fillRect/>
          </a:stretch>
        </p:blipFill>
        <p:spPr>
          <a:xfrm>
            <a:off x="5840362" y="764317"/>
            <a:ext cx="5177614" cy="2880921"/>
          </a:xfrm>
          <a:prstGeom prst="rect">
            <a:avLst/>
          </a:prstGeom>
        </p:spPr>
      </p:pic>
      <p:pic>
        <p:nvPicPr>
          <p:cNvPr id="5" name="Picture 4">
            <a:extLst>
              <a:ext uri="{FF2B5EF4-FFF2-40B4-BE49-F238E27FC236}">
                <a16:creationId xmlns:a16="http://schemas.microsoft.com/office/drawing/2014/main" id="{98BC19C4-DAF6-ACA2-C61F-71BC58882755}"/>
              </a:ext>
            </a:extLst>
          </p:cNvPr>
          <p:cNvPicPr>
            <a:picLocks noChangeAspect="1"/>
          </p:cNvPicPr>
          <p:nvPr/>
        </p:nvPicPr>
        <p:blipFill>
          <a:blip r:embed="rId3"/>
          <a:stretch>
            <a:fillRect/>
          </a:stretch>
        </p:blipFill>
        <p:spPr>
          <a:xfrm>
            <a:off x="269105" y="764317"/>
            <a:ext cx="5125165" cy="2775296"/>
          </a:xfrm>
          <a:prstGeom prst="rect">
            <a:avLst/>
          </a:prstGeom>
        </p:spPr>
      </p:pic>
      <p:sp>
        <p:nvSpPr>
          <p:cNvPr id="4" name="TextBox 3">
            <a:extLst>
              <a:ext uri="{FF2B5EF4-FFF2-40B4-BE49-F238E27FC236}">
                <a16:creationId xmlns:a16="http://schemas.microsoft.com/office/drawing/2014/main" id="{223D1D45-4D7E-6DE3-C829-B2CC437D8BAE}"/>
              </a:ext>
            </a:extLst>
          </p:cNvPr>
          <p:cNvSpPr txBox="1"/>
          <p:nvPr/>
        </p:nvSpPr>
        <p:spPr>
          <a:xfrm>
            <a:off x="129634" y="3792312"/>
            <a:ext cx="5404108" cy="2492990"/>
          </a:xfrm>
          <a:prstGeom prst="rect">
            <a:avLst/>
          </a:prstGeom>
          <a:noFill/>
        </p:spPr>
        <p:txBody>
          <a:bodyPr wrap="square">
            <a:spAutoFit/>
          </a:bodyPr>
          <a:lstStyle/>
          <a:p>
            <a:pPr>
              <a:buNone/>
            </a:pPr>
            <a:r>
              <a:rPr lang="en-US" sz="1600" b="1" dirty="0">
                <a:latin typeface="Segoe UI" panose="020B0502040204020203" pitchFamily="34" charset="0"/>
                <a:cs typeface="Segoe UI" panose="020B0502040204020203" pitchFamily="34" charset="0"/>
              </a:rPr>
              <a:t>Top cities with Digital Readiness vs Pilot Engagement</a:t>
            </a:r>
          </a:p>
          <a:p>
            <a:pPr>
              <a:buNone/>
            </a:pPr>
            <a:endParaRPr lang="en-US" sz="1400" b="1" dirty="0">
              <a:latin typeface="Segoe UI" panose="020B0502040204020203" pitchFamily="34" charset="0"/>
              <a:cs typeface="Segoe UI" panose="020B0502040204020203" pitchFamily="34" charset="0"/>
            </a:endParaRPr>
          </a:p>
          <a:p>
            <a:pPr>
              <a:buNone/>
            </a:pPr>
            <a:endParaRPr lang="en-US" sz="1400" b="1"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US" sz="1400" b="1" dirty="0">
                <a:latin typeface="Segoe UI" panose="020B0502040204020203" pitchFamily="34" charset="0"/>
                <a:cs typeface="Segoe UI" panose="020B0502040204020203" pitchFamily="34" charset="0"/>
              </a:rPr>
              <a:t>Kanpur &amp; Lucknow</a:t>
            </a:r>
            <a:r>
              <a:rPr lang="en-US" sz="1400" dirty="0">
                <a:latin typeface="Segoe UI" panose="020B0502040204020203" pitchFamily="34" charset="0"/>
                <a:cs typeface="Segoe UI" panose="020B0502040204020203" pitchFamily="34" charset="0"/>
              </a:rPr>
              <a:t> score highest on readiness (76), but show </a:t>
            </a:r>
            <a:r>
              <a:rPr lang="en-US" sz="1400" b="1" dirty="0">
                <a:latin typeface="Segoe UI" panose="020B0502040204020203" pitchFamily="34" charset="0"/>
                <a:cs typeface="Segoe UI" panose="020B0502040204020203" pitchFamily="34" charset="0"/>
              </a:rPr>
              <a:t>low pilot engagement</a:t>
            </a:r>
            <a:r>
              <a:rPr lang="en-US" sz="1400" dirty="0">
                <a:latin typeface="Segoe UI" panose="020B0502040204020203" pitchFamily="34" charset="0"/>
                <a:cs typeface="Segoe UI" panose="020B0502040204020203" pitchFamily="34" charset="0"/>
              </a:rPr>
              <a:t> (14 &amp; 19).</a:t>
            </a:r>
          </a:p>
          <a:p>
            <a:pPr>
              <a:buFont typeface="Arial" panose="020B0604020202020204" pitchFamily="34" charset="0"/>
              <a:buChar char="•"/>
            </a:pPr>
            <a:endParaRPr lang="en-US" sz="1400"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US" sz="1400" b="1" dirty="0">
                <a:latin typeface="Segoe UI" panose="020B0502040204020203" pitchFamily="34" charset="0"/>
                <a:cs typeface="Segoe UI" panose="020B0502040204020203" pitchFamily="34" charset="0"/>
              </a:rPr>
              <a:t>Ahmedabad stands out</a:t>
            </a:r>
            <a:r>
              <a:rPr lang="en-US" sz="1400" dirty="0">
                <a:latin typeface="Segoe UI" panose="020B0502040204020203" pitchFamily="34" charset="0"/>
                <a:cs typeface="Segoe UI" panose="020B0502040204020203" pitchFamily="34" charset="0"/>
              </a:rPr>
              <a:t> with </a:t>
            </a:r>
            <a:r>
              <a:rPr lang="en-US" sz="1400" b="1" dirty="0">
                <a:latin typeface="Segoe UI" panose="020B0502040204020203" pitchFamily="34" charset="0"/>
                <a:cs typeface="Segoe UI" panose="020B0502040204020203" pitchFamily="34" charset="0"/>
              </a:rPr>
              <a:t>highest engagement (20)</a:t>
            </a:r>
            <a:r>
              <a:rPr lang="en-US" sz="1400" dirty="0">
                <a:latin typeface="Segoe UI" panose="020B0502040204020203" pitchFamily="34" charset="0"/>
                <a:cs typeface="Segoe UI" panose="020B0502040204020203" pitchFamily="34" charset="0"/>
              </a:rPr>
              <a:t> despite slightly lower readiness (74).</a:t>
            </a:r>
          </a:p>
          <a:p>
            <a:pPr>
              <a:buFont typeface="Arial" panose="020B0604020202020204" pitchFamily="34" charset="0"/>
              <a:buChar char="•"/>
            </a:pPr>
            <a:endParaRPr lang="en-US" sz="1400"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US" sz="1400" b="1" dirty="0">
                <a:latin typeface="Segoe UI" panose="020B0502040204020203" pitchFamily="34" charset="0"/>
                <a:cs typeface="Segoe UI" panose="020B0502040204020203" pitchFamily="34" charset="0"/>
              </a:rPr>
              <a:t>Gap between readiness and action</a:t>
            </a:r>
            <a:r>
              <a:rPr lang="en-US" sz="1400" dirty="0">
                <a:latin typeface="Segoe UI" panose="020B0502040204020203" pitchFamily="34" charset="0"/>
                <a:cs typeface="Segoe UI" panose="020B0502040204020203" pitchFamily="34" charset="0"/>
              </a:rPr>
              <a:t> suggests need for </a:t>
            </a:r>
            <a:r>
              <a:rPr lang="en-US" sz="1400" b="1" dirty="0">
                <a:latin typeface="Segoe UI" panose="020B0502040204020203" pitchFamily="34" charset="0"/>
                <a:cs typeface="Segoe UI" panose="020B0502040204020203" pitchFamily="34" charset="0"/>
              </a:rPr>
              <a:t>better activation strategies</a:t>
            </a:r>
            <a:r>
              <a:rPr lang="en-US" sz="1400" dirty="0">
                <a:latin typeface="Segoe UI" panose="020B0502040204020203" pitchFamily="34" charset="0"/>
                <a:cs typeface="Segoe UI" panose="020B0502040204020203" pitchFamily="34" charset="0"/>
              </a:rPr>
              <a:t>.</a:t>
            </a:r>
          </a:p>
        </p:txBody>
      </p:sp>
      <p:sp>
        <p:nvSpPr>
          <p:cNvPr id="7" name="TextBox 6">
            <a:extLst>
              <a:ext uri="{FF2B5EF4-FFF2-40B4-BE49-F238E27FC236}">
                <a16:creationId xmlns:a16="http://schemas.microsoft.com/office/drawing/2014/main" id="{1E16CFD7-0458-DF04-0C50-0C86334CACD7}"/>
              </a:ext>
            </a:extLst>
          </p:cNvPr>
          <p:cNvSpPr txBox="1"/>
          <p:nvPr/>
        </p:nvSpPr>
        <p:spPr>
          <a:xfrm>
            <a:off x="5673214" y="4082124"/>
            <a:ext cx="6096000" cy="2277547"/>
          </a:xfrm>
          <a:prstGeom prst="rect">
            <a:avLst/>
          </a:prstGeom>
          <a:noFill/>
        </p:spPr>
        <p:txBody>
          <a:bodyPr wrap="square">
            <a:spAutoFit/>
          </a:bodyPr>
          <a:lstStyle/>
          <a:p>
            <a:pPr>
              <a:buNone/>
            </a:pPr>
            <a:r>
              <a:rPr lang="en-IN" sz="1600" b="1" dirty="0">
                <a:latin typeface="Segoe UI" panose="020B0502040204020203" pitchFamily="34" charset="0"/>
                <a:cs typeface="Segoe UI" panose="020B0502040204020203" pitchFamily="34" charset="0"/>
              </a:rPr>
              <a:t> Transition Phase Summary</a:t>
            </a:r>
          </a:p>
          <a:p>
            <a:pPr>
              <a:buNone/>
            </a:pPr>
            <a:endParaRPr lang="en-IN" sz="1400" b="1"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IN" sz="1400" b="1" dirty="0">
                <a:latin typeface="Segoe UI" panose="020B0502040204020203" pitchFamily="34" charset="0"/>
                <a:cs typeface="Segoe UI" panose="020B0502040204020203" pitchFamily="34" charset="0"/>
              </a:rPr>
              <a:t>High Readiness + High Engagement</a:t>
            </a:r>
            <a:r>
              <a:rPr lang="en-IN" sz="1400" dirty="0">
                <a:latin typeface="Segoe UI" panose="020B0502040204020203" pitchFamily="34" charset="0"/>
                <a:cs typeface="Segoe UI" panose="020B0502040204020203" pitchFamily="34" charset="0"/>
              </a:rPr>
              <a:t>: Lucknow, Bhopal, Ahmedabad — ready to scale digital pilots.</a:t>
            </a:r>
          </a:p>
          <a:p>
            <a:pPr>
              <a:buFont typeface="Arial" panose="020B0604020202020204" pitchFamily="34" charset="0"/>
              <a:buChar char="•"/>
            </a:pPr>
            <a:endParaRPr lang="en-IN" sz="1400"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IN" sz="1400" b="1" dirty="0">
                <a:latin typeface="Segoe UI" panose="020B0502040204020203" pitchFamily="34" charset="0"/>
                <a:cs typeface="Segoe UI" panose="020B0502040204020203" pitchFamily="34" charset="0"/>
              </a:rPr>
              <a:t>Moderate Readiness / Engagement</a:t>
            </a:r>
            <a:r>
              <a:rPr lang="en-IN" sz="1400" dirty="0">
                <a:latin typeface="Segoe UI" panose="020B0502040204020203" pitchFamily="34" charset="0"/>
                <a:cs typeface="Segoe UI" panose="020B0502040204020203" pitchFamily="34" charset="0"/>
              </a:rPr>
              <a:t>: Patna, Ranchi — emerging potential, needs support.</a:t>
            </a:r>
          </a:p>
          <a:p>
            <a:pPr>
              <a:buFont typeface="Arial" panose="020B0604020202020204" pitchFamily="34" charset="0"/>
              <a:buChar char="•"/>
            </a:pPr>
            <a:endParaRPr lang="en-IN" sz="1400"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IN" sz="1400" b="1" dirty="0">
                <a:latin typeface="Segoe UI" panose="020B0502040204020203" pitchFamily="34" charset="0"/>
                <a:cs typeface="Segoe UI" panose="020B0502040204020203" pitchFamily="34" charset="0"/>
              </a:rPr>
              <a:t>Low Readiness / Low Engagement</a:t>
            </a:r>
            <a:r>
              <a:rPr lang="en-IN" sz="1400" dirty="0">
                <a:latin typeface="Segoe UI" panose="020B0502040204020203" pitchFamily="34" charset="0"/>
                <a:cs typeface="Segoe UI" panose="020B0502040204020203" pitchFamily="34" charset="0"/>
              </a:rPr>
              <a:t>: Delhi, Jaipur, Mumbai, Kanpur, Varanasi — foundational work needed.</a:t>
            </a:r>
          </a:p>
        </p:txBody>
      </p:sp>
    </p:spTree>
    <p:extLst>
      <p:ext uri="{BB962C8B-B14F-4D97-AF65-F5344CB8AC3E}">
        <p14:creationId xmlns:p14="http://schemas.microsoft.com/office/powerpoint/2010/main" val="1700239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9853909-7772-5F49-699C-2148668774C9}"/>
              </a:ext>
            </a:extLst>
          </p:cNvPr>
          <p:cNvPicPr>
            <a:picLocks noChangeAspect="1"/>
          </p:cNvPicPr>
          <p:nvPr/>
        </p:nvPicPr>
        <p:blipFill>
          <a:blip r:embed="rId2"/>
          <a:stretch>
            <a:fillRect/>
          </a:stretch>
        </p:blipFill>
        <p:spPr>
          <a:xfrm>
            <a:off x="5943808" y="1821412"/>
            <a:ext cx="5830114" cy="4591691"/>
          </a:xfrm>
          <a:prstGeom prst="rect">
            <a:avLst/>
          </a:prstGeom>
        </p:spPr>
      </p:pic>
      <p:sp>
        <p:nvSpPr>
          <p:cNvPr id="9" name="TextBox 8">
            <a:extLst>
              <a:ext uri="{FF2B5EF4-FFF2-40B4-BE49-F238E27FC236}">
                <a16:creationId xmlns:a16="http://schemas.microsoft.com/office/drawing/2014/main" id="{D8D70DBF-22A9-81B0-220E-E9AFF768C2D4}"/>
              </a:ext>
            </a:extLst>
          </p:cNvPr>
          <p:cNvSpPr txBox="1"/>
          <p:nvPr/>
        </p:nvSpPr>
        <p:spPr>
          <a:xfrm>
            <a:off x="324464" y="847720"/>
            <a:ext cx="6096000" cy="369332"/>
          </a:xfrm>
          <a:prstGeom prst="rect">
            <a:avLst/>
          </a:prstGeom>
          <a:noFill/>
        </p:spPr>
        <p:txBody>
          <a:bodyPr wrap="square">
            <a:spAutoFit/>
          </a:bodyPr>
          <a:lstStyle/>
          <a:p>
            <a:r>
              <a:rPr lang="en-IN" b="1" dirty="0">
                <a:latin typeface="Segoe UI" panose="020B0502040204020203" pitchFamily="34" charset="0"/>
                <a:cs typeface="Segoe UI" panose="020B0502040204020203" pitchFamily="34" charset="0"/>
              </a:rPr>
              <a:t>Digital Relaunch City Prioritization</a:t>
            </a:r>
          </a:p>
        </p:txBody>
      </p:sp>
      <p:sp>
        <p:nvSpPr>
          <p:cNvPr id="11" name="TextBox 10">
            <a:extLst>
              <a:ext uri="{FF2B5EF4-FFF2-40B4-BE49-F238E27FC236}">
                <a16:creationId xmlns:a16="http://schemas.microsoft.com/office/drawing/2014/main" id="{9B6297A1-AFED-85D1-EA16-D99A662CFD26}"/>
              </a:ext>
            </a:extLst>
          </p:cNvPr>
          <p:cNvSpPr txBox="1"/>
          <p:nvPr/>
        </p:nvSpPr>
        <p:spPr>
          <a:xfrm>
            <a:off x="127820" y="1821412"/>
            <a:ext cx="5712541" cy="2062103"/>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Segoe UI" panose="020B0502040204020203" pitchFamily="34" charset="0"/>
                <a:cs typeface="Segoe UI" panose="020B0502040204020203" pitchFamily="34" charset="0"/>
              </a:rPr>
              <a:t>All three cities show high digital readiness and similar pilot engagement. However, print circulation is lowest in Lucknow, indicating the strongest decline and therefore the greatest urgency to transition. </a:t>
            </a:r>
          </a:p>
          <a:p>
            <a:pPr marL="285750" indent="-285750">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dirty="0">
                <a:latin typeface="Segoe UI" panose="020B0502040204020203" pitchFamily="34" charset="0"/>
                <a:cs typeface="Segoe UI" panose="020B0502040204020203" pitchFamily="34" charset="0"/>
              </a:rPr>
              <a:t>Ahmedabad and Bhopal also show strong readiness and engagement, making them suitable for Phase 1 of the digital relaunch, with </a:t>
            </a:r>
            <a:r>
              <a:rPr lang="en-US" sz="1600" b="1" dirty="0">
                <a:latin typeface="Segoe UI" panose="020B0502040204020203" pitchFamily="34" charset="0"/>
                <a:cs typeface="Segoe UI" panose="020B0502040204020203" pitchFamily="34" charset="0"/>
              </a:rPr>
              <a:t>Lucknow</a:t>
            </a:r>
            <a:r>
              <a:rPr lang="en-US" sz="1600" dirty="0">
                <a:latin typeface="Segoe UI" panose="020B0502040204020203" pitchFamily="34" charset="0"/>
                <a:cs typeface="Segoe UI" panose="020B0502040204020203" pitchFamily="34" charset="0"/>
              </a:rPr>
              <a:t> being the top priority.</a:t>
            </a:r>
            <a:endParaRPr lang="en-IN"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21397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B170F-AE7E-9FF4-E4C5-6525A5A75510}"/>
              </a:ext>
            </a:extLst>
          </p:cNvPr>
          <p:cNvSpPr>
            <a:spLocks noGrp="1"/>
          </p:cNvSpPr>
          <p:nvPr>
            <p:ph type="title"/>
          </p:nvPr>
        </p:nvSpPr>
        <p:spPr>
          <a:xfrm>
            <a:off x="1154954" y="727588"/>
            <a:ext cx="8761413" cy="894736"/>
          </a:xfrm>
        </p:spPr>
        <p:txBody>
          <a:bodyPr>
            <a:normAutofit fontScale="90000"/>
          </a:bodyPr>
          <a:lstStyle/>
          <a:p>
            <a:pPr algn="ctr"/>
            <a:r>
              <a:rPr lang="en-IN" sz="4900" b="1" dirty="0"/>
              <a:t>Bharat Herald </a:t>
            </a:r>
            <a:br>
              <a:rPr lang="en-IN" dirty="0"/>
            </a:br>
            <a:endParaRPr lang="en-IN" dirty="0"/>
          </a:p>
        </p:txBody>
      </p:sp>
      <p:sp>
        <p:nvSpPr>
          <p:cNvPr id="6" name="Rectangle 2">
            <a:extLst>
              <a:ext uri="{FF2B5EF4-FFF2-40B4-BE49-F238E27FC236}">
                <a16:creationId xmlns:a16="http://schemas.microsoft.com/office/drawing/2014/main" id="{DF43F705-AA4D-30E0-BC38-63D4870FC194}"/>
              </a:ext>
            </a:extLst>
          </p:cNvPr>
          <p:cNvSpPr>
            <a:spLocks noGrp="1" noChangeArrowheads="1"/>
          </p:cNvSpPr>
          <p:nvPr>
            <p:ph idx="1"/>
          </p:nvPr>
        </p:nvSpPr>
        <p:spPr bwMode="auto">
          <a:xfrm>
            <a:off x="1154954" y="2880491"/>
            <a:ext cx="936987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Bharat Herald is a 70-year-old regional newspaper facing declining print circulation.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Pandemic accelerated the shift toward digital news consumption.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Competitors have gained audience share with mobile-friendly formats.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Advertiser confidence has dropped in key cities and categories.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company needs a data-driven digital transition plan to regain relevance and revenue.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0573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9F502B-E4E5-FF70-0912-AC4389F66885}"/>
              </a:ext>
            </a:extLst>
          </p:cNvPr>
          <p:cNvSpPr txBox="1"/>
          <p:nvPr/>
        </p:nvSpPr>
        <p:spPr>
          <a:xfrm>
            <a:off x="1750142" y="287283"/>
            <a:ext cx="7983794" cy="369332"/>
          </a:xfrm>
          <a:prstGeom prst="rect">
            <a:avLst/>
          </a:prstGeom>
          <a:noFill/>
        </p:spPr>
        <p:txBody>
          <a:bodyPr wrap="square">
            <a:spAutoFit/>
          </a:bodyPr>
          <a:lstStyle/>
          <a:p>
            <a:pPr algn="ctr"/>
            <a:r>
              <a:rPr lang="en-US" b="1" u="sng" dirty="0">
                <a:latin typeface="Segoe UI" panose="020B0502040204020203" pitchFamily="34" charset="0"/>
                <a:cs typeface="Segoe UI" panose="020B0502040204020203" pitchFamily="34" charset="0"/>
              </a:rPr>
              <a:t>Phased Digital Transition – Readiness to Long-Term Growth</a:t>
            </a:r>
            <a:endParaRPr lang="en-IN" b="1" u="sng" dirty="0">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A211123F-8522-9AFB-ECBE-A83FF6DDC61C}"/>
              </a:ext>
            </a:extLst>
          </p:cNvPr>
          <p:cNvSpPr txBox="1"/>
          <p:nvPr/>
        </p:nvSpPr>
        <p:spPr>
          <a:xfrm>
            <a:off x="771832" y="754144"/>
            <a:ext cx="9379974" cy="1600438"/>
          </a:xfrm>
          <a:prstGeom prst="rect">
            <a:avLst/>
          </a:prstGeom>
          <a:noFill/>
        </p:spPr>
        <p:txBody>
          <a:bodyPr wrap="square">
            <a:spAutoFit/>
          </a:bodyPr>
          <a:lstStyle/>
          <a:p>
            <a:pPr>
              <a:buNone/>
            </a:pPr>
            <a:r>
              <a:rPr lang="en-IN" b="1" u="sng" dirty="0"/>
              <a:t>Phase 1 – Immediate (0–6 Months)</a:t>
            </a:r>
          </a:p>
          <a:p>
            <a:pPr>
              <a:buNone/>
            </a:pPr>
            <a:endParaRPr lang="en-IN" sz="1600" b="1"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IN" sz="1600" dirty="0">
                <a:latin typeface="Segoe UI" panose="020B0502040204020203" pitchFamily="34" charset="0"/>
                <a:cs typeface="Segoe UI" panose="020B0502040204020203" pitchFamily="34" charset="0"/>
              </a:rPr>
              <a:t>Focus on </a:t>
            </a:r>
            <a:r>
              <a:rPr lang="en-IN" sz="1600" b="1" dirty="0">
                <a:latin typeface="Segoe UI" panose="020B0502040204020203" pitchFamily="34" charset="0"/>
                <a:cs typeface="Segoe UI" panose="020B0502040204020203" pitchFamily="34" charset="0"/>
              </a:rPr>
              <a:t>high-readiness cities first</a:t>
            </a:r>
            <a:r>
              <a:rPr lang="en-IN" sz="1600" dirty="0">
                <a:latin typeface="Segoe UI" panose="020B0502040204020203" pitchFamily="34" charset="0"/>
                <a:cs typeface="Segoe UI" panose="020B0502040204020203" pitchFamily="34" charset="0"/>
              </a:rPr>
              <a:t> (pilot programs on  Lucknow, Bhopal, Varanasi).</a:t>
            </a:r>
          </a:p>
          <a:p>
            <a:pPr>
              <a:buFont typeface="Arial" panose="020B0604020202020204" pitchFamily="34" charset="0"/>
              <a:buChar char="•"/>
            </a:pPr>
            <a:r>
              <a:rPr lang="en-IN" sz="1600" dirty="0">
                <a:latin typeface="Segoe UI" panose="020B0502040204020203" pitchFamily="34" charset="0"/>
                <a:cs typeface="Segoe UI" panose="020B0502040204020203" pitchFamily="34" charset="0"/>
              </a:rPr>
              <a:t>Launch </a:t>
            </a:r>
            <a:r>
              <a:rPr lang="en-IN" sz="1600" b="1" dirty="0">
                <a:latin typeface="Segoe UI" panose="020B0502040204020203" pitchFamily="34" charset="0"/>
                <a:cs typeface="Segoe UI" panose="020B0502040204020203" pitchFamily="34" charset="0"/>
              </a:rPr>
              <a:t>WhatsApp bulletins</a:t>
            </a:r>
            <a:r>
              <a:rPr lang="en-IN" sz="1600" dirty="0">
                <a:latin typeface="Segoe UI" panose="020B0502040204020203" pitchFamily="34" charset="0"/>
                <a:cs typeface="Segoe UI" panose="020B0502040204020203" pitchFamily="34" charset="0"/>
              </a:rPr>
              <a:t>, mobile-optimized e-paper, flexible subscriptions.</a:t>
            </a:r>
          </a:p>
          <a:p>
            <a:pPr>
              <a:buFont typeface="Arial" panose="020B0604020202020204" pitchFamily="34" charset="0"/>
              <a:buChar char="•"/>
            </a:pPr>
            <a:r>
              <a:rPr lang="en-US" sz="1600" dirty="0">
                <a:latin typeface="Segoe UI" panose="020B0502040204020203" pitchFamily="34" charset="0"/>
                <a:cs typeface="Segoe UI" panose="020B0502040204020203" pitchFamily="34" charset="0"/>
              </a:rPr>
              <a:t>Launch “beta features” like instant notifications &amp; interactive polls</a:t>
            </a:r>
            <a:endParaRPr lang="en-IN" sz="1600"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IN" sz="1600" dirty="0">
                <a:latin typeface="Segoe UI" panose="020B0502040204020203" pitchFamily="34" charset="0"/>
                <a:cs typeface="Segoe UI" panose="020B0502040204020203" pitchFamily="34" charset="0"/>
              </a:rPr>
              <a:t>Collect data and feedback to fine-tune before expansion.</a:t>
            </a:r>
          </a:p>
        </p:txBody>
      </p:sp>
      <p:sp>
        <p:nvSpPr>
          <p:cNvPr id="6" name="TextBox 5">
            <a:extLst>
              <a:ext uri="{FF2B5EF4-FFF2-40B4-BE49-F238E27FC236}">
                <a16:creationId xmlns:a16="http://schemas.microsoft.com/office/drawing/2014/main" id="{44775FBB-81EF-FA89-6698-9C69E1291C36}"/>
              </a:ext>
            </a:extLst>
          </p:cNvPr>
          <p:cNvSpPr txBox="1"/>
          <p:nvPr/>
        </p:nvSpPr>
        <p:spPr>
          <a:xfrm>
            <a:off x="771832" y="2615209"/>
            <a:ext cx="9193161" cy="1354217"/>
          </a:xfrm>
          <a:prstGeom prst="rect">
            <a:avLst/>
          </a:prstGeom>
          <a:noFill/>
        </p:spPr>
        <p:txBody>
          <a:bodyPr wrap="square">
            <a:spAutoFit/>
          </a:bodyPr>
          <a:lstStyle/>
          <a:p>
            <a:pPr>
              <a:buNone/>
            </a:pPr>
            <a:r>
              <a:rPr lang="en-US" b="1" u="sng" dirty="0"/>
              <a:t>Phase 2 – Medium Term (6–18 Months)</a:t>
            </a:r>
          </a:p>
          <a:p>
            <a:pPr>
              <a:buNone/>
            </a:pPr>
            <a:endParaRPr lang="en-US" sz="1600" b="1"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US" sz="1600" dirty="0">
                <a:latin typeface="Segoe UI" panose="020B0502040204020203" pitchFamily="34" charset="0"/>
                <a:cs typeface="Segoe UI" panose="020B0502040204020203" pitchFamily="34" charset="0"/>
              </a:rPr>
              <a:t>Expand digital initiatives to </a:t>
            </a:r>
            <a:r>
              <a:rPr lang="en-US" sz="1600" b="1" dirty="0">
                <a:latin typeface="Segoe UI" panose="020B0502040204020203" pitchFamily="34" charset="0"/>
                <a:cs typeface="Segoe UI" panose="020B0502040204020203" pitchFamily="34" charset="0"/>
              </a:rPr>
              <a:t>mid-readiness cities</a:t>
            </a:r>
            <a:r>
              <a:rPr lang="en-US" sz="1600" dirty="0">
                <a:latin typeface="Segoe UI" panose="020B0502040204020203" pitchFamily="34" charset="0"/>
                <a:cs typeface="Segoe UI" panose="020B0502040204020203" pitchFamily="34" charset="0"/>
              </a:rPr>
              <a:t>.</a:t>
            </a:r>
          </a:p>
          <a:p>
            <a:pPr>
              <a:buFont typeface="Arial" panose="020B0604020202020204" pitchFamily="34" charset="0"/>
              <a:buChar char="•"/>
            </a:pPr>
            <a:r>
              <a:rPr lang="en-US" sz="1600" dirty="0">
                <a:latin typeface="Segoe UI" panose="020B0502040204020203" pitchFamily="34" charset="0"/>
                <a:cs typeface="Segoe UI" panose="020B0502040204020203" pitchFamily="34" charset="0"/>
              </a:rPr>
              <a:t>Strengthen mobile app experience and add </a:t>
            </a:r>
            <a:r>
              <a:rPr lang="en-US" sz="1600" b="1" dirty="0">
                <a:latin typeface="Segoe UI" panose="020B0502040204020203" pitchFamily="34" charset="0"/>
                <a:cs typeface="Segoe UI" panose="020B0502040204020203" pitchFamily="34" charset="0"/>
              </a:rPr>
              <a:t>personalized news feeds</a:t>
            </a:r>
            <a:r>
              <a:rPr lang="en-US" sz="1600" dirty="0">
                <a:latin typeface="Segoe UI" panose="020B0502040204020203" pitchFamily="34" charset="0"/>
                <a:cs typeface="Segoe UI" panose="020B0502040204020203" pitchFamily="34" charset="0"/>
              </a:rPr>
              <a:t>.</a:t>
            </a:r>
          </a:p>
          <a:p>
            <a:pPr>
              <a:buFont typeface="Arial" panose="020B0604020202020204" pitchFamily="34" charset="0"/>
              <a:buChar char="•"/>
            </a:pPr>
            <a:r>
              <a:rPr lang="en-US" sz="1600" dirty="0">
                <a:latin typeface="Segoe UI" panose="020B0502040204020203" pitchFamily="34" charset="0"/>
                <a:cs typeface="Segoe UI" panose="020B0502040204020203" pitchFamily="34" charset="0"/>
              </a:rPr>
              <a:t>Introduce more </a:t>
            </a:r>
            <a:r>
              <a:rPr lang="en-US" sz="1600" b="1" dirty="0">
                <a:latin typeface="Segoe UI" panose="020B0502040204020203" pitchFamily="34" charset="0"/>
                <a:cs typeface="Segoe UI" panose="020B0502040204020203" pitchFamily="34" charset="0"/>
              </a:rPr>
              <a:t>subscription bundles and loyalty programs</a:t>
            </a:r>
            <a:r>
              <a:rPr lang="en-US" sz="1600" dirty="0">
                <a:latin typeface="Segoe UI" panose="020B0502040204020203" pitchFamily="34" charset="0"/>
                <a:cs typeface="Segoe UI" panose="020B0502040204020203" pitchFamily="34" charset="0"/>
              </a:rPr>
              <a:t>.</a:t>
            </a:r>
          </a:p>
        </p:txBody>
      </p:sp>
      <p:sp>
        <p:nvSpPr>
          <p:cNvPr id="5" name="TextBox 4">
            <a:extLst>
              <a:ext uri="{FF2B5EF4-FFF2-40B4-BE49-F238E27FC236}">
                <a16:creationId xmlns:a16="http://schemas.microsoft.com/office/drawing/2014/main" id="{FD685CFE-C991-9AB8-6F5E-AC8BFBDB0F34}"/>
              </a:ext>
            </a:extLst>
          </p:cNvPr>
          <p:cNvSpPr txBox="1"/>
          <p:nvPr/>
        </p:nvSpPr>
        <p:spPr>
          <a:xfrm>
            <a:off x="771832" y="4272677"/>
            <a:ext cx="10137058" cy="2185214"/>
          </a:xfrm>
          <a:prstGeom prst="rect">
            <a:avLst/>
          </a:prstGeom>
          <a:noFill/>
        </p:spPr>
        <p:txBody>
          <a:bodyPr wrap="square" rtlCol="0">
            <a:spAutoFit/>
          </a:bodyPr>
          <a:lstStyle/>
          <a:p>
            <a:r>
              <a:rPr lang="en-US" b="1" u="sng" dirty="0"/>
              <a:t>Phase 3 – Long Term (18–36 Months)</a:t>
            </a:r>
          </a:p>
          <a:p>
            <a:endParaRPr lang="en-US" b="1" dirty="0"/>
          </a:p>
          <a:p>
            <a:pPr marL="285750" indent="-285750">
              <a:buFont typeface="Arial" panose="020B0604020202020204" pitchFamily="34" charset="0"/>
              <a:buChar char="•"/>
            </a:pPr>
            <a:r>
              <a:rPr lang="en-US" sz="1600" dirty="0">
                <a:latin typeface="Segoe UI" panose="020B0502040204020203" pitchFamily="34" charset="0"/>
                <a:cs typeface="Segoe UI" panose="020B0502040204020203" pitchFamily="34" charset="0"/>
              </a:rPr>
              <a:t>Full </a:t>
            </a:r>
            <a:r>
              <a:rPr lang="en-US" sz="1600" b="1" dirty="0">
                <a:latin typeface="Segoe UI" panose="020B0502040204020203" pitchFamily="34" charset="0"/>
                <a:cs typeface="Segoe UI" panose="020B0502040204020203" pitchFamily="34" charset="0"/>
              </a:rPr>
              <a:t>digital integration</a:t>
            </a:r>
            <a:r>
              <a:rPr lang="en-US" sz="1600" dirty="0">
                <a:latin typeface="Segoe UI" panose="020B0502040204020203" pitchFamily="34" charset="0"/>
                <a:cs typeface="Segoe UI" panose="020B0502040204020203" pitchFamily="34" charset="0"/>
              </a:rPr>
              <a:t> across all regions.</a:t>
            </a:r>
          </a:p>
          <a:p>
            <a:pPr marL="285750" indent="-285750">
              <a:buFont typeface="Arial" panose="020B0604020202020204" pitchFamily="34" charset="0"/>
              <a:buChar char="•"/>
            </a:pPr>
            <a:r>
              <a:rPr lang="en-US" sz="1600" dirty="0">
                <a:latin typeface="Segoe UI" panose="020B0502040204020203" pitchFamily="34" charset="0"/>
                <a:cs typeface="Segoe UI" panose="020B0502040204020203" pitchFamily="34" charset="0"/>
              </a:rPr>
              <a:t>Invest in </a:t>
            </a:r>
            <a:r>
              <a:rPr lang="en-US" sz="1600" b="1" dirty="0">
                <a:latin typeface="Segoe UI" panose="020B0502040204020203" pitchFamily="34" charset="0"/>
                <a:cs typeface="Segoe UI" panose="020B0502040204020203" pitchFamily="34" charset="0"/>
              </a:rPr>
              <a:t>advanced analytics, AI personalization &amp; video studios</a:t>
            </a:r>
            <a:r>
              <a:rPr lang="en-US" sz="1600" dirty="0">
                <a:latin typeface="Segoe UI" panose="020B0502040204020203" pitchFamily="34" charset="0"/>
                <a:cs typeface="Segoe UI" panose="020B0502040204020203" pitchFamily="34" charset="0"/>
              </a:rPr>
              <a:t>.</a:t>
            </a:r>
          </a:p>
          <a:p>
            <a:pPr marL="285750" indent="-285750">
              <a:buFont typeface="Arial" panose="020B0604020202020204" pitchFamily="34" charset="0"/>
              <a:buChar char="•"/>
            </a:pPr>
            <a:r>
              <a:rPr lang="en-US" sz="1600" dirty="0">
                <a:latin typeface="Segoe UI" panose="020B0502040204020203" pitchFamily="34" charset="0"/>
                <a:cs typeface="Segoe UI" panose="020B0502040204020203" pitchFamily="34" charset="0"/>
              </a:rPr>
              <a:t>Launch </a:t>
            </a:r>
            <a:r>
              <a:rPr lang="en-US" sz="1600" b="1" dirty="0">
                <a:latin typeface="Segoe UI" panose="020B0502040204020203" pitchFamily="34" charset="0"/>
                <a:cs typeface="Segoe UI" panose="020B0502040204020203" pitchFamily="34" charset="0"/>
              </a:rPr>
              <a:t>new monetization streams</a:t>
            </a:r>
            <a:r>
              <a:rPr lang="en-US" sz="1600" dirty="0">
                <a:latin typeface="Segoe UI" panose="020B0502040204020203" pitchFamily="34" charset="0"/>
                <a:cs typeface="Segoe UI" panose="020B0502040204020203" pitchFamily="34" charset="0"/>
              </a:rPr>
              <a:t> – podcasts, events, pay-per-article, city-specific premium content.</a:t>
            </a:r>
          </a:p>
          <a:p>
            <a:pPr marL="285750" indent="-285750">
              <a:buFont typeface="Arial" panose="020B0604020202020204" pitchFamily="34" charset="0"/>
              <a:buChar char="•"/>
            </a:pPr>
            <a:r>
              <a:rPr lang="en-US" sz="1600" dirty="0">
                <a:latin typeface="Segoe UI" panose="020B0502040204020203" pitchFamily="34" charset="0"/>
                <a:cs typeface="Segoe UI" panose="020B0502040204020203" pitchFamily="34" charset="0"/>
              </a:rPr>
              <a:t>Consolidate advertiser trust with </a:t>
            </a:r>
            <a:r>
              <a:rPr lang="en-US" sz="1600" b="1" dirty="0">
                <a:latin typeface="Segoe UI" panose="020B0502040204020203" pitchFamily="34" charset="0"/>
                <a:cs typeface="Segoe UI" panose="020B0502040204020203" pitchFamily="34" charset="0"/>
              </a:rPr>
              <a:t>transparent, city-level performance reports</a:t>
            </a:r>
            <a:r>
              <a:rPr lang="en-US" sz="1600" dirty="0">
                <a:latin typeface="Segoe UI" panose="020B0502040204020203" pitchFamily="34" charset="0"/>
                <a:cs typeface="Segoe UI" panose="020B0502040204020203" pitchFamily="34" charset="0"/>
              </a:rPr>
              <a:t>.</a:t>
            </a:r>
          </a:p>
          <a:p>
            <a:endParaRPr lang="en-IN" dirty="0"/>
          </a:p>
          <a:p>
            <a:endParaRPr lang="en-IN" dirty="0"/>
          </a:p>
        </p:txBody>
      </p:sp>
    </p:spTree>
    <p:extLst>
      <p:ext uri="{BB962C8B-B14F-4D97-AF65-F5344CB8AC3E}">
        <p14:creationId xmlns:p14="http://schemas.microsoft.com/office/powerpoint/2010/main" val="188908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28610C-5243-B6A9-0EF0-9A39FEC75D43}"/>
              </a:ext>
            </a:extLst>
          </p:cNvPr>
          <p:cNvSpPr txBox="1"/>
          <p:nvPr/>
        </p:nvSpPr>
        <p:spPr>
          <a:xfrm>
            <a:off x="717755" y="1255590"/>
            <a:ext cx="8809703" cy="2831544"/>
          </a:xfrm>
          <a:prstGeom prst="rect">
            <a:avLst/>
          </a:prstGeom>
          <a:noFill/>
        </p:spPr>
        <p:txBody>
          <a:bodyPr wrap="square">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600" dirty="0">
                <a:latin typeface="Segoe UI" panose="020B0502040204020203" pitchFamily="34" charset="0"/>
                <a:cs typeface="Segoe UI" panose="020B0502040204020203" pitchFamily="34" charset="0"/>
              </a:rPr>
              <a:t>Use cities like </a:t>
            </a:r>
            <a:r>
              <a:rPr lang="en-US" sz="1600" b="1" dirty="0">
                <a:latin typeface="Segoe UI" panose="020B0502040204020203" pitchFamily="34" charset="0"/>
                <a:cs typeface="Segoe UI" panose="020B0502040204020203" pitchFamily="34" charset="0"/>
              </a:rPr>
              <a:t>Lucknow, Ranchi, Patna</a:t>
            </a:r>
            <a:r>
              <a:rPr lang="en-US" sz="1600" dirty="0">
                <a:latin typeface="Segoe UI" panose="020B0502040204020203" pitchFamily="34" charset="0"/>
                <a:cs typeface="Segoe UI" panose="020B0502040204020203" pitchFamily="34" charset="0"/>
              </a:rPr>
              <a:t> with high ad revenue per copy as case studies to prove campaign effectiveness</a:t>
            </a:r>
          </a:p>
          <a:p>
            <a:pPr marL="285750" indent="-285750">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dirty="0">
                <a:latin typeface="Segoe UI" panose="020B0502040204020203" pitchFamily="34" charset="0"/>
                <a:cs typeface="Segoe UI" panose="020B0502040204020203" pitchFamily="34" charset="0"/>
              </a:rPr>
              <a:t>From 2019 to 2024, </a:t>
            </a:r>
            <a:r>
              <a:rPr lang="en-US" sz="1600" b="1" dirty="0">
                <a:latin typeface="Segoe UI" panose="020B0502040204020203" pitchFamily="34" charset="0"/>
                <a:cs typeface="Segoe UI" panose="020B0502040204020203" pitchFamily="34" charset="0"/>
              </a:rPr>
              <a:t>Real Estate and FMCG consistently lead ad revenue</a:t>
            </a:r>
            <a:r>
              <a:rPr lang="en-US" sz="1600" dirty="0">
                <a:latin typeface="Segoe UI" panose="020B0502040204020203" pitchFamily="34" charset="0"/>
                <a:cs typeface="Segoe UI" panose="020B0502040204020203" pitchFamily="34" charset="0"/>
              </a:rPr>
              <a:t> across years. Focus on these categories for </a:t>
            </a:r>
            <a:r>
              <a:rPr lang="en-US" sz="1600" b="1" dirty="0">
                <a:latin typeface="Segoe UI" panose="020B0502040204020203" pitchFamily="34" charset="0"/>
                <a:cs typeface="Segoe UI" panose="020B0502040204020203" pitchFamily="34" charset="0"/>
              </a:rPr>
              <a:t>long-term partnerships</a:t>
            </a:r>
            <a:r>
              <a:rPr lang="en-US" sz="1600" dirty="0">
                <a:latin typeface="Segoe UI" panose="020B0502040204020203" pitchFamily="34" charset="0"/>
                <a:cs typeface="Segoe UI" panose="020B0502040204020203" pitchFamily="34" charset="0"/>
              </a:rPr>
              <a:t>, while </a:t>
            </a:r>
            <a:r>
              <a:rPr lang="en-US" sz="1600" b="1" dirty="0">
                <a:latin typeface="Segoe UI" panose="020B0502040204020203" pitchFamily="34" charset="0"/>
                <a:cs typeface="Segoe UI" panose="020B0502040204020203" pitchFamily="34" charset="0"/>
              </a:rPr>
              <a:t>revitalizing Automobile</a:t>
            </a:r>
            <a:r>
              <a:rPr lang="en-US" sz="1600" dirty="0">
                <a:latin typeface="Segoe UI" panose="020B0502040204020203" pitchFamily="34" charset="0"/>
                <a:cs typeface="Segoe UI" panose="020B0502040204020203" pitchFamily="34" charset="0"/>
              </a:rPr>
              <a:t> with fresh formats (e.g., interactive ads, regional showcases) to reverse its plateau.</a:t>
            </a:r>
          </a:p>
          <a:p>
            <a:pPr marL="285750" indent="-285750">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600" dirty="0">
                <a:latin typeface="Segoe UI" panose="020B0502040204020203" pitchFamily="34" charset="0"/>
                <a:cs typeface="Segoe UI" panose="020B0502040204020203" pitchFamily="34" charset="0"/>
              </a:rPr>
              <a:t>Reward repeat clients with priority placements, bundled packages, and exclusive access to high-engagement zones</a:t>
            </a:r>
          </a:p>
        </p:txBody>
      </p:sp>
      <p:sp>
        <p:nvSpPr>
          <p:cNvPr id="5" name="TextBox 4">
            <a:extLst>
              <a:ext uri="{FF2B5EF4-FFF2-40B4-BE49-F238E27FC236}">
                <a16:creationId xmlns:a16="http://schemas.microsoft.com/office/drawing/2014/main" id="{DB8E21C8-0364-C82B-50F3-6CDA8FDD8E26}"/>
              </a:ext>
            </a:extLst>
          </p:cNvPr>
          <p:cNvSpPr txBox="1"/>
          <p:nvPr/>
        </p:nvSpPr>
        <p:spPr>
          <a:xfrm>
            <a:off x="1789471" y="365092"/>
            <a:ext cx="7384026" cy="369332"/>
          </a:xfrm>
          <a:prstGeom prst="rect">
            <a:avLst/>
          </a:prstGeom>
          <a:noFill/>
        </p:spPr>
        <p:txBody>
          <a:bodyPr wrap="square">
            <a:spAutoFit/>
          </a:bodyPr>
          <a:lstStyle/>
          <a:p>
            <a:pPr algn="ctr"/>
            <a:r>
              <a:rPr lang="en-US" b="1" u="sng" dirty="0">
                <a:latin typeface="Segoe UI" panose="020B0502040204020203" pitchFamily="34" charset="0"/>
                <a:cs typeface="Segoe UI" panose="020B0502040204020203" pitchFamily="34" charset="0"/>
              </a:rPr>
              <a:t>Bharat Herald regain advertiser trust in key cities or categories</a:t>
            </a:r>
            <a:endParaRPr lang="en-IN" b="1" u="sng"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43034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27A5DC-A4D1-29D5-5299-8B1E980D98A6}"/>
              </a:ext>
            </a:extLst>
          </p:cNvPr>
          <p:cNvSpPr txBox="1"/>
          <p:nvPr/>
        </p:nvSpPr>
        <p:spPr>
          <a:xfrm>
            <a:off x="943897" y="1385610"/>
            <a:ext cx="9556954" cy="3323987"/>
          </a:xfrm>
          <a:prstGeom prst="rect">
            <a:avLst/>
          </a:prstGeom>
          <a:noFill/>
        </p:spPr>
        <p:txBody>
          <a:bodyPr wrap="square">
            <a:spAutoFit/>
          </a:bodyPr>
          <a:lstStyle/>
          <a:p>
            <a:pPr>
              <a:buNone/>
            </a:pPr>
            <a:endParaRPr lang="en-US" dirty="0"/>
          </a:p>
          <a:p>
            <a:pPr>
              <a:buFont typeface="Arial" panose="020B0604020202020204" pitchFamily="34" charset="0"/>
              <a:buChar char="•"/>
            </a:pPr>
            <a:r>
              <a:rPr lang="en-US" sz="1600" dirty="0">
                <a:latin typeface="Segoe UI" panose="020B0502040204020203" pitchFamily="34" charset="0"/>
                <a:cs typeface="Segoe UI" panose="020B0502040204020203" pitchFamily="34" charset="0"/>
              </a:rPr>
              <a:t>Feedback shows users love </a:t>
            </a:r>
            <a:r>
              <a:rPr lang="en-US" sz="1600" b="1" dirty="0">
                <a:latin typeface="Segoe UI" panose="020B0502040204020203" pitchFamily="34" charset="0"/>
                <a:cs typeface="Segoe UI" panose="020B0502040204020203" pitchFamily="34" charset="0"/>
              </a:rPr>
              <a:t>WhatsApp format</a:t>
            </a:r>
            <a:r>
              <a:rPr lang="en-US" sz="1600" dirty="0">
                <a:latin typeface="Segoe UI" panose="020B0502040204020203" pitchFamily="34" charset="0"/>
                <a:cs typeface="Segoe UI" panose="020B0502040204020203" pitchFamily="34" charset="0"/>
              </a:rPr>
              <a:t> but complain about </a:t>
            </a:r>
            <a:r>
              <a:rPr lang="en-US" sz="1600" b="1" dirty="0">
                <a:latin typeface="Segoe UI" panose="020B0502040204020203" pitchFamily="34" charset="0"/>
                <a:cs typeface="Segoe UI" panose="020B0502040204020203" pitchFamily="34" charset="0"/>
              </a:rPr>
              <a:t>load times</a:t>
            </a:r>
            <a:r>
              <a:rPr lang="en-US" sz="1600" dirty="0">
                <a:latin typeface="Segoe UI" panose="020B0502040204020203" pitchFamily="34" charset="0"/>
                <a:cs typeface="Segoe UI" panose="020B0502040204020203" pitchFamily="34" charset="0"/>
              </a:rPr>
              <a:t> and </a:t>
            </a:r>
            <a:r>
              <a:rPr lang="en-US" sz="1600" b="1" dirty="0">
                <a:latin typeface="Segoe UI" panose="020B0502040204020203" pitchFamily="34" charset="0"/>
                <a:cs typeface="Segoe UI" panose="020B0502040204020203" pitchFamily="34" charset="0"/>
              </a:rPr>
              <a:t>font size</a:t>
            </a:r>
            <a:r>
              <a:rPr lang="en-US" sz="1600" dirty="0">
                <a:latin typeface="Segoe UI" panose="020B0502040204020203" pitchFamily="34" charset="0"/>
                <a:cs typeface="Segoe UI" panose="020B0502040204020203" pitchFamily="34" charset="0"/>
              </a:rPr>
              <a:t> on mobile web.</a:t>
            </a:r>
          </a:p>
          <a:p>
            <a:pPr>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US" sz="1600" dirty="0">
                <a:latin typeface="Segoe UI" panose="020B0502040204020203" pitchFamily="34" charset="0"/>
                <a:cs typeface="Segoe UI" panose="020B0502040204020203" pitchFamily="34" charset="0"/>
              </a:rPr>
              <a:t>Bounce rates are highest where content loads slowly or isn’t optimized.</a:t>
            </a:r>
          </a:p>
          <a:p>
            <a:pPr>
              <a:buFont typeface="Arial" panose="020B0604020202020204" pitchFamily="34" charset="0"/>
              <a:buChar char="•"/>
            </a:pPr>
            <a:endParaRPr lang="en-US" sz="1600" b="1"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US" sz="1600" b="1" dirty="0">
                <a:latin typeface="Segoe UI" panose="020B0502040204020203" pitchFamily="34" charset="0"/>
                <a:cs typeface="Segoe UI" panose="020B0502040204020203" pitchFamily="34" charset="0"/>
              </a:rPr>
              <a:t>Mobile-first e-papers:</a:t>
            </a:r>
            <a:r>
              <a:rPr lang="en-US" sz="1600" dirty="0">
                <a:latin typeface="Segoe UI" panose="020B0502040204020203" pitchFamily="34" charset="0"/>
                <a:cs typeface="Segoe UI" panose="020B0502040204020203" pitchFamily="34" charset="0"/>
              </a:rPr>
              <a:t> reduce file size, optimize images.</a:t>
            </a:r>
          </a:p>
          <a:p>
            <a:pPr>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US" sz="1600" b="1" dirty="0">
                <a:latin typeface="Segoe UI" panose="020B0502040204020203" pitchFamily="34" charset="0"/>
                <a:cs typeface="Segoe UI" panose="020B0502040204020203" pitchFamily="34" charset="0"/>
              </a:rPr>
              <a:t>Micro-content delivery:</a:t>
            </a:r>
            <a:r>
              <a:rPr lang="en-US" sz="1600" dirty="0">
                <a:latin typeface="Segoe UI" panose="020B0502040204020203" pitchFamily="34" charset="0"/>
                <a:cs typeface="Segoe UI" panose="020B0502040204020203" pitchFamily="34" charset="0"/>
              </a:rPr>
              <a:t> short bulletins, notifications, reels/short videos.</a:t>
            </a:r>
          </a:p>
          <a:p>
            <a:pPr>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US" sz="1600" b="1" dirty="0">
                <a:latin typeface="Segoe UI" panose="020B0502040204020203" pitchFamily="34" charset="0"/>
                <a:cs typeface="Segoe UI" panose="020B0502040204020203" pitchFamily="34" charset="0"/>
              </a:rPr>
              <a:t>Personalized push notifications</a:t>
            </a:r>
            <a:r>
              <a:rPr lang="en-US" sz="1600" dirty="0">
                <a:latin typeface="Segoe UI" panose="020B0502040204020203" pitchFamily="34" charset="0"/>
                <a:cs typeface="Segoe UI" panose="020B0502040204020203" pitchFamily="34" charset="0"/>
              </a:rPr>
              <a:t> by city or category.</a:t>
            </a:r>
          </a:p>
          <a:p>
            <a:pPr>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US" sz="1600" b="1" dirty="0">
                <a:latin typeface="Segoe UI" panose="020B0502040204020203" pitchFamily="34" charset="0"/>
                <a:cs typeface="Segoe UI" panose="020B0502040204020203" pitchFamily="34" charset="0"/>
              </a:rPr>
              <a:t>Test lighter progressive web apps</a:t>
            </a:r>
            <a:r>
              <a:rPr lang="en-US" sz="1600" dirty="0">
                <a:latin typeface="Segoe UI" panose="020B0502040204020203" pitchFamily="34" charset="0"/>
                <a:cs typeface="Segoe UI" panose="020B0502040204020203" pitchFamily="34" charset="0"/>
              </a:rPr>
              <a:t> for low-bandwidth regions.</a:t>
            </a:r>
          </a:p>
        </p:txBody>
      </p:sp>
      <p:sp>
        <p:nvSpPr>
          <p:cNvPr id="4" name="TextBox 3">
            <a:extLst>
              <a:ext uri="{FF2B5EF4-FFF2-40B4-BE49-F238E27FC236}">
                <a16:creationId xmlns:a16="http://schemas.microsoft.com/office/drawing/2014/main" id="{D3733125-6D6E-AE2B-1659-B73E7496E570}"/>
              </a:ext>
            </a:extLst>
          </p:cNvPr>
          <p:cNvSpPr txBox="1"/>
          <p:nvPr/>
        </p:nvSpPr>
        <p:spPr>
          <a:xfrm>
            <a:off x="2182761" y="443750"/>
            <a:ext cx="7364362" cy="369332"/>
          </a:xfrm>
          <a:prstGeom prst="rect">
            <a:avLst/>
          </a:prstGeom>
          <a:noFill/>
        </p:spPr>
        <p:txBody>
          <a:bodyPr wrap="square">
            <a:spAutoFit/>
          </a:bodyPr>
          <a:lstStyle/>
          <a:p>
            <a:pPr algn="ctr">
              <a:buNone/>
            </a:pPr>
            <a:r>
              <a:rPr lang="en-US" b="1" u="sng" dirty="0">
                <a:latin typeface="Segoe UI" panose="020B0502040204020203" pitchFamily="34" charset="0"/>
                <a:cs typeface="Segoe UI" panose="020B0502040204020203" pitchFamily="34" charset="0"/>
              </a:rPr>
              <a:t>Content Format or Delivery Changes to Boost Engagement</a:t>
            </a:r>
          </a:p>
        </p:txBody>
      </p:sp>
    </p:spTree>
    <p:extLst>
      <p:ext uri="{BB962C8B-B14F-4D97-AF65-F5344CB8AC3E}">
        <p14:creationId xmlns:p14="http://schemas.microsoft.com/office/powerpoint/2010/main" val="1755800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BDE98D-C8B7-457D-B381-5507CABD1E72}"/>
              </a:ext>
            </a:extLst>
          </p:cNvPr>
          <p:cNvSpPr txBox="1"/>
          <p:nvPr/>
        </p:nvSpPr>
        <p:spPr>
          <a:xfrm>
            <a:off x="658761" y="1297967"/>
            <a:ext cx="10087897" cy="2554545"/>
          </a:xfrm>
          <a:prstGeom prst="rect">
            <a:avLst/>
          </a:prstGeom>
          <a:noFill/>
        </p:spPr>
        <p:txBody>
          <a:bodyPr wrap="square">
            <a:spAutoFit/>
          </a:bodyPr>
          <a:lstStyle/>
          <a:p>
            <a:pPr>
              <a:buFont typeface="Arial" panose="020B0604020202020204" pitchFamily="34" charset="0"/>
              <a:buChar char="•"/>
            </a:pPr>
            <a:r>
              <a:rPr lang="en-US" sz="1600" dirty="0">
                <a:latin typeface="Segoe UI" panose="020B0502040204020203" pitchFamily="34" charset="0"/>
                <a:cs typeface="Segoe UI" panose="020B0502040204020203" pitchFamily="34" charset="0"/>
              </a:rPr>
              <a:t>High-engagement users on Mobile App Beta and WhatsApp Push are likely to pay for premium content or ad-free experiences.</a:t>
            </a:r>
          </a:p>
          <a:p>
            <a:pPr>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US" sz="1600" dirty="0">
                <a:latin typeface="Segoe UI" panose="020B0502040204020203" pitchFamily="34" charset="0"/>
                <a:cs typeface="Segoe UI" panose="020B0502040204020203" pitchFamily="34" charset="0"/>
              </a:rPr>
              <a:t>Pay-per-article works for occasional readers; bundles for loyal ones.</a:t>
            </a:r>
          </a:p>
          <a:p>
            <a:pPr>
              <a:buNone/>
            </a:pPr>
            <a:endParaRPr lang="en-US" sz="1600" b="1"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US" sz="1600" b="1" dirty="0">
                <a:latin typeface="Segoe UI" panose="020B0502040204020203" pitchFamily="34" charset="0"/>
                <a:cs typeface="Segoe UI" panose="020B0502040204020203" pitchFamily="34" charset="0"/>
              </a:rPr>
              <a:t>Pilot bundles:</a:t>
            </a:r>
            <a:r>
              <a:rPr lang="en-US" sz="1600" dirty="0">
                <a:latin typeface="Segoe UI" panose="020B0502040204020203" pitchFamily="34" charset="0"/>
                <a:cs typeface="Segoe UI" panose="020B0502040204020203" pitchFamily="34" charset="0"/>
              </a:rPr>
              <a:t> News + Local + Lifestyle + Podcasts at one price.</a:t>
            </a:r>
          </a:p>
          <a:p>
            <a:pPr>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US" sz="1600" b="1" dirty="0">
                <a:latin typeface="Segoe UI" panose="020B0502040204020203" pitchFamily="34" charset="0"/>
                <a:cs typeface="Segoe UI" panose="020B0502040204020203" pitchFamily="34" charset="0"/>
              </a:rPr>
              <a:t>Introduce a loyalty program:</a:t>
            </a:r>
            <a:r>
              <a:rPr lang="en-US" sz="1600" dirty="0">
                <a:latin typeface="Segoe UI" panose="020B0502040204020203" pitchFamily="34" charset="0"/>
                <a:cs typeface="Segoe UI" panose="020B0502040204020203" pitchFamily="34" charset="0"/>
              </a:rPr>
              <a:t> reward repeat readers with credits, discounts, early access.</a:t>
            </a:r>
          </a:p>
          <a:p>
            <a:pPr>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US" sz="1600" b="1" dirty="0">
                <a:latin typeface="Segoe UI" panose="020B0502040204020203" pitchFamily="34" charset="0"/>
                <a:cs typeface="Segoe UI" panose="020B0502040204020203" pitchFamily="34" charset="0"/>
              </a:rPr>
              <a:t>Offer micropayments/pay-per-article</a:t>
            </a:r>
            <a:r>
              <a:rPr lang="en-US" sz="1600" dirty="0">
                <a:latin typeface="Segoe UI" panose="020B0502040204020203" pitchFamily="34" charset="0"/>
                <a:cs typeface="Segoe UI" panose="020B0502040204020203" pitchFamily="34" charset="0"/>
              </a:rPr>
              <a:t> for casual users — no barrier to entry.</a:t>
            </a:r>
          </a:p>
        </p:txBody>
      </p:sp>
      <p:sp>
        <p:nvSpPr>
          <p:cNvPr id="4" name="TextBox 3">
            <a:extLst>
              <a:ext uri="{FF2B5EF4-FFF2-40B4-BE49-F238E27FC236}">
                <a16:creationId xmlns:a16="http://schemas.microsoft.com/office/drawing/2014/main" id="{9397454E-F544-B960-5756-03E59FF2AC49}"/>
              </a:ext>
            </a:extLst>
          </p:cNvPr>
          <p:cNvSpPr txBox="1"/>
          <p:nvPr/>
        </p:nvSpPr>
        <p:spPr>
          <a:xfrm>
            <a:off x="1356851" y="295418"/>
            <a:ext cx="9635613" cy="369332"/>
          </a:xfrm>
          <a:prstGeom prst="rect">
            <a:avLst/>
          </a:prstGeom>
          <a:noFill/>
        </p:spPr>
        <p:txBody>
          <a:bodyPr wrap="square">
            <a:spAutoFit/>
          </a:bodyPr>
          <a:lstStyle/>
          <a:p>
            <a:pPr algn="ctr">
              <a:buNone/>
            </a:pPr>
            <a:r>
              <a:rPr lang="en-US" b="1" u="sng" dirty="0">
                <a:latin typeface="Segoe UI" panose="020B0502040204020203" pitchFamily="34" charset="0"/>
                <a:cs typeface="Segoe UI" panose="020B0502040204020203" pitchFamily="34" charset="0"/>
              </a:rPr>
              <a:t> Subscription Bundling, Loyalty, Pay-per-Article Models for Revenue Recovery</a:t>
            </a:r>
          </a:p>
        </p:txBody>
      </p:sp>
    </p:spTree>
    <p:extLst>
      <p:ext uri="{BB962C8B-B14F-4D97-AF65-F5344CB8AC3E}">
        <p14:creationId xmlns:p14="http://schemas.microsoft.com/office/powerpoint/2010/main" val="4184965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D004F6-F5DF-345D-3CFE-A754742C6955}"/>
              </a:ext>
            </a:extLst>
          </p:cNvPr>
          <p:cNvSpPr txBox="1"/>
          <p:nvPr/>
        </p:nvSpPr>
        <p:spPr>
          <a:xfrm>
            <a:off x="1022555" y="1297967"/>
            <a:ext cx="10058400" cy="2831544"/>
          </a:xfrm>
          <a:prstGeom prst="rect">
            <a:avLst/>
          </a:prstGeom>
          <a:noFill/>
        </p:spPr>
        <p:txBody>
          <a:bodyPr wrap="square">
            <a:spAutoFit/>
          </a:bodyPr>
          <a:lstStyle/>
          <a:p>
            <a:pPr>
              <a:buFont typeface="Arial" panose="020B0604020202020204" pitchFamily="34" charset="0"/>
              <a:buChar char="•"/>
            </a:pPr>
            <a:r>
              <a:rPr lang="en-US" sz="1600" dirty="0">
                <a:latin typeface="Segoe UI" panose="020B0502040204020203" pitchFamily="34" charset="0"/>
                <a:cs typeface="Segoe UI" panose="020B0502040204020203" pitchFamily="34" charset="0"/>
              </a:rPr>
              <a:t>Engagement is often highest in cities with strong local identity.</a:t>
            </a:r>
          </a:p>
          <a:p>
            <a:pPr>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US" sz="1600" dirty="0">
                <a:latin typeface="Segoe UI" panose="020B0502040204020203" pitchFamily="34" charset="0"/>
                <a:cs typeface="Segoe UI" panose="020B0502040204020203" pitchFamily="34" charset="0"/>
              </a:rPr>
              <a:t>People trust </a:t>
            </a:r>
            <a:r>
              <a:rPr lang="en-US" sz="1600" b="1" dirty="0">
                <a:latin typeface="Segoe UI" panose="020B0502040204020203" pitchFamily="34" charset="0"/>
                <a:cs typeface="Segoe UI" panose="020B0502040204020203" pitchFamily="34" charset="0"/>
              </a:rPr>
              <a:t>local voices</a:t>
            </a:r>
            <a:r>
              <a:rPr lang="en-US" sz="1600" dirty="0">
                <a:latin typeface="Segoe UI" panose="020B0502040204020203" pitchFamily="34" charset="0"/>
                <a:cs typeface="Segoe UI" panose="020B0502040204020203" pitchFamily="34" charset="0"/>
              </a:rPr>
              <a:t> more than corporate brands.</a:t>
            </a:r>
          </a:p>
          <a:p>
            <a:endParaRPr lang="en-US" sz="1600"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US" sz="1600" dirty="0">
                <a:latin typeface="Segoe UI" panose="020B0502040204020203" pitchFamily="34" charset="0"/>
                <a:cs typeface="Segoe UI" panose="020B0502040204020203" pitchFamily="34" charset="0"/>
              </a:rPr>
              <a:t>Identify top 3–4 high-engagement cities.</a:t>
            </a:r>
          </a:p>
          <a:p>
            <a:pPr>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US" sz="1600" dirty="0">
                <a:latin typeface="Segoe UI" panose="020B0502040204020203" pitchFamily="34" charset="0"/>
                <a:cs typeface="Segoe UI" panose="020B0502040204020203" pitchFamily="34" charset="0"/>
              </a:rPr>
              <a:t>Partner with </a:t>
            </a:r>
            <a:r>
              <a:rPr lang="en-US" sz="1600" b="1" dirty="0">
                <a:latin typeface="Segoe UI" panose="020B0502040204020203" pitchFamily="34" charset="0"/>
                <a:cs typeface="Segoe UI" panose="020B0502040204020203" pitchFamily="34" charset="0"/>
              </a:rPr>
              <a:t>local journalists, bloggers, radio hosts</a:t>
            </a:r>
            <a:r>
              <a:rPr lang="en-US" sz="1600" dirty="0">
                <a:latin typeface="Segoe UI" panose="020B0502040204020203" pitchFamily="34" charset="0"/>
                <a:cs typeface="Segoe UI" panose="020B0502040204020203" pitchFamily="34" charset="0"/>
              </a:rPr>
              <a:t> to co-create content.</a:t>
            </a:r>
          </a:p>
          <a:p>
            <a:pPr>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US" sz="1600" dirty="0">
                <a:latin typeface="Segoe UI" panose="020B0502040204020203" pitchFamily="34" charset="0"/>
                <a:cs typeface="Segoe UI" panose="020B0502040204020203" pitchFamily="34" charset="0"/>
              </a:rPr>
              <a:t>Feature them prominently on your platforms — “By [Local Voice]” branding.</a:t>
            </a:r>
          </a:p>
          <a:p>
            <a:pPr>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US" sz="1600" dirty="0">
                <a:latin typeface="Segoe UI" panose="020B0502040204020203" pitchFamily="34" charset="0"/>
                <a:cs typeface="Segoe UI" panose="020B0502040204020203" pitchFamily="34" charset="0"/>
              </a:rPr>
              <a:t>Run </a:t>
            </a:r>
            <a:r>
              <a:rPr lang="en-US" sz="1600" b="1" dirty="0">
                <a:latin typeface="Segoe UI" panose="020B0502040204020203" pitchFamily="34" charset="0"/>
                <a:cs typeface="Segoe UI" panose="020B0502040204020203" pitchFamily="34" charset="0"/>
              </a:rPr>
              <a:t>city-level newsletters or WhatsApp channels</a:t>
            </a:r>
            <a:r>
              <a:rPr lang="en-US" sz="1600" dirty="0">
                <a:latin typeface="Segoe UI" panose="020B0502040204020203" pitchFamily="34" charset="0"/>
                <a:cs typeface="Segoe UI" panose="020B0502040204020203" pitchFamily="34" charset="0"/>
              </a:rPr>
              <a:t> curated by local experts</a:t>
            </a:r>
            <a:r>
              <a:rPr lang="en-US" dirty="0"/>
              <a:t>.</a:t>
            </a:r>
          </a:p>
        </p:txBody>
      </p:sp>
      <p:sp>
        <p:nvSpPr>
          <p:cNvPr id="4" name="TextBox 3">
            <a:extLst>
              <a:ext uri="{FF2B5EF4-FFF2-40B4-BE49-F238E27FC236}">
                <a16:creationId xmlns:a16="http://schemas.microsoft.com/office/drawing/2014/main" id="{EC2B9BF1-C082-FD7B-12BD-7D44D93395DA}"/>
              </a:ext>
            </a:extLst>
          </p:cNvPr>
          <p:cNvSpPr txBox="1"/>
          <p:nvPr/>
        </p:nvSpPr>
        <p:spPr>
          <a:xfrm>
            <a:off x="1504335" y="256938"/>
            <a:ext cx="8121445" cy="369332"/>
          </a:xfrm>
          <a:prstGeom prst="rect">
            <a:avLst/>
          </a:prstGeom>
          <a:noFill/>
        </p:spPr>
        <p:txBody>
          <a:bodyPr wrap="square">
            <a:spAutoFit/>
          </a:bodyPr>
          <a:lstStyle/>
          <a:p>
            <a:pPr algn="ctr">
              <a:buNone/>
            </a:pPr>
            <a:r>
              <a:rPr lang="en-US" b="1" dirty="0"/>
              <a:t> </a:t>
            </a:r>
            <a:r>
              <a:rPr lang="en-US" b="1" u="sng" dirty="0">
                <a:latin typeface="Segoe UI" panose="020B0502040204020203" pitchFamily="34" charset="0"/>
                <a:cs typeface="Segoe UI" panose="020B0502040204020203" pitchFamily="34" charset="0"/>
              </a:rPr>
              <a:t>Leverage Local Influencers or Journalists to Re-establish Credibility</a:t>
            </a:r>
          </a:p>
        </p:txBody>
      </p:sp>
    </p:spTree>
    <p:extLst>
      <p:ext uri="{BB962C8B-B14F-4D97-AF65-F5344CB8AC3E}">
        <p14:creationId xmlns:p14="http://schemas.microsoft.com/office/powerpoint/2010/main" val="3185502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D24D7F-4E19-D424-C5BE-CB45034FFF02}"/>
              </a:ext>
            </a:extLst>
          </p:cNvPr>
          <p:cNvSpPr txBox="1"/>
          <p:nvPr/>
        </p:nvSpPr>
        <p:spPr>
          <a:xfrm>
            <a:off x="226142" y="351612"/>
            <a:ext cx="5348748" cy="4585871"/>
          </a:xfrm>
          <a:prstGeom prst="rect">
            <a:avLst/>
          </a:prstGeom>
          <a:noFill/>
        </p:spPr>
        <p:txBody>
          <a:bodyPr wrap="square">
            <a:spAutoFit/>
          </a:bodyPr>
          <a:lstStyle/>
          <a:p>
            <a:pPr>
              <a:buNone/>
            </a:pPr>
            <a:r>
              <a:rPr lang="en-US" b="1" dirty="0">
                <a:latin typeface="Segoe UI" panose="020B0502040204020203" pitchFamily="34" charset="0"/>
                <a:cs typeface="Segoe UI" panose="020B0502040204020203" pitchFamily="34" charset="0"/>
              </a:rPr>
              <a:t> </a:t>
            </a:r>
            <a:r>
              <a:rPr lang="en-US" b="1" u="sng" dirty="0">
                <a:latin typeface="Segoe UI" panose="020B0502040204020203" pitchFamily="34" charset="0"/>
                <a:cs typeface="Segoe UI" panose="020B0502040204020203" pitchFamily="34" charset="0"/>
              </a:rPr>
              <a:t>The Times of India Group (India) Challenges:</a:t>
            </a:r>
          </a:p>
          <a:p>
            <a:pPr>
              <a:buNone/>
            </a:pPr>
            <a:endParaRPr lang="en-US" b="1" u="sng" dirty="0"/>
          </a:p>
          <a:p>
            <a:pPr>
              <a:buNone/>
            </a:pPr>
            <a:endParaRPr lang="en-US" sz="1600"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US" sz="1600" dirty="0">
                <a:latin typeface="Segoe UI" panose="020B0502040204020203" pitchFamily="34" charset="0"/>
                <a:cs typeface="Segoe UI" panose="020B0502040204020203" pitchFamily="34" charset="0"/>
              </a:rPr>
              <a:t>Diversified print + digital brands, high mobile consumption in India.</a:t>
            </a:r>
          </a:p>
          <a:p>
            <a:pPr>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p>
            <a:pPr>
              <a:buNone/>
            </a:pPr>
            <a:r>
              <a:rPr lang="en-US" sz="1600" b="1" dirty="0">
                <a:latin typeface="Segoe UI" panose="020B0502040204020203" pitchFamily="34" charset="0"/>
                <a:cs typeface="Segoe UI" panose="020B0502040204020203" pitchFamily="34" charset="0"/>
              </a:rPr>
              <a:t>What they did:</a:t>
            </a:r>
            <a:endParaRPr lang="en-US" sz="1600"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US" sz="1600" b="1" dirty="0">
                <a:latin typeface="Segoe UI" panose="020B0502040204020203" pitchFamily="34" charset="0"/>
                <a:cs typeface="Segoe UI" panose="020B0502040204020203" pitchFamily="34" charset="0"/>
              </a:rPr>
              <a:t>TOI+ (premium digital subscription)</a:t>
            </a:r>
            <a:r>
              <a:rPr lang="en-US" sz="1600" dirty="0">
                <a:latin typeface="Segoe UI" panose="020B0502040204020203" pitchFamily="34" charset="0"/>
                <a:cs typeface="Segoe UI" panose="020B0502040204020203" pitchFamily="34" charset="0"/>
              </a:rPr>
              <a:t> for ad-free experience and exclusive articles.</a:t>
            </a:r>
          </a:p>
          <a:p>
            <a:pPr>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US" sz="1600" b="1" dirty="0">
                <a:latin typeface="Segoe UI" panose="020B0502040204020203" pitchFamily="34" charset="0"/>
                <a:cs typeface="Segoe UI" panose="020B0502040204020203" pitchFamily="34" charset="0"/>
              </a:rPr>
              <a:t>Strong mobile app push</a:t>
            </a:r>
            <a:r>
              <a:rPr lang="en-US" sz="1600" dirty="0">
                <a:latin typeface="Segoe UI" panose="020B0502040204020203" pitchFamily="34" charset="0"/>
                <a:cs typeface="Segoe UI" panose="020B0502040204020203" pitchFamily="34" charset="0"/>
              </a:rPr>
              <a:t> with city-specific notifications.</a:t>
            </a:r>
          </a:p>
          <a:p>
            <a:pPr>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US" sz="1600" b="1" dirty="0">
                <a:latin typeface="Segoe UI" panose="020B0502040204020203" pitchFamily="34" charset="0"/>
                <a:cs typeface="Segoe UI" panose="020B0502040204020203" pitchFamily="34" charset="0"/>
              </a:rPr>
              <a:t>Experimented with WhatsApp bulletins</a:t>
            </a:r>
            <a:r>
              <a:rPr lang="en-US" sz="1600" dirty="0">
                <a:latin typeface="Segoe UI" panose="020B0502040204020203" pitchFamily="34" charset="0"/>
                <a:cs typeface="Segoe UI" panose="020B0502040204020203" pitchFamily="34" charset="0"/>
              </a:rPr>
              <a:t> and audio news for regional markets.</a:t>
            </a:r>
          </a:p>
          <a:p>
            <a:pPr>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p>
            <a:pPr>
              <a:buNone/>
            </a:pPr>
            <a:r>
              <a:rPr lang="en-US" sz="1600" b="1" dirty="0">
                <a:latin typeface="Segoe UI" panose="020B0502040204020203" pitchFamily="34" charset="0"/>
                <a:cs typeface="Segoe UI" panose="020B0502040204020203" pitchFamily="34" charset="0"/>
              </a:rPr>
              <a:t>Result:</a:t>
            </a:r>
            <a:endParaRPr lang="en-US" sz="1600"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US" sz="1600" dirty="0">
                <a:latin typeface="Segoe UI" panose="020B0502040204020203" pitchFamily="34" charset="0"/>
                <a:cs typeface="Segoe UI" panose="020B0502040204020203" pitchFamily="34" charset="0"/>
              </a:rPr>
              <a:t>Growing digital subscriber base in metros.</a:t>
            </a:r>
          </a:p>
          <a:p>
            <a:pPr>
              <a:buFont typeface="Arial" panose="020B0604020202020204" pitchFamily="34" charset="0"/>
              <a:buChar char="•"/>
            </a:pPr>
            <a:r>
              <a:rPr lang="en-US" sz="1600" dirty="0">
                <a:latin typeface="Segoe UI" panose="020B0502040204020203" pitchFamily="34" charset="0"/>
                <a:cs typeface="Segoe UI" panose="020B0502040204020203" pitchFamily="34" charset="0"/>
              </a:rPr>
              <a:t>Advertisers attracted to high-value urban audiences.</a:t>
            </a:r>
          </a:p>
        </p:txBody>
      </p:sp>
      <p:sp>
        <p:nvSpPr>
          <p:cNvPr id="5" name="TextBox 4">
            <a:extLst>
              <a:ext uri="{FF2B5EF4-FFF2-40B4-BE49-F238E27FC236}">
                <a16:creationId xmlns:a16="http://schemas.microsoft.com/office/drawing/2014/main" id="{57EFAC69-F18D-7821-18AC-925FB27AD207}"/>
              </a:ext>
            </a:extLst>
          </p:cNvPr>
          <p:cNvSpPr txBox="1"/>
          <p:nvPr/>
        </p:nvSpPr>
        <p:spPr>
          <a:xfrm>
            <a:off x="5869858" y="240066"/>
            <a:ext cx="6096000" cy="5755422"/>
          </a:xfrm>
          <a:prstGeom prst="rect">
            <a:avLst/>
          </a:prstGeom>
          <a:noFill/>
        </p:spPr>
        <p:txBody>
          <a:bodyPr wrap="square">
            <a:spAutoFit/>
          </a:bodyPr>
          <a:lstStyle/>
          <a:p>
            <a:pPr>
              <a:buNone/>
            </a:pPr>
            <a:r>
              <a:rPr lang="en-US" b="1" dirty="0">
                <a:latin typeface="Segoe UI" panose="020B0502040204020203" pitchFamily="34" charset="0"/>
                <a:cs typeface="Segoe UI" panose="020B0502040204020203" pitchFamily="34" charset="0"/>
              </a:rPr>
              <a:t> </a:t>
            </a:r>
            <a:r>
              <a:rPr lang="en-US" b="1" u="sng" dirty="0">
                <a:latin typeface="Segoe UI" panose="020B0502040204020203" pitchFamily="34" charset="0"/>
                <a:cs typeface="Segoe UI" panose="020B0502040204020203" pitchFamily="34" charset="0"/>
              </a:rPr>
              <a:t>The New York Times (US) Challenges:</a:t>
            </a:r>
          </a:p>
          <a:p>
            <a:pPr>
              <a:buNone/>
            </a:pPr>
            <a:endParaRPr lang="en-US" sz="1600" u="sng"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US" sz="1600" dirty="0">
                <a:latin typeface="Segoe UI" panose="020B0502040204020203" pitchFamily="34" charset="0"/>
                <a:cs typeface="Segoe UI" panose="020B0502040204020203" pitchFamily="34" charset="0"/>
              </a:rPr>
              <a:t>Declining print revenue and subscription base.</a:t>
            </a:r>
          </a:p>
          <a:p>
            <a:pPr>
              <a:buFont typeface="Arial" panose="020B0604020202020204" pitchFamily="34" charset="0"/>
              <a:buChar char="•"/>
            </a:pPr>
            <a:r>
              <a:rPr lang="en-US" sz="1600" dirty="0">
                <a:latin typeface="Segoe UI" panose="020B0502040204020203" pitchFamily="34" charset="0"/>
                <a:cs typeface="Segoe UI" panose="020B0502040204020203" pitchFamily="34" charset="0"/>
              </a:rPr>
              <a:t>Needed to rebuild advertiser confidence and attract digital audiences.</a:t>
            </a:r>
          </a:p>
          <a:p>
            <a:pPr>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p>
            <a:pPr>
              <a:buNone/>
            </a:pPr>
            <a:r>
              <a:rPr lang="en-US" sz="1600" b="1" dirty="0">
                <a:latin typeface="Segoe UI" panose="020B0502040204020203" pitchFamily="34" charset="0"/>
                <a:cs typeface="Segoe UI" panose="020B0502040204020203" pitchFamily="34" charset="0"/>
              </a:rPr>
              <a:t>What they did:</a:t>
            </a:r>
            <a:endParaRPr lang="en-US" sz="1600"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US" sz="1600" b="1" dirty="0">
                <a:latin typeface="Segoe UI" panose="020B0502040204020203" pitchFamily="34" charset="0"/>
                <a:cs typeface="Segoe UI" panose="020B0502040204020203" pitchFamily="34" charset="0"/>
              </a:rPr>
              <a:t>Subscription Bundling:</a:t>
            </a:r>
            <a:r>
              <a:rPr lang="en-US" sz="1600" dirty="0">
                <a:latin typeface="Segoe UI" panose="020B0502040204020203" pitchFamily="34" charset="0"/>
                <a:cs typeface="Segoe UI" panose="020B0502040204020203" pitchFamily="34" charset="0"/>
              </a:rPr>
              <a:t> Digital + Cooking + Games + Audio (NYT Audio) to create a sticky ecosystem.</a:t>
            </a:r>
          </a:p>
          <a:p>
            <a:pPr>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US" sz="1600" b="1" dirty="0">
                <a:latin typeface="Segoe UI" panose="020B0502040204020203" pitchFamily="34" charset="0"/>
                <a:cs typeface="Segoe UI" panose="020B0502040204020203" pitchFamily="34" charset="0"/>
              </a:rPr>
              <a:t>Mobile-first redesign:</a:t>
            </a:r>
            <a:r>
              <a:rPr lang="en-US" sz="1600" dirty="0">
                <a:latin typeface="Segoe UI" panose="020B0502040204020203" pitchFamily="34" charset="0"/>
                <a:cs typeface="Segoe UI" panose="020B0502040204020203" pitchFamily="34" charset="0"/>
              </a:rPr>
              <a:t> Faster loading, app push notifications, visually rich stories.</a:t>
            </a:r>
          </a:p>
          <a:p>
            <a:pPr>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US" sz="1600" b="1" dirty="0">
                <a:latin typeface="Segoe UI" panose="020B0502040204020203" pitchFamily="34" charset="0"/>
                <a:cs typeface="Segoe UI" panose="020B0502040204020203" pitchFamily="34" charset="0"/>
              </a:rPr>
              <a:t>Data-driven personalization:</a:t>
            </a:r>
            <a:r>
              <a:rPr lang="en-US" sz="1600" dirty="0">
                <a:latin typeface="Segoe UI" panose="020B0502040204020203" pitchFamily="34" charset="0"/>
                <a:cs typeface="Segoe UI" panose="020B0502040204020203" pitchFamily="34" charset="0"/>
              </a:rPr>
              <a:t> Recommended articles, newsletters.</a:t>
            </a:r>
          </a:p>
          <a:p>
            <a:pPr>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US" sz="1600" b="1" dirty="0">
                <a:latin typeface="Segoe UI" panose="020B0502040204020203" pitchFamily="34" charset="0"/>
                <a:cs typeface="Segoe UI" panose="020B0502040204020203" pitchFamily="34" charset="0"/>
              </a:rPr>
              <a:t>Influencer-style journalists:</a:t>
            </a:r>
            <a:r>
              <a:rPr lang="en-US" sz="1600" dirty="0">
                <a:latin typeface="Segoe UI" panose="020B0502040204020203" pitchFamily="34" charset="0"/>
                <a:cs typeface="Segoe UI" panose="020B0502040204020203" pitchFamily="34" charset="0"/>
              </a:rPr>
              <a:t> Certain columnists and newsletters built loyal followings (like Ezra Klein, The Morning Newsletter).</a:t>
            </a:r>
          </a:p>
          <a:p>
            <a:pPr>
              <a:buFont typeface="Arial" panose="020B0604020202020204" pitchFamily="34" charset="0"/>
              <a:buChar char="•"/>
            </a:pPr>
            <a:endParaRPr lang="en-US" sz="1600" dirty="0">
              <a:latin typeface="Segoe UI" panose="020B0502040204020203" pitchFamily="34" charset="0"/>
              <a:cs typeface="Segoe UI" panose="020B0502040204020203" pitchFamily="34" charset="0"/>
            </a:endParaRPr>
          </a:p>
          <a:p>
            <a:pPr>
              <a:buNone/>
            </a:pPr>
            <a:r>
              <a:rPr lang="en-US" sz="1600" b="1" dirty="0">
                <a:latin typeface="Segoe UI" panose="020B0502040204020203" pitchFamily="34" charset="0"/>
                <a:cs typeface="Segoe UI" panose="020B0502040204020203" pitchFamily="34" charset="0"/>
              </a:rPr>
              <a:t>Result:</a:t>
            </a:r>
            <a:endParaRPr lang="en-US" sz="1600" dirty="0">
              <a:latin typeface="Segoe UI" panose="020B0502040204020203" pitchFamily="34" charset="0"/>
              <a:cs typeface="Segoe UI" panose="020B0502040204020203" pitchFamily="34" charset="0"/>
            </a:endParaRPr>
          </a:p>
          <a:p>
            <a:pPr>
              <a:buFont typeface="Arial" panose="020B0604020202020204" pitchFamily="34" charset="0"/>
              <a:buChar char="•"/>
            </a:pPr>
            <a:r>
              <a:rPr lang="en-US" sz="1600" dirty="0">
                <a:latin typeface="Segoe UI" panose="020B0502040204020203" pitchFamily="34" charset="0"/>
                <a:cs typeface="Segoe UI" panose="020B0502040204020203" pitchFamily="34" charset="0"/>
              </a:rPr>
              <a:t>More than 10 million digital subscribers by 2023.</a:t>
            </a:r>
          </a:p>
          <a:p>
            <a:pPr>
              <a:buFont typeface="Arial" panose="020B0604020202020204" pitchFamily="34" charset="0"/>
              <a:buChar char="•"/>
            </a:pPr>
            <a:r>
              <a:rPr lang="en-US" sz="1600" dirty="0">
                <a:latin typeface="Segoe UI" panose="020B0502040204020203" pitchFamily="34" charset="0"/>
                <a:cs typeface="Segoe UI" panose="020B0502040204020203" pitchFamily="34" charset="0"/>
              </a:rPr>
              <a:t>Higher engagement per user and steady advertising growth on digital platforms.</a:t>
            </a:r>
          </a:p>
        </p:txBody>
      </p:sp>
    </p:spTree>
    <p:extLst>
      <p:ext uri="{BB962C8B-B14F-4D97-AF65-F5344CB8AC3E}">
        <p14:creationId xmlns:p14="http://schemas.microsoft.com/office/powerpoint/2010/main" val="155091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F993E8-8936-8F27-DBF1-514325225374}"/>
              </a:ext>
            </a:extLst>
          </p:cNvPr>
          <p:cNvSpPr txBox="1"/>
          <p:nvPr/>
        </p:nvSpPr>
        <p:spPr>
          <a:xfrm>
            <a:off x="5476569" y="3175819"/>
            <a:ext cx="6626941" cy="1015663"/>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sz="6000" b="1" dirty="0"/>
              <a:t>THANK YOU </a:t>
            </a:r>
          </a:p>
        </p:txBody>
      </p:sp>
    </p:spTree>
    <p:extLst>
      <p:ext uri="{BB962C8B-B14F-4D97-AF65-F5344CB8AC3E}">
        <p14:creationId xmlns:p14="http://schemas.microsoft.com/office/powerpoint/2010/main" val="2621414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AF767-60D4-5530-4FBD-B0DF5F8FF37A}"/>
              </a:ext>
            </a:extLst>
          </p:cNvPr>
          <p:cNvSpPr>
            <a:spLocks noGrp="1"/>
          </p:cNvSpPr>
          <p:nvPr>
            <p:ph type="title"/>
          </p:nvPr>
        </p:nvSpPr>
        <p:spPr/>
        <p:txBody>
          <a:bodyPr/>
          <a:lstStyle/>
          <a:p>
            <a:r>
              <a:rPr lang="en-IN" dirty="0"/>
              <a:t>Analysis &amp; Insights Overview</a:t>
            </a:r>
          </a:p>
        </p:txBody>
      </p:sp>
      <p:sp>
        <p:nvSpPr>
          <p:cNvPr id="3" name="Content Placeholder 2">
            <a:extLst>
              <a:ext uri="{FF2B5EF4-FFF2-40B4-BE49-F238E27FC236}">
                <a16:creationId xmlns:a16="http://schemas.microsoft.com/office/drawing/2014/main" id="{66125497-2C37-E5C3-AC16-94F1D2D1B978}"/>
              </a:ext>
            </a:extLst>
          </p:cNvPr>
          <p:cNvSpPr>
            <a:spLocks noGrp="1"/>
          </p:cNvSpPr>
          <p:nvPr>
            <p:ph idx="1"/>
          </p:nvPr>
        </p:nvSpPr>
        <p:spPr/>
        <p:txBody>
          <a:bodyPr/>
          <a:lstStyle/>
          <a:p>
            <a:pPr marL="0" indent="0">
              <a:buNone/>
            </a:pPr>
            <a:r>
              <a:rPr lang="en-IN" dirty="0"/>
              <a:t>Ad-hoc Analysis</a:t>
            </a:r>
          </a:p>
          <a:p>
            <a:pPr marL="0" indent="0">
              <a:buNone/>
            </a:pPr>
            <a:endParaRPr lang="en-IN" dirty="0"/>
          </a:p>
          <a:p>
            <a:pPr marL="0" indent="0">
              <a:buNone/>
            </a:pPr>
            <a:r>
              <a:rPr lang="en-IN" dirty="0"/>
              <a:t>Power BI Dashboard</a:t>
            </a:r>
          </a:p>
          <a:p>
            <a:pPr marL="0" indent="0">
              <a:buNone/>
            </a:pPr>
            <a:endParaRPr lang="en-IN" dirty="0"/>
          </a:p>
          <a:p>
            <a:pPr marL="0" indent="0">
              <a:buNone/>
            </a:pPr>
            <a:r>
              <a:rPr lang="en-IN" dirty="0"/>
              <a:t>Primary and Secondary Analysis</a:t>
            </a:r>
          </a:p>
          <a:p>
            <a:pPr marL="0" indent="0">
              <a:buNone/>
            </a:pPr>
            <a:endParaRPr lang="en-IN" dirty="0"/>
          </a:p>
          <a:p>
            <a:pPr marL="0" indent="0">
              <a:buNone/>
            </a:pPr>
            <a:r>
              <a:rPr lang="en-IN" dirty="0"/>
              <a:t>Recommendations </a:t>
            </a:r>
          </a:p>
        </p:txBody>
      </p:sp>
    </p:spTree>
    <p:extLst>
      <p:ext uri="{BB962C8B-B14F-4D97-AF65-F5344CB8AC3E}">
        <p14:creationId xmlns:p14="http://schemas.microsoft.com/office/powerpoint/2010/main" val="936545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8B5B3C-0FBE-04FE-5A50-38E17E66684D}"/>
              </a:ext>
            </a:extLst>
          </p:cNvPr>
          <p:cNvSpPr txBox="1"/>
          <p:nvPr/>
        </p:nvSpPr>
        <p:spPr>
          <a:xfrm>
            <a:off x="3136490" y="120133"/>
            <a:ext cx="6096000" cy="369332"/>
          </a:xfrm>
          <a:prstGeom prst="rect">
            <a:avLst/>
          </a:prstGeom>
          <a:noFill/>
        </p:spPr>
        <p:txBody>
          <a:bodyPr wrap="square">
            <a:spAutoFit/>
          </a:bodyPr>
          <a:lstStyle/>
          <a:p>
            <a:r>
              <a:rPr lang="en-US" sz="1800" b="1" u="sng" dirty="0">
                <a:latin typeface="Segoe UI" panose="020B0502040204020203" pitchFamily="34" charset="0"/>
                <a:cs typeface="Segoe UI" panose="020B0502040204020203" pitchFamily="34" charset="0"/>
              </a:rPr>
              <a:t>Business Request 1: Monthly Circulation Drop Check</a:t>
            </a:r>
            <a:endParaRPr lang="en-IN" dirty="0"/>
          </a:p>
        </p:txBody>
      </p:sp>
      <p:sp>
        <p:nvSpPr>
          <p:cNvPr id="5" name="TextBox 4">
            <a:extLst>
              <a:ext uri="{FF2B5EF4-FFF2-40B4-BE49-F238E27FC236}">
                <a16:creationId xmlns:a16="http://schemas.microsoft.com/office/drawing/2014/main" id="{75078FD5-9665-6117-6DFB-BAA349725A8B}"/>
              </a:ext>
            </a:extLst>
          </p:cNvPr>
          <p:cNvSpPr txBox="1"/>
          <p:nvPr/>
        </p:nvSpPr>
        <p:spPr>
          <a:xfrm>
            <a:off x="1209368" y="489465"/>
            <a:ext cx="10441857" cy="1477328"/>
          </a:xfrm>
          <a:prstGeom prst="rect">
            <a:avLst/>
          </a:prstGeom>
          <a:noFill/>
        </p:spPr>
        <p:txBody>
          <a:bodyPr wrap="square">
            <a:spAutoFit/>
          </a:bodyPr>
          <a:lstStyle/>
          <a:p>
            <a:r>
              <a:rPr lang="en-US" sz="1800" b="1" dirty="0">
                <a:latin typeface="Segoe UI" panose="020B0502040204020203" pitchFamily="34" charset="0"/>
                <a:cs typeface="Segoe UI" panose="020B0502040204020203" pitchFamily="34" charset="0"/>
              </a:rPr>
              <a:t>Objective: </a:t>
            </a:r>
            <a:br>
              <a:rPr lang="en-US" sz="1800" dirty="0">
                <a:latin typeface="Segoe UI Semibold" panose="020B0702040204020203" pitchFamily="34" charset="0"/>
                <a:cs typeface="Segoe UI Semibold" panose="020B0702040204020203" pitchFamily="34" charset="0"/>
              </a:rPr>
            </a:br>
            <a:br>
              <a:rPr lang="en-US" sz="1800" dirty="0">
                <a:latin typeface="Segoe UI Semibold" panose="020B0702040204020203" pitchFamily="34" charset="0"/>
                <a:cs typeface="Segoe UI Semibold" panose="020B0702040204020203" pitchFamily="34" charset="0"/>
              </a:rPr>
            </a:br>
            <a:r>
              <a:rPr lang="en-US" sz="1800" dirty="0">
                <a:latin typeface="Segoe UI Semibold" panose="020B0702040204020203" pitchFamily="34" charset="0"/>
                <a:cs typeface="Segoe UI Semibold" panose="020B0702040204020203" pitchFamily="34" charset="0"/>
              </a:rPr>
              <a:t> I</a:t>
            </a:r>
            <a:r>
              <a:rPr lang="en-US" sz="1800" dirty="0">
                <a:latin typeface="Segoe UI" panose="020B0502040204020203" pitchFamily="34" charset="0"/>
                <a:cs typeface="Segoe UI" panose="020B0502040204020203" pitchFamily="34" charset="0"/>
              </a:rPr>
              <a:t>dentify the </a:t>
            </a:r>
            <a:r>
              <a:rPr lang="en-US" sz="1800" b="1" dirty="0">
                <a:latin typeface="Segoe UI" panose="020B0502040204020203" pitchFamily="34" charset="0"/>
                <a:cs typeface="Segoe UI" panose="020B0502040204020203" pitchFamily="34" charset="0"/>
              </a:rPr>
              <a:t>top 3 months</a:t>
            </a:r>
            <a:r>
              <a:rPr lang="en-US" sz="1800" dirty="0">
                <a:latin typeface="Segoe UI" panose="020B0502040204020203" pitchFamily="34" charset="0"/>
                <a:cs typeface="Segoe UI" panose="020B0502040204020203" pitchFamily="34" charset="0"/>
              </a:rPr>
              <a:t> between </a:t>
            </a:r>
            <a:r>
              <a:rPr lang="en-US" sz="1800" b="1" dirty="0">
                <a:latin typeface="Segoe UI" panose="020B0502040204020203" pitchFamily="34" charset="0"/>
                <a:cs typeface="Segoe UI" panose="020B0502040204020203" pitchFamily="34" charset="0"/>
              </a:rPr>
              <a:t>2019–2024</a:t>
            </a:r>
            <a:r>
              <a:rPr lang="en-US" sz="1800" dirty="0">
                <a:latin typeface="Segoe UI" panose="020B0502040204020203" pitchFamily="34" charset="0"/>
                <a:cs typeface="Segoe UI" panose="020B0502040204020203" pitchFamily="34" charset="0"/>
              </a:rPr>
              <a:t> where any city experienced the </a:t>
            </a:r>
            <a:r>
              <a:rPr lang="en-US" sz="1800" b="1" dirty="0">
                <a:latin typeface="Segoe UI" panose="020B0502040204020203" pitchFamily="34" charset="0"/>
                <a:cs typeface="Segoe UI" panose="020B0502040204020203" pitchFamily="34" charset="0"/>
              </a:rPr>
              <a:t>sharpest decline</a:t>
            </a:r>
            <a:r>
              <a:rPr lang="en-US" sz="1800" dirty="0">
                <a:latin typeface="Segoe UI" panose="020B0502040204020203" pitchFamily="34" charset="0"/>
                <a:cs typeface="Segoe UI" panose="020B0502040204020203" pitchFamily="34" charset="0"/>
              </a:rPr>
              <a:t> in newspaper circulation. This helps spotlight operational or market shifts that may require strategic attention.</a:t>
            </a:r>
            <a:endParaRPr lang="en-IN" dirty="0"/>
          </a:p>
        </p:txBody>
      </p:sp>
      <p:pic>
        <p:nvPicPr>
          <p:cNvPr id="6" name="Picture 5">
            <a:extLst>
              <a:ext uri="{FF2B5EF4-FFF2-40B4-BE49-F238E27FC236}">
                <a16:creationId xmlns:a16="http://schemas.microsoft.com/office/drawing/2014/main" id="{6DA6E2FA-523B-D012-D697-4D7657AC591F}"/>
              </a:ext>
            </a:extLst>
          </p:cNvPr>
          <p:cNvPicPr>
            <a:picLocks noChangeAspect="1"/>
          </p:cNvPicPr>
          <p:nvPr/>
        </p:nvPicPr>
        <p:blipFill>
          <a:blip r:embed="rId2"/>
          <a:stretch>
            <a:fillRect/>
          </a:stretch>
        </p:blipFill>
        <p:spPr>
          <a:xfrm>
            <a:off x="1725912" y="2126703"/>
            <a:ext cx="5132439" cy="1590737"/>
          </a:xfrm>
          <a:prstGeom prst="rect">
            <a:avLst/>
          </a:prstGeom>
        </p:spPr>
      </p:pic>
      <p:sp>
        <p:nvSpPr>
          <p:cNvPr id="8" name="TextBox 7">
            <a:extLst>
              <a:ext uri="{FF2B5EF4-FFF2-40B4-BE49-F238E27FC236}">
                <a16:creationId xmlns:a16="http://schemas.microsoft.com/office/drawing/2014/main" id="{EA613F1E-3366-344F-E61E-5DA7CB884E2D}"/>
              </a:ext>
            </a:extLst>
          </p:cNvPr>
          <p:cNvSpPr txBox="1"/>
          <p:nvPr/>
        </p:nvSpPr>
        <p:spPr>
          <a:xfrm>
            <a:off x="1209367" y="4092366"/>
            <a:ext cx="5648983" cy="369332"/>
          </a:xfrm>
          <a:prstGeom prst="rect">
            <a:avLst/>
          </a:prstGeom>
          <a:noFill/>
        </p:spPr>
        <p:txBody>
          <a:bodyPr wrap="square">
            <a:spAutoFit/>
          </a:bodyPr>
          <a:lstStyle/>
          <a:p>
            <a:r>
              <a:rPr lang="en-IN" b="1" dirty="0">
                <a:latin typeface="Segoe UI" panose="020B0502040204020203" pitchFamily="34" charset="0"/>
                <a:cs typeface="Segoe UI" panose="020B0502040204020203" pitchFamily="34" charset="0"/>
              </a:rPr>
              <a:t>Results: </a:t>
            </a:r>
            <a:endParaRPr lang="en-IN" dirty="0"/>
          </a:p>
        </p:txBody>
      </p:sp>
      <p:sp>
        <p:nvSpPr>
          <p:cNvPr id="10" name="TextBox 9">
            <a:extLst>
              <a:ext uri="{FF2B5EF4-FFF2-40B4-BE49-F238E27FC236}">
                <a16:creationId xmlns:a16="http://schemas.microsoft.com/office/drawing/2014/main" id="{92B38E98-99F3-891E-FD31-CB33FCC9565E}"/>
              </a:ext>
            </a:extLst>
          </p:cNvPr>
          <p:cNvSpPr txBox="1"/>
          <p:nvPr/>
        </p:nvSpPr>
        <p:spPr>
          <a:xfrm>
            <a:off x="1071716" y="4836624"/>
            <a:ext cx="10264877"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Varanasi</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appears twice, suggesting a recurring circulation challenge—possibly seasonal or market-driven.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Jaipur’s</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drop in early 2020 may correlate with broader disruptions (e.g., pandemic onset). </a:t>
            </a:r>
          </a:p>
        </p:txBody>
      </p:sp>
    </p:spTree>
    <p:extLst>
      <p:ext uri="{BB962C8B-B14F-4D97-AF65-F5344CB8AC3E}">
        <p14:creationId xmlns:p14="http://schemas.microsoft.com/office/powerpoint/2010/main" val="3468626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B9A3961-FFE2-871C-A9EE-79054E4B0C1B}"/>
              </a:ext>
            </a:extLst>
          </p:cNvPr>
          <p:cNvSpPr txBox="1"/>
          <p:nvPr/>
        </p:nvSpPr>
        <p:spPr>
          <a:xfrm>
            <a:off x="1550627" y="223202"/>
            <a:ext cx="9215696" cy="1477328"/>
          </a:xfrm>
          <a:prstGeom prst="rect">
            <a:avLst/>
          </a:prstGeom>
          <a:noFill/>
        </p:spPr>
        <p:txBody>
          <a:bodyPr wrap="square">
            <a:spAutoFit/>
          </a:bodyPr>
          <a:lstStyle/>
          <a:p>
            <a:pPr algn="ctr">
              <a:buNone/>
            </a:pPr>
            <a:r>
              <a:rPr lang="en-US" dirty="0"/>
              <a:t> </a:t>
            </a:r>
            <a:r>
              <a:rPr lang="en-US" b="1" u="sng" dirty="0">
                <a:latin typeface="Segoe UI" panose="020B0502040204020203" pitchFamily="34" charset="0"/>
                <a:cs typeface="Segoe UI" panose="020B0502040204020203" pitchFamily="34" charset="0"/>
              </a:rPr>
              <a:t>Business Request 2: Yearly Revenue Concentration by Category</a:t>
            </a:r>
          </a:p>
          <a:p>
            <a:pPr>
              <a:buNone/>
            </a:pPr>
            <a:r>
              <a:rPr lang="en-US" dirty="0"/>
              <a:t> </a:t>
            </a:r>
            <a:r>
              <a:rPr lang="en-US" b="1" dirty="0">
                <a:latin typeface="Segoe UI" panose="020B0502040204020203" pitchFamily="34" charset="0"/>
                <a:cs typeface="Segoe UI" panose="020B0502040204020203" pitchFamily="34" charset="0"/>
              </a:rPr>
              <a:t>Objective:</a:t>
            </a:r>
          </a:p>
          <a:p>
            <a:pPr>
              <a:buNone/>
            </a:pPr>
            <a:endParaRPr lang="en-US" b="1" dirty="0">
              <a:latin typeface="Segoe UI" panose="020B0502040204020203" pitchFamily="34" charset="0"/>
              <a:cs typeface="Segoe UI" panose="020B0502040204020203" pitchFamily="34" charset="0"/>
            </a:endParaRPr>
          </a:p>
          <a:p>
            <a:pPr>
              <a:buNone/>
            </a:pPr>
            <a:r>
              <a:rPr lang="en-US" dirty="0"/>
              <a:t>Identify </a:t>
            </a:r>
            <a:r>
              <a:rPr lang="en-US" b="1" dirty="0"/>
              <a:t>ad categories</a:t>
            </a:r>
            <a:r>
              <a:rPr lang="en-US" dirty="0"/>
              <a:t> that contributed </a:t>
            </a:r>
            <a:r>
              <a:rPr lang="en-US" b="1" dirty="0"/>
              <a:t>more than 50%</a:t>
            </a:r>
            <a:r>
              <a:rPr lang="en-US" dirty="0"/>
              <a:t> of the </a:t>
            </a:r>
            <a:r>
              <a:rPr lang="en-US" b="1" dirty="0"/>
              <a:t>total yearly ad revenue</a:t>
            </a:r>
            <a:r>
              <a:rPr lang="en-US" dirty="0"/>
              <a:t> between 2019 and 2024. This helps pinpoint dominant revenue drivers and assess dependency risks.</a:t>
            </a:r>
          </a:p>
        </p:txBody>
      </p:sp>
      <p:sp>
        <p:nvSpPr>
          <p:cNvPr id="13" name="Rectangle 3">
            <a:extLst>
              <a:ext uri="{FF2B5EF4-FFF2-40B4-BE49-F238E27FC236}">
                <a16:creationId xmlns:a16="http://schemas.microsoft.com/office/drawing/2014/main" id="{E98D6A86-1FDE-59A5-538B-77B0D43558EE}"/>
              </a:ext>
            </a:extLst>
          </p:cNvPr>
          <p:cNvSpPr>
            <a:spLocks noChangeArrowheads="1"/>
          </p:cNvSpPr>
          <p:nvPr/>
        </p:nvSpPr>
        <p:spPr bwMode="auto">
          <a:xfrm>
            <a:off x="1809135" y="4049476"/>
            <a:ext cx="979292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Results:</a:t>
            </a:r>
          </a:p>
          <a:p>
            <a:pPr marL="0" marR="0" lvl="0" indent="0" algn="l" defTabSz="914400" rtl="0" eaLnBrk="0" fontAlgn="base" latinLnBrk="0" hangingPunct="0">
              <a:lnSpc>
                <a:spcPct val="100000"/>
              </a:lnSpc>
              <a:spcBef>
                <a:spcPct val="0"/>
              </a:spcBef>
              <a:spcAft>
                <a:spcPct val="0"/>
              </a:spcAft>
              <a:buClrTx/>
              <a:buSzTx/>
              <a:tabLst/>
            </a:pPr>
            <a:br>
              <a:rPr kumimoji="0" lang="en-US" altLang="en-US" sz="180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br>
            <a:r>
              <a:rPr kumimoji="0" lang="en-US" altLang="en-US" sz="180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No category exceeded 50% in any year—indicating a diversified revenue mix.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Real Estate dominated from 2021 onward, consistently contributing over 30%.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Government was the top contributor in 2019–2020, but its share declined.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This suggests a shift in advertiser focus from public sector to private real estate investments post-2020.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5" name="Picture 14">
            <a:extLst>
              <a:ext uri="{FF2B5EF4-FFF2-40B4-BE49-F238E27FC236}">
                <a16:creationId xmlns:a16="http://schemas.microsoft.com/office/drawing/2014/main" id="{8CB2C74D-4F95-2314-9BBF-46652A6A90B6}"/>
              </a:ext>
            </a:extLst>
          </p:cNvPr>
          <p:cNvPicPr>
            <a:picLocks noChangeAspect="1"/>
          </p:cNvPicPr>
          <p:nvPr/>
        </p:nvPicPr>
        <p:blipFill>
          <a:blip r:embed="rId2"/>
          <a:stretch>
            <a:fillRect/>
          </a:stretch>
        </p:blipFill>
        <p:spPr>
          <a:xfrm>
            <a:off x="2231924" y="2079242"/>
            <a:ext cx="7345950" cy="1814332"/>
          </a:xfrm>
          <a:prstGeom prst="rect">
            <a:avLst/>
          </a:prstGeom>
        </p:spPr>
      </p:pic>
    </p:spTree>
    <p:extLst>
      <p:ext uri="{BB962C8B-B14F-4D97-AF65-F5344CB8AC3E}">
        <p14:creationId xmlns:p14="http://schemas.microsoft.com/office/powerpoint/2010/main" val="670406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3F5F1C-9112-B6B5-8E5F-870AF3E7CCA6}"/>
              </a:ext>
            </a:extLst>
          </p:cNvPr>
          <p:cNvSpPr txBox="1"/>
          <p:nvPr/>
        </p:nvSpPr>
        <p:spPr>
          <a:xfrm>
            <a:off x="1602658" y="312540"/>
            <a:ext cx="9615948" cy="1477328"/>
          </a:xfrm>
          <a:prstGeom prst="rect">
            <a:avLst/>
          </a:prstGeom>
          <a:noFill/>
        </p:spPr>
        <p:txBody>
          <a:bodyPr wrap="square">
            <a:spAutoFit/>
          </a:bodyPr>
          <a:lstStyle/>
          <a:p>
            <a:pPr algn="ctr">
              <a:buNone/>
            </a:pPr>
            <a:r>
              <a:rPr lang="en-US" dirty="0"/>
              <a:t> </a:t>
            </a:r>
            <a:r>
              <a:rPr lang="en-US" b="1" dirty="0">
                <a:latin typeface="Segoe UI" panose="020B0502040204020203" pitchFamily="34" charset="0"/>
                <a:cs typeface="Segoe UI" panose="020B0502040204020203" pitchFamily="34" charset="0"/>
              </a:rPr>
              <a:t>Business Request 3: 2024 Print Efficiency Leaderboard</a:t>
            </a:r>
          </a:p>
          <a:p>
            <a:pPr>
              <a:buNone/>
            </a:pPr>
            <a:r>
              <a:rPr lang="en-US" b="1" dirty="0"/>
              <a:t> Objective:</a:t>
            </a:r>
          </a:p>
          <a:p>
            <a:pPr>
              <a:buNone/>
            </a:pPr>
            <a:endParaRPr lang="en-US" b="1" dirty="0"/>
          </a:p>
          <a:p>
            <a:pPr>
              <a:buNone/>
            </a:pPr>
            <a:r>
              <a:rPr lang="en-US" dirty="0"/>
              <a:t>Rank cities by </a:t>
            </a:r>
            <a:r>
              <a:rPr lang="en-US" b="1" dirty="0"/>
              <a:t>print efficiency</a:t>
            </a:r>
            <a:r>
              <a:rPr lang="en-US" dirty="0"/>
              <a:t> in 2024, calculated as: </a:t>
            </a:r>
            <a:r>
              <a:rPr lang="en-US" b="1" dirty="0"/>
              <a:t>Efficiency Ratio = Net Circulation / Copies Printed. </a:t>
            </a:r>
            <a:r>
              <a:rPr lang="en-US" dirty="0"/>
              <a:t>This helps identify cities that maximize distribution with minimal waste.</a:t>
            </a:r>
          </a:p>
        </p:txBody>
      </p:sp>
      <p:pic>
        <p:nvPicPr>
          <p:cNvPr id="5" name="Picture 4">
            <a:extLst>
              <a:ext uri="{FF2B5EF4-FFF2-40B4-BE49-F238E27FC236}">
                <a16:creationId xmlns:a16="http://schemas.microsoft.com/office/drawing/2014/main" id="{B7F5260F-81C0-4E14-8A26-CDBE5947415D}"/>
              </a:ext>
            </a:extLst>
          </p:cNvPr>
          <p:cNvPicPr>
            <a:picLocks noChangeAspect="1"/>
          </p:cNvPicPr>
          <p:nvPr/>
        </p:nvPicPr>
        <p:blipFill>
          <a:blip r:embed="rId2"/>
          <a:stretch>
            <a:fillRect/>
          </a:stretch>
        </p:blipFill>
        <p:spPr>
          <a:xfrm>
            <a:off x="2762865" y="2182762"/>
            <a:ext cx="6419665" cy="1898792"/>
          </a:xfrm>
          <a:prstGeom prst="rect">
            <a:avLst/>
          </a:prstGeom>
        </p:spPr>
      </p:pic>
      <p:sp>
        <p:nvSpPr>
          <p:cNvPr id="6" name="Rectangle 1">
            <a:extLst>
              <a:ext uri="{FF2B5EF4-FFF2-40B4-BE49-F238E27FC236}">
                <a16:creationId xmlns:a16="http://schemas.microsoft.com/office/drawing/2014/main" id="{D90ADE34-0FF4-7E54-C222-1D1B9D0C77DA}"/>
              </a:ext>
            </a:extLst>
          </p:cNvPr>
          <p:cNvSpPr>
            <a:spLocks noChangeArrowheads="1"/>
          </p:cNvSpPr>
          <p:nvPr/>
        </p:nvSpPr>
        <p:spPr bwMode="auto">
          <a:xfrm>
            <a:off x="1386349" y="4345914"/>
            <a:ext cx="8393644"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Results:</a:t>
            </a:r>
          </a:p>
          <a:p>
            <a:pPr marL="0" marR="0" lvl="0" indent="0" algn="l" defTabSz="914400" rtl="0" eaLnBrk="0" fontAlgn="base" latinLnBrk="0" hangingPunct="0">
              <a:lnSpc>
                <a:spcPct val="100000"/>
              </a:lnSpc>
              <a:spcBef>
                <a:spcPct val="0"/>
              </a:spcBef>
              <a:spcAft>
                <a:spcPct val="0"/>
              </a:spcAft>
              <a:buClrTx/>
              <a:buSzTx/>
              <a:tabLst/>
            </a:pPr>
            <a:endParaRPr lang="en-US" altLang="en-US" sz="16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Ranchi</a:t>
            </a:r>
            <a:r>
              <a:rPr kumimoji="0" lang="en-US" altLang="en-US" sz="1600" b="0" i="0" u="none" strike="noStrike" cap="none" normalizeH="0" baseline="0" dirty="0">
                <a:ln>
                  <a:noFill/>
                </a:ln>
                <a:solidFill>
                  <a:schemeClr val="tx1"/>
                </a:solidFill>
                <a:effectLst/>
                <a:latin typeface="Arial" panose="020B0604020202020204" pitchFamily="34" charset="0"/>
              </a:rPr>
              <a:t> leads with the highest efficiency—over </a:t>
            </a:r>
            <a:r>
              <a:rPr kumimoji="0" lang="en-US" altLang="en-US" sz="1600" b="1" i="0" u="none" strike="noStrike" cap="none" normalizeH="0" baseline="0" dirty="0">
                <a:ln>
                  <a:noFill/>
                </a:ln>
                <a:solidFill>
                  <a:schemeClr val="tx1"/>
                </a:solidFill>
                <a:effectLst/>
                <a:latin typeface="Arial" panose="020B0604020202020204" pitchFamily="34" charset="0"/>
              </a:rPr>
              <a:t>90.5%</a:t>
            </a:r>
            <a:r>
              <a:rPr kumimoji="0" lang="en-US" altLang="en-US" sz="1600" b="0" i="0" u="none" strike="noStrike" cap="none" normalizeH="0" baseline="0" dirty="0">
                <a:ln>
                  <a:noFill/>
                </a:ln>
                <a:solidFill>
                  <a:schemeClr val="tx1"/>
                </a:solidFill>
                <a:effectLst/>
                <a:latin typeface="Arial" panose="020B0604020202020204" pitchFamily="34" charset="0"/>
              </a:rPr>
              <a:t> of printed copies reached readers.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The top 5 cities all hover near the </a:t>
            </a:r>
            <a:r>
              <a:rPr kumimoji="0" lang="en-US" altLang="en-US" sz="1600" b="1" i="0" u="none" strike="noStrike" cap="none" normalizeH="0" baseline="0" dirty="0">
                <a:ln>
                  <a:noFill/>
                </a:ln>
                <a:solidFill>
                  <a:schemeClr val="tx1"/>
                </a:solidFill>
                <a:effectLst/>
                <a:latin typeface="Arial" panose="020B0604020202020204" pitchFamily="34" charset="0"/>
              </a:rPr>
              <a:t>90% mark</a:t>
            </a:r>
            <a:r>
              <a:rPr kumimoji="0" lang="en-US" altLang="en-US" sz="1600" b="0" i="0" u="none" strike="noStrike" cap="none" normalizeH="0" baseline="0" dirty="0">
                <a:ln>
                  <a:noFill/>
                </a:ln>
                <a:solidFill>
                  <a:schemeClr val="tx1"/>
                </a:solidFill>
                <a:effectLst/>
                <a:latin typeface="Arial" panose="020B0604020202020204" pitchFamily="34" charset="0"/>
              </a:rPr>
              <a:t>, showing strong operational control.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Minimal variance</a:t>
            </a:r>
            <a:r>
              <a:rPr kumimoji="0" lang="en-US" altLang="en-US" sz="1600" b="0" i="0" u="none" strike="noStrike" cap="none" normalizeH="0" baseline="0" dirty="0">
                <a:ln>
                  <a:noFill/>
                </a:ln>
                <a:solidFill>
                  <a:schemeClr val="tx1"/>
                </a:solidFill>
                <a:effectLst/>
                <a:latin typeface="Arial" panose="020B0604020202020204" pitchFamily="34" charset="0"/>
              </a:rPr>
              <a:t> between ranks 3 to 5 suggests consistent performance across regions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5058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2654B3-068F-5775-9715-73518F025384}"/>
              </a:ext>
            </a:extLst>
          </p:cNvPr>
          <p:cNvSpPr txBox="1"/>
          <p:nvPr/>
        </p:nvSpPr>
        <p:spPr>
          <a:xfrm>
            <a:off x="2566219" y="208624"/>
            <a:ext cx="7423355" cy="369332"/>
          </a:xfrm>
          <a:prstGeom prst="rect">
            <a:avLst/>
          </a:prstGeom>
          <a:noFill/>
        </p:spPr>
        <p:txBody>
          <a:bodyPr wrap="square">
            <a:spAutoFit/>
          </a:bodyPr>
          <a:lstStyle/>
          <a:p>
            <a:pPr algn="ctr"/>
            <a:r>
              <a:rPr lang="en-US" b="1" u="sng" dirty="0">
                <a:latin typeface="Segoe UI" panose="020B0502040204020203" pitchFamily="34" charset="0"/>
                <a:cs typeface="Segoe UI" panose="020B0502040204020203" pitchFamily="34" charset="0"/>
              </a:rPr>
              <a:t>Business Request – 4 : Internet Readiness Growth (2021) </a:t>
            </a:r>
            <a:endParaRPr lang="en-IN" b="1" u="sng" dirty="0">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31770FE3-E514-74A7-FFD8-25B485181E81}"/>
              </a:ext>
            </a:extLst>
          </p:cNvPr>
          <p:cNvSpPr txBox="1"/>
          <p:nvPr/>
        </p:nvSpPr>
        <p:spPr>
          <a:xfrm>
            <a:off x="1573161" y="577956"/>
            <a:ext cx="9625781" cy="1477328"/>
          </a:xfrm>
          <a:prstGeom prst="rect">
            <a:avLst/>
          </a:prstGeom>
          <a:noFill/>
        </p:spPr>
        <p:txBody>
          <a:bodyPr wrap="square">
            <a:spAutoFit/>
          </a:bodyPr>
          <a:lstStyle/>
          <a:p>
            <a:pPr>
              <a:buNone/>
            </a:pPr>
            <a:r>
              <a:rPr lang="en-US" b="1" dirty="0">
                <a:latin typeface="Segoe UI" panose="020B0502040204020203" pitchFamily="34" charset="0"/>
                <a:cs typeface="Segoe UI" panose="020B0502040204020203" pitchFamily="34" charset="0"/>
              </a:rPr>
              <a:t>Objective: </a:t>
            </a:r>
          </a:p>
          <a:p>
            <a:pPr>
              <a:buNone/>
            </a:pPr>
            <a:endParaRPr lang="en-US" dirty="0"/>
          </a:p>
          <a:p>
            <a:pPr>
              <a:buNone/>
            </a:pPr>
            <a:r>
              <a:rPr lang="en-US" dirty="0">
                <a:latin typeface="Segoe UI" panose="020B0502040204020203" pitchFamily="34" charset="0"/>
                <a:cs typeface="Segoe UI" panose="020B0502040204020203" pitchFamily="34" charset="0"/>
              </a:rPr>
              <a:t>We’re looking at how internet penetration evolved across ten Indian cities from </a:t>
            </a:r>
            <a:r>
              <a:rPr lang="en-US" b="1" dirty="0">
                <a:latin typeface="Segoe UI" panose="020B0502040204020203" pitchFamily="34" charset="0"/>
                <a:cs typeface="Segoe UI" panose="020B0502040204020203" pitchFamily="34" charset="0"/>
              </a:rPr>
              <a:t>Q1 to Q4 of 2021</a:t>
            </a:r>
            <a:r>
              <a:rPr lang="en-US" dirty="0">
                <a:latin typeface="Segoe UI" panose="020B0502040204020203" pitchFamily="34" charset="0"/>
                <a:cs typeface="Segoe UI" panose="020B0502040204020203" pitchFamily="34" charset="0"/>
              </a:rPr>
              <a:t>. The key metric is:</a:t>
            </a:r>
          </a:p>
          <a:p>
            <a:pPr>
              <a:buNone/>
            </a:pPr>
            <a:r>
              <a:rPr lang="en-US" b="1" dirty="0">
                <a:latin typeface="Segoe UI" panose="020B0502040204020203" pitchFamily="34" charset="0"/>
                <a:cs typeface="Segoe UI" panose="020B0502040204020203" pitchFamily="34" charset="0"/>
              </a:rPr>
              <a:t>Δ Internet Rate = Q4 Rate − Q1 Rate</a:t>
            </a:r>
            <a:endParaRPr lang="en-US" dirty="0">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B554D04F-535A-3634-1778-219EA030FB8D}"/>
              </a:ext>
            </a:extLst>
          </p:cNvPr>
          <p:cNvPicPr>
            <a:picLocks noChangeAspect="1"/>
          </p:cNvPicPr>
          <p:nvPr/>
        </p:nvPicPr>
        <p:blipFill>
          <a:blip r:embed="rId2"/>
          <a:stretch>
            <a:fillRect/>
          </a:stretch>
        </p:blipFill>
        <p:spPr>
          <a:xfrm>
            <a:off x="1573161" y="2081025"/>
            <a:ext cx="5639587" cy="2412318"/>
          </a:xfrm>
          <a:prstGeom prst="rect">
            <a:avLst/>
          </a:prstGeom>
        </p:spPr>
      </p:pic>
      <p:sp>
        <p:nvSpPr>
          <p:cNvPr id="8" name="Rectangle 1">
            <a:extLst>
              <a:ext uri="{FF2B5EF4-FFF2-40B4-BE49-F238E27FC236}">
                <a16:creationId xmlns:a16="http://schemas.microsoft.com/office/drawing/2014/main" id="{0746785F-0175-4D94-C44C-454C1F04F1E6}"/>
              </a:ext>
            </a:extLst>
          </p:cNvPr>
          <p:cNvSpPr>
            <a:spLocks noChangeArrowheads="1"/>
          </p:cNvSpPr>
          <p:nvPr/>
        </p:nvSpPr>
        <p:spPr bwMode="auto">
          <a:xfrm>
            <a:off x="1573161" y="4493343"/>
            <a:ext cx="1012649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1600" b="1" dirty="0">
                <a:latin typeface="Segoe UI" panose="020B0502040204020203" pitchFamily="34" charset="0"/>
                <a:cs typeface="Segoe UI" panose="020B0502040204020203" pitchFamily="34" charset="0"/>
              </a:rPr>
              <a:t>Results:</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Kanpur</a:t>
            </a:r>
            <a:r>
              <a:rPr kumimoji="0" lang="en-US" altLang="en-US" sz="160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recorded the highest improvement in internet penetration, with a +2.50 point increase from Q1 to Q4.</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Delhi </a:t>
            </a:r>
            <a:r>
              <a:rPr kumimoji="0" lang="en-US" altLang="en-US" sz="160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showed strong growth (+1.92), despite starting from a lower baseline—indicating rapid digital catch-up.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Jaipur</a:t>
            </a:r>
            <a:r>
              <a:rPr kumimoji="0" lang="en-US" altLang="en-US" sz="160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remained flat (0.00), signaling stagnation or lack of new internet initiatives during the year.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Ranchi </a:t>
            </a:r>
            <a:r>
              <a:rPr kumimoji="0" lang="en-US" altLang="en-US" sz="160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experienced the largest decline (−3.13), suggesting possible infrastructure or adoption challenges. </a:t>
            </a:r>
          </a:p>
        </p:txBody>
      </p:sp>
    </p:spTree>
    <p:extLst>
      <p:ext uri="{BB962C8B-B14F-4D97-AF65-F5344CB8AC3E}">
        <p14:creationId xmlns:p14="http://schemas.microsoft.com/office/powerpoint/2010/main" val="2926322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8F223B-B3B4-9474-B3E3-533F410C6778}"/>
              </a:ext>
            </a:extLst>
          </p:cNvPr>
          <p:cNvPicPr>
            <a:picLocks noChangeAspect="1"/>
          </p:cNvPicPr>
          <p:nvPr/>
        </p:nvPicPr>
        <p:blipFill>
          <a:blip r:embed="rId2"/>
          <a:stretch>
            <a:fillRect/>
          </a:stretch>
        </p:blipFill>
        <p:spPr>
          <a:xfrm>
            <a:off x="1356851" y="2214393"/>
            <a:ext cx="10535920" cy="2429214"/>
          </a:xfrm>
          <a:prstGeom prst="rect">
            <a:avLst/>
          </a:prstGeom>
        </p:spPr>
      </p:pic>
      <p:sp>
        <p:nvSpPr>
          <p:cNvPr id="5" name="TextBox 4">
            <a:extLst>
              <a:ext uri="{FF2B5EF4-FFF2-40B4-BE49-F238E27FC236}">
                <a16:creationId xmlns:a16="http://schemas.microsoft.com/office/drawing/2014/main" id="{1625516F-C960-BE5A-9AEA-445469BCA693}"/>
              </a:ext>
            </a:extLst>
          </p:cNvPr>
          <p:cNvSpPr txBox="1"/>
          <p:nvPr/>
        </p:nvSpPr>
        <p:spPr>
          <a:xfrm>
            <a:off x="2782530" y="207777"/>
            <a:ext cx="7334864" cy="369332"/>
          </a:xfrm>
          <a:prstGeom prst="rect">
            <a:avLst/>
          </a:prstGeom>
          <a:noFill/>
        </p:spPr>
        <p:txBody>
          <a:bodyPr wrap="square">
            <a:spAutoFit/>
          </a:bodyPr>
          <a:lstStyle/>
          <a:p>
            <a:pPr algn="ctr"/>
            <a:r>
              <a:rPr lang="en-US" b="1" dirty="0">
                <a:latin typeface="Segoe UI" panose="020B0502040204020203" pitchFamily="34" charset="0"/>
                <a:cs typeface="Segoe UI" panose="020B0502040204020203" pitchFamily="34" charset="0"/>
              </a:rPr>
              <a:t>Business Request – 5: Consistent Multi-Year Decline (2019→2024) </a:t>
            </a:r>
            <a:endParaRPr lang="en-IN" b="1"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00C6DB12-0361-D15F-A075-E6D4FF7690C7}"/>
              </a:ext>
            </a:extLst>
          </p:cNvPr>
          <p:cNvSpPr txBox="1"/>
          <p:nvPr/>
        </p:nvSpPr>
        <p:spPr>
          <a:xfrm>
            <a:off x="1356851" y="4769096"/>
            <a:ext cx="10535919" cy="2154436"/>
          </a:xfrm>
          <a:prstGeom prst="rect">
            <a:avLst/>
          </a:prstGeom>
          <a:noFill/>
        </p:spPr>
        <p:txBody>
          <a:bodyPr wrap="square">
            <a:spAutoFit/>
          </a:bodyPr>
          <a:lstStyle/>
          <a:p>
            <a:pPr>
              <a:buNone/>
            </a:pPr>
            <a:r>
              <a:rPr lang="en-US" dirty="0"/>
              <a:t> Results:</a:t>
            </a:r>
          </a:p>
          <a:p>
            <a:pPr>
              <a:buNone/>
            </a:pPr>
            <a:endParaRPr lang="en-US" sz="1600" b="1" dirty="0">
              <a:latin typeface="Segoe UI" panose="020B0502040204020203" pitchFamily="34" charset="0"/>
              <a:cs typeface="Segoe UI" panose="020B0502040204020203" pitchFamily="34" charset="0"/>
            </a:endParaRPr>
          </a:p>
          <a:p>
            <a:pPr>
              <a:buNone/>
            </a:pPr>
            <a:r>
              <a:rPr lang="en-US" sz="1600" b="1" dirty="0">
                <a:latin typeface="Segoe UI" panose="020B0502040204020203" pitchFamily="34" charset="0"/>
                <a:cs typeface="Segoe UI" panose="020B0502040204020203" pitchFamily="34" charset="0"/>
              </a:rPr>
              <a:t>Ahmedabad, Bhopal, Delhi, Mumbai, Patna, Ranchi. </a:t>
            </a:r>
            <a:r>
              <a:rPr lang="en-US" sz="1600" dirty="0"/>
              <a:t>These cities meet the strict criteria for </a:t>
            </a:r>
            <a:r>
              <a:rPr lang="en-US" sz="1600" b="1" dirty="0"/>
              <a:t>multi-year decline</a:t>
            </a:r>
            <a:r>
              <a:rPr lang="en-US" sz="1600" dirty="0"/>
              <a:t> in both print circulation and ad revenue</a:t>
            </a:r>
          </a:p>
          <a:p>
            <a:pPr>
              <a:buNone/>
            </a:pPr>
            <a:endParaRPr lang="en-US" dirty="0"/>
          </a:p>
          <a:p>
            <a:r>
              <a:rPr lang="en-US" sz="1600" b="1" dirty="0">
                <a:latin typeface="Segoe UI" panose="020B0502040204020203" pitchFamily="34" charset="0"/>
                <a:cs typeface="Segoe UI" panose="020B0502040204020203" pitchFamily="34" charset="0"/>
              </a:rPr>
              <a:t>Jaipur, Kanpur, Lucknow, Varanasi</a:t>
            </a:r>
          </a:p>
          <a:p>
            <a:r>
              <a:rPr lang="en-US" sz="1600" dirty="0">
                <a:latin typeface="Segoe UI" panose="020B0502040204020203" pitchFamily="34" charset="0"/>
                <a:cs typeface="Segoe UI" panose="020B0502040204020203" pitchFamily="34" charset="0"/>
              </a:rPr>
              <a:t>These cities </a:t>
            </a:r>
            <a:r>
              <a:rPr lang="en-US" sz="1600" b="1" dirty="0">
                <a:latin typeface="Segoe UI" panose="020B0502040204020203" pitchFamily="34" charset="0"/>
                <a:cs typeface="Segoe UI" panose="020B0502040204020203" pitchFamily="34" charset="0"/>
              </a:rPr>
              <a:t>do not</a:t>
            </a:r>
            <a:r>
              <a:rPr lang="en-US" sz="1600" dirty="0">
                <a:latin typeface="Segoe UI" panose="020B0502040204020203" pitchFamily="34" charset="0"/>
                <a:cs typeface="Segoe UI" panose="020B0502040204020203" pitchFamily="34" charset="0"/>
              </a:rPr>
              <a:t> meet the criteria for consistent multi-year decline in both metrics.</a:t>
            </a:r>
          </a:p>
          <a:p>
            <a:pPr>
              <a:buNone/>
            </a:pPr>
            <a:endParaRPr lang="en-US" dirty="0"/>
          </a:p>
        </p:txBody>
      </p:sp>
      <p:sp>
        <p:nvSpPr>
          <p:cNvPr id="9" name="TextBox 8">
            <a:extLst>
              <a:ext uri="{FF2B5EF4-FFF2-40B4-BE49-F238E27FC236}">
                <a16:creationId xmlns:a16="http://schemas.microsoft.com/office/drawing/2014/main" id="{0EB5B49A-0CA9-CEDF-97E4-F52946D6862A}"/>
              </a:ext>
            </a:extLst>
          </p:cNvPr>
          <p:cNvSpPr txBox="1"/>
          <p:nvPr/>
        </p:nvSpPr>
        <p:spPr>
          <a:xfrm>
            <a:off x="1809136" y="766654"/>
            <a:ext cx="8839200" cy="1200329"/>
          </a:xfrm>
          <a:prstGeom prst="rect">
            <a:avLst/>
          </a:prstGeom>
          <a:noFill/>
        </p:spPr>
        <p:txBody>
          <a:bodyPr wrap="square">
            <a:spAutoFit/>
          </a:bodyPr>
          <a:lstStyle/>
          <a:p>
            <a:pPr>
              <a:buNone/>
            </a:pPr>
            <a:r>
              <a:rPr lang="en-US" b="1" dirty="0">
                <a:latin typeface="Segoe UI" panose="020B0502040204020203" pitchFamily="34" charset="0"/>
                <a:cs typeface="Segoe UI" panose="020B0502040204020203" pitchFamily="34" charset="0"/>
              </a:rPr>
              <a:t>Objective:</a:t>
            </a:r>
          </a:p>
          <a:p>
            <a:pPr>
              <a:buNone/>
            </a:pPr>
            <a:endParaRPr lang="en-US" dirty="0"/>
          </a:p>
          <a:p>
            <a:pPr>
              <a:buNone/>
            </a:pPr>
            <a:r>
              <a:rPr lang="en-US" dirty="0">
                <a:latin typeface="Segoe UI" panose="020B0502040204020203" pitchFamily="34" charset="0"/>
                <a:cs typeface="Segoe UI" panose="020B0502040204020203" pitchFamily="34" charset="0"/>
              </a:rPr>
              <a:t>Cities where </a:t>
            </a:r>
            <a:r>
              <a:rPr lang="en-US" b="1" dirty="0">
                <a:latin typeface="Segoe UI" panose="020B0502040204020203" pitchFamily="34" charset="0"/>
                <a:cs typeface="Segoe UI" panose="020B0502040204020203" pitchFamily="34" charset="0"/>
              </a:rPr>
              <a:t>both newspaper net circulation and ad revenue</a:t>
            </a:r>
            <a:r>
              <a:rPr lang="en-US" dirty="0">
                <a:latin typeface="Segoe UI" panose="020B0502040204020203" pitchFamily="34" charset="0"/>
                <a:cs typeface="Segoe UI" panose="020B0502040204020203" pitchFamily="34" charset="0"/>
              </a:rPr>
              <a:t> have shown a </a:t>
            </a:r>
            <a:r>
              <a:rPr lang="en-US" b="1" dirty="0">
                <a:latin typeface="Segoe UI" panose="020B0502040204020203" pitchFamily="34" charset="0"/>
                <a:cs typeface="Segoe UI" panose="020B0502040204020203" pitchFamily="34" charset="0"/>
              </a:rPr>
              <a:t>strictly decreasing trend</a:t>
            </a:r>
            <a:r>
              <a:rPr lang="en-US" dirty="0">
                <a:latin typeface="Segoe UI" panose="020B0502040204020203" pitchFamily="34" charset="0"/>
                <a:cs typeface="Segoe UI" panose="020B0502040204020203" pitchFamily="34" charset="0"/>
              </a:rPr>
              <a:t> every year from </a:t>
            </a:r>
            <a:r>
              <a:rPr lang="en-US" b="1" dirty="0">
                <a:latin typeface="Segoe UI" panose="020B0502040204020203" pitchFamily="34" charset="0"/>
                <a:cs typeface="Segoe UI" panose="020B0502040204020203" pitchFamily="34" charset="0"/>
              </a:rPr>
              <a:t>2019 to 2024</a:t>
            </a:r>
            <a:r>
              <a:rPr lang="en-US" dirty="0">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2491176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3C8E41-D700-F11C-97DD-F5C20437E264}"/>
              </a:ext>
            </a:extLst>
          </p:cNvPr>
          <p:cNvSpPr txBox="1"/>
          <p:nvPr/>
        </p:nvSpPr>
        <p:spPr>
          <a:xfrm>
            <a:off x="2418735" y="286435"/>
            <a:ext cx="7580671" cy="369332"/>
          </a:xfrm>
          <a:prstGeom prst="rect">
            <a:avLst/>
          </a:prstGeom>
          <a:noFill/>
        </p:spPr>
        <p:txBody>
          <a:bodyPr wrap="square">
            <a:spAutoFit/>
          </a:bodyPr>
          <a:lstStyle/>
          <a:p>
            <a:r>
              <a:rPr lang="en-US" b="1" dirty="0">
                <a:latin typeface="Segoe UI" panose="020B0502040204020203" pitchFamily="34" charset="0"/>
                <a:cs typeface="Segoe UI" panose="020B0502040204020203" pitchFamily="34" charset="0"/>
              </a:rPr>
              <a:t>Business Request – 6 : 2021 Readiness vs Pilot Engagement Outlier</a:t>
            </a:r>
            <a:endParaRPr lang="en-IN" b="1" dirty="0">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4F3B5AAB-5161-D442-747E-2A01950D706B}"/>
              </a:ext>
            </a:extLst>
          </p:cNvPr>
          <p:cNvSpPr txBox="1"/>
          <p:nvPr/>
        </p:nvSpPr>
        <p:spPr>
          <a:xfrm>
            <a:off x="1612491" y="655767"/>
            <a:ext cx="9861754" cy="1200329"/>
          </a:xfrm>
          <a:prstGeom prst="rect">
            <a:avLst/>
          </a:prstGeom>
          <a:noFill/>
        </p:spPr>
        <p:txBody>
          <a:bodyPr wrap="square">
            <a:spAutoFit/>
          </a:bodyPr>
          <a:lstStyle/>
          <a:p>
            <a:pPr>
              <a:buNone/>
            </a:pPr>
            <a:r>
              <a:rPr lang="en-US" b="1" dirty="0"/>
              <a:t>Objective:</a:t>
            </a:r>
          </a:p>
          <a:p>
            <a:pPr>
              <a:buNone/>
            </a:pPr>
            <a:endParaRPr lang="en-US" b="1" dirty="0"/>
          </a:p>
          <a:p>
            <a:pPr>
              <a:buNone/>
            </a:pPr>
            <a:r>
              <a:rPr lang="en-US" dirty="0">
                <a:latin typeface="Segoe UI" panose="020B0502040204020203" pitchFamily="34" charset="0"/>
                <a:cs typeface="Segoe UI" panose="020B0502040204020203" pitchFamily="34" charset="0"/>
              </a:rPr>
              <a:t>City that ranks highest in digital readiness but falls into the bottom 3 for digital pilot engagement in 2021.</a:t>
            </a:r>
          </a:p>
        </p:txBody>
      </p:sp>
      <p:pic>
        <p:nvPicPr>
          <p:cNvPr id="7" name="Picture 6">
            <a:extLst>
              <a:ext uri="{FF2B5EF4-FFF2-40B4-BE49-F238E27FC236}">
                <a16:creationId xmlns:a16="http://schemas.microsoft.com/office/drawing/2014/main" id="{6DCA0B99-B90D-D871-4E2E-BB93C01EAB39}"/>
              </a:ext>
            </a:extLst>
          </p:cNvPr>
          <p:cNvPicPr>
            <a:picLocks noChangeAspect="1"/>
          </p:cNvPicPr>
          <p:nvPr/>
        </p:nvPicPr>
        <p:blipFill>
          <a:blip r:embed="rId2"/>
          <a:stretch>
            <a:fillRect/>
          </a:stretch>
        </p:blipFill>
        <p:spPr>
          <a:xfrm>
            <a:off x="1756668" y="1961682"/>
            <a:ext cx="7754432" cy="2305372"/>
          </a:xfrm>
          <a:prstGeom prst="rect">
            <a:avLst/>
          </a:prstGeom>
        </p:spPr>
      </p:pic>
      <p:sp>
        <p:nvSpPr>
          <p:cNvPr id="9" name="TextBox 8">
            <a:extLst>
              <a:ext uri="{FF2B5EF4-FFF2-40B4-BE49-F238E27FC236}">
                <a16:creationId xmlns:a16="http://schemas.microsoft.com/office/drawing/2014/main" id="{58DF1137-12B5-FCE7-7FA1-C9E69677C4C0}"/>
              </a:ext>
            </a:extLst>
          </p:cNvPr>
          <p:cNvSpPr txBox="1"/>
          <p:nvPr/>
        </p:nvSpPr>
        <p:spPr>
          <a:xfrm>
            <a:off x="1756667" y="4769097"/>
            <a:ext cx="9933887" cy="2339102"/>
          </a:xfrm>
          <a:prstGeom prst="rect">
            <a:avLst/>
          </a:prstGeom>
          <a:noFill/>
        </p:spPr>
        <p:txBody>
          <a:bodyPr wrap="square">
            <a:spAutoFit/>
          </a:bodyPr>
          <a:lstStyle/>
          <a:p>
            <a:pPr>
              <a:buNone/>
            </a:pPr>
            <a:r>
              <a:rPr lang="en-US" b="1" dirty="0"/>
              <a:t>Results:</a:t>
            </a:r>
          </a:p>
          <a:p>
            <a:pPr>
              <a:buNone/>
            </a:pPr>
            <a:endParaRPr lang="en-US" sz="1600" dirty="0">
              <a:latin typeface="Segoe UI" panose="020B0502040204020203" pitchFamily="34" charset="0"/>
              <a:cs typeface="Segoe UI" panose="020B0502040204020203" pitchFamily="34" charset="0"/>
            </a:endParaRPr>
          </a:p>
          <a:p>
            <a:r>
              <a:rPr lang="en-US" sz="1600" b="1" dirty="0">
                <a:latin typeface="Segoe UI" panose="020B0502040204020203" pitchFamily="34" charset="0"/>
                <a:cs typeface="Segoe UI" panose="020B0502040204020203" pitchFamily="34" charset="0"/>
              </a:rPr>
              <a:t>Kanpur</a:t>
            </a:r>
            <a:r>
              <a:rPr lang="en-US" sz="1600" dirty="0">
                <a:latin typeface="Segoe UI" panose="020B0502040204020203" pitchFamily="34" charset="0"/>
                <a:cs typeface="Segoe UI" panose="020B0502040204020203" pitchFamily="34" charset="0"/>
              </a:rPr>
              <a:t> is the city with the highest digital readiness score in 2021 but underperformed in pilot engagement, making it a flagged outlier.</a:t>
            </a:r>
          </a:p>
          <a:p>
            <a:endParaRPr lang="en-US" altLang="en-US" sz="1600" b="1" dirty="0">
              <a:latin typeface="Segoe UI" panose="020B0502040204020203" pitchFamily="34" charset="0"/>
              <a:cs typeface="Segoe UI" panose="020B0502040204020203" pitchFamily="34" charset="0"/>
            </a:endParaRPr>
          </a:p>
          <a:p>
            <a:r>
              <a:rPr lang="en-US" altLang="en-US" sz="1600" b="1" dirty="0">
                <a:latin typeface="Segoe UI" panose="020B0502040204020203" pitchFamily="34" charset="0"/>
                <a:cs typeface="Segoe UI" panose="020B0502040204020203" pitchFamily="34" charset="0"/>
              </a:rPr>
              <a:t>Varanasi</a:t>
            </a:r>
            <a:r>
              <a:rPr lang="en-US" altLang="en-US" sz="1600" dirty="0">
                <a:latin typeface="Segoe UI" panose="020B0502040204020203" pitchFamily="34" charset="0"/>
                <a:cs typeface="Segoe UI" panose="020B0502040204020203" pitchFamily="34" charset="0"/>
              </a:rPr>
              <a:t> is the 2nd highest readiness, 2nd lowest engagement. </a:t>
            </a:r>
          </a:p>
          <a:p>
            <a:pPr>
              <a:buNone/>
            </a:pPr>
            <a:endParaRPr lang="en-US" sz="1600" dirty="0">
              <a:latin typeface="Segoe UI" panose="020B0502040204020203" pitchFamily="34" charset="0"/>
              <a:cs typeface="Segoe UI" panose="020B0502040204020203" pitchFamily="34" charset="0"/>
            </a:endParaRPr>
          </a:p>
          <a:p>
            <a:pPr>
              <a:buNone/>
            </a:pPr>
            <a:endParaRPr lang="en-US" sz="1600" dirty="0">
              <a:latin typeface="Segoe UI" panose="020B0502040204020203" pitchFamily="34" charset="0"/>
              <a:cs typeface="Segoe UI" panose="020B0502040204020203" pitchFamily="34" charset="0"/>
            </a:endParaRPr>
          </a:p>
          <a:p>
            <a:pPr>
              <a:buNone/>
            </a:pPr>
            <a:endParaRPr lang="en-US"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460425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984</TotalTime>
  <Words>2163</Words>
  <Application>Microsoft Office PowerPoint</Application>
  <PresentationFormat>Widescreen</PresentationFormat>
  <Paragraphs>274</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Century Gothic</vt:lpstr>
      <vt:lpstr>Segoe UI</vt:lpstr>
      <vt:lpstr>Segoe UI Semibold</vt:lpstr>
      <vt:lpstr>Wingdings 3</vt:lpstr>
      <vt:lpstr>Ion Boardroom</vt:lpstr>
      <vt:lpstr>PowerPoint Presentation</vt:lpstr>
      <vt:lpstr>Bharat Herald  </vt:lpstr>
      <vt:lpstr>Analysis &amp; Insights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Gowri Abbigeri</dc:creator>
  <cp:lastModifiedBy>Gowri Abbigeri</cp:lastModifiedBy>
  <cp:revision>4</cp:revision>
  <dcterms:created xsi:type="dcterms:W3CDTF">2025-09-24T15:26:03Z</dcterms:created>
  <dcterms:modified xsi:type="dcterms:W3CDTF">2025-09-28T12:55:28Z</dcterms:modified>
</cp:coreProperties>
</file>