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BE1-C038-449C-8262-D56F9CCE44E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33DD-6044-4C0F-AA64-24EB6D911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228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BE1-C038-449C-8262-D56F9CCE44E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33DD-6044-4C0F-AA64-24EB6D911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6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BE1-C038-449C-8262-D56F9CCE44E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33DD-6044-4C0F-AA64-24EB6D911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8538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BE1-C038-449C-8262-D56F9CCE44E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33DD-6044-4C0F-AA64-24EB6D911BF5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8411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BE1-C038-449C-8262-D56F9CCE44E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33DD-6044-4C0F-AA64-24EB6D911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211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BE1-C038-449C-8262-D56F9CCE44E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33DD-6044-4C0F-AA64-24EB6D911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667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BE1-C038-449C-8262-D56F9CCE44E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33DD-6044-4C0F-AA64-24EB6D911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659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BE1-C038-449C-8262-D56F9CCE44E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33DD-6044-4C0F-AA64-24EB6D911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815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BE1-C038-449C-8262-D56F9CCE44E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33DD-6044-4C0F-AA64-24EB6D911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5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BE1-C038-449C-8262-D56F9CCE44E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33DD-6044-4C0F-AA64-24EB6D911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968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BE1-C038-449C-8262-D56F9CCE44E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33DD-6044-4C0F-AA64-24EB6D911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4513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BE1-C038-449C-8262-D56F9CCE44E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33DD-6044-4C0F-AA64-24EB6D911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94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BE1-C038-449C-8262-D56F9CCE44E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33DD-6044-4C0F-AA64-24EB6D911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14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BE1-C038-449C-8262-D56F9CCE44E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33DD-6044-4C0F-AA64-24EB6D911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090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BE1-C038-449C-8262-D56F9CCE44E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33DD-6044-4C0F-AA64-24EB6D911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17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BE1-C038-449C-8262-D56F9CCE44E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33DD-6044-4C0F-AA64-24EB6D911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30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30BE1-C038-449C-8262-D56F9CCE44E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F33DD-6044-4C0F-AA64-24EB6D911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01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D130BE1-C038-449C-8262-D56F9CCE44E4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F33DD-6044-4C0F-AA64-24EB6D911B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1182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E61CD-5D0E-7283-EEC6-C06933DFCC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8323" y="1457632"/>
            <a:ext cx="8825658" cy="1020097"/>
          </a:xfrm>
        </p:spPr>
        <p:txBody>
          <a:bodyPr/>
          <a:lstStyle/>
          <a:p>
            <a:r>
              <a:rPr lang="en-IN" sz="2400" dirty="0"/>
              <a:t>BLINKIT BUSINESS REQUIRENTS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58CD2-EA2D-6A9B-AFF8-DB79D9ED4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6697" y="2556388"/>
            <a:ext cx="3854245" cy="609600"/>
          </a:xfrm>
        </p:spPr>
        <p:txBody>
          <a:bodyPr/>
          <a:lstStyle/>
          <a:p>
            <a:r>
              <a:rPr lang="en-IN" dirty="0"/>
              <a:t>USING PYTHON ANALYSIS</a:t>
            </a:r>
          </a:p>
        </p:txBody>
      </p:sp>
    </p:spTree>
    <p:extLst>
      <p:ext uri="{BB962C8B-B14F-4D97-AF65-F5344CB8AC3E}">
        <p14:creationId xmlns:p14="http://schemas.microsoft.com/office/powerpoint/2010/main" val="418458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4FF4-6F6B-5DD0-CB48-A09F5635F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BUSINESS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22440-A76C-A669-1A81-2788F2B30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896" y="1494503"/>
            <a:ext cx="11828207" cy="48178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To conduct a comprehensive analysis of blink it sales performance, custom satisfaction and inventory distribution to identify key insights and opportunities for optimizing using various </a:t>
            </a:r>
            <a:r>
              <a:rPr lang="en-IN" sz="2400" b="1" dirty="0" err="1"/>
              <a:t>kpi</a:t>
            </a:r>
            <a:r>
              <a:rPr lang="en-IN" sz="2400" b="1" dirty="0"/>
              <a:t> s and visualization in Power BI.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IN" sz="2400" b="1" u="sng" dirty="0"/>
              <a:t>KPI S REQUIREMENTS:</a:t>
            </a:r>
          </a:p>
          <a:p>
            <a:pPr marL="0" indent="0">
              <a:buNone/>
            </a:pPr>
            <a:r>
              <a:rPr lang="en-IN" sz="2400" b="1" dirty="0"/>
              <a:t>Total sales: overall revenue generated from all items sold</a:t>
            </a:r>
          </a:p>
          <a:p>
            <a:pPr marL="0" indent="0">
              <a:buNone/>
            </a:pPr>
            <a:r>
              <a:rPr lang="en-IN" sz="2400" b="1" dirty="0"/>
              <a:t>Average sales: average revenue per sale</a:t>
            </a:r>
          </a:p>
          <a:p>
            <a:pPr marL="0" indent="0">
              <a:buNone/>
            </a:pPr>
            <a:r>
              <a:rPr lang="en-IN" sz="2400" b="1" dirty="0"/>
              <a:t>Num of items: total count of different items sold</a:t>
            </a:r>
          </a:p>
          <a:p>
            <a:pPr marL="0" indent="0">
              <a:buNone/>
            </a:pPr>
            <a:r>
              <a:rPr lang="en-IN" sz="2400" b="1" dirty="0"/>
              <a:t>Average rating: average custom rating for items sold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03263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77056-822C-03AB-BB5D-C71026A99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5308"/>
          </a:xfrm>
        </p:spPr>
        <p:txBody>
          <a:bodyPr/>
          <a:lstStyle/>
          <a:p>
            <a:r>
              <a:rPr lang="en-IN" sz="3200" b="1" dirty="0"/>
              <a:t>CHART REQUIREMENTS</a:t>
            </a:r>
          </a:p>
        </p:txBody>
      </p:sp>
      <p:sp>
        <p:nvSpPr>
          <p:cNvPr id="7" name="AutoShape 4" descr="Uploaded image">
            <a:extLst>
              <a:ext uri="{FF2B5EF4-FFF2-40B4-BE49-F238E27FC236}">
                <a16:creationId xmlns:a16="http://schemas.microsoft.com/office/drawing/2014/main" id="{2B163F19-A6DA-8863-9252-A9B94D02F93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3787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sz="90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A446420-21D5-D815-0802-798C00A79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99" y="1209368"/>
            <a:ext cx="11052277" cy="5397907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1. Total Sales by Fat Content</a:t>
            </a:r>
          </a:p>
          <a:p>
            <a:pPr marL="0" indent="0">
              <a:buNone/>
            </a:pPr>
            <a:r>
              <a:rPr lang="en-US" b="1" dirty="0"/>
              <a:t>     Purpose:</a:t>
            </a:r>
            <a:r>
              <a:rPr lang="en-US" dirty="0"/>
              <a:t> Examine how fat content influences total sales.  </a:t>
            </a:r>
          </a:p>
          <a:p>
            <a:pPr marL="0" indent="0">
              <a:buNone/>
            </a:pPr>
            <a:r>
              <a:rPr lang="en-US" b="1" dirty="0"/>
              <a:t>    Additional Metrics to Analyze: </a:t>
            </a:r>
            <a:r>
              <a:rPr lang="en-US" dirty="0"/>
              <a:t>Average </a:t>
            </a:r>
            <a:r>
              <a:rPr lang="en-US" dirty="0" err="1"/>
              <a:t>Sales,Number</a:t>
            </a:r>
            <a:r>
              <a:rPr lang="en-US" dirty="0"/>
              <a:t> of Items, Average Rating</a:t>
            </a:r>
          </a:p>
          <a:p>
            <a:pPr marL="0" indent="0">
              <a:buNone/>
            </a:pPr>
            <a:r>
              <a:rPr lang="en-US" sz="1900" b="1" dirty="0">
                <a:latin typeface="+mn-lt"/>
              </a:rPr>
              <a:t>      RECOMMENDED CHART</a:t>
            </a:r>
            <a:r>
              <a:rPr lang="en-US" dirty="0"/>
              <a:t>: DONUT CHART</a:t>
            </a:r>
          </a:p>
          <a:p>
            <a:r>
              <a:rPr lang="en-US" b="1" dirty="0"/>
              <a:t>2. Total Sales by Item Type</a:t>
            </a:r>
          </a:p>
          <a:p>
            <a:pPr marL="0" indent="0">
              <a:buNone/>
            </a:pPr>
            <a:r>
              <a:rPr lang="en-US" b="1" dirty="0"/>
              <a:t>     Purpose:</a:t>
            </a:r>
            <a:r>
              <a:rPr lang="en-US" dirty="0"/>
              <a:t> Evaluate the sales performance across different item types.</a:t>
            </a:r>
          </a:p>
          <a:p>
            <a:pPr marL="0" indent="0">
              <a:buNone/>
            </a:pPr>
            <a:r>
              <a:rPr lang="en-US" b="1" dirty="0"/>
              <a:t>    RECOMMENDED CHART</a:t>
            </a:r>
            <a:r>
              <a:rPr lang="en-US" dirty="0"/>
              <a:t>: BAR CHART</a:t>
            </a:r>
          </a:p>
          <a:p>
            <a:pPr marL="0" indent="0">
              <a:buNone/>
            </a:pPr>
            <a:r>
              <a:rPr lang="en-US" b="1" dirty="0"/>
              <a:t>     Additional Metrics to Analyze: </a:t>
            </a:r>
            <a:r>
              <a:rPr lang="en-US" dirty="0"/>
              <a:t>Average </a:t>
            </a:r>
            <a:r>
              <a:rPr lang="en-US" dirty="0" err="1"/>
              <a:t>Sales,Number</a:t>
            </a:r>
            <a:r>
              <a:rPr lang="en-US" dirty="0"/>
              <a:t> of </a:t>
            </a:r>
            <a:r>
              <a:rPr lang="en-US" dirty="0" err="1"/>
              <a:t>Items,Average</a:t>
            </a:r>
            <a:r>
              <a:rPr lang="en-US" dirty="0"/>
              <a:t> Rating</a:t>
            </a:r>
          </a:p>
          <a:p>
            <a:r>
              <a:rPr lang="en-US" b="1" dirty="0"/>
              <a:t>3. Fat Content Distribution Across Outlets</a:t>
            </a:r>
          </a:p>
          <a:p>
            <a:pPr marL="0" indent="0">
              <a:buNone/>
            </a:pPr>
            <a:r>
              <a:rPr lang="en-US" b="1" dirty="0"/>
              <a:t>     Purpose:</a:t>
            </a:r>
            <a:r>
              <a:rPr lang="en-US" dirty="0"/>
              <a:t> Compare total sales across outlets segmented by fat content</a:t>
            </a:r>
          </a:p>
          <a:p>
            <a:pPr marL="0" indent="0">
              <a:buNone/>
            </a:pPr>
            <a:r>
              <a:rPr lang="en-US" b="1" dirty="0"/>
              <a:t>      Additional Metrics to Analyze: </a:t>
            </a:r>
            <a:r>
              <a:rPr lang="en-US" dirty="0"/>
              <a:t>Average </a:t>
            </a:r>
            <a:r>
              <a:rPr lang="en-US" dirty="0" err="1"/>
              <a:t>Sales,Number</a:t>
            </a:r>
            <a:r>
              <a:rPr lang="en-US" dirty="0"/>
              <a:t> of </a:t>
            </a:r>
            <a:r>
              <a:rPr lang="en-US" dirty="0" err="1"/>
              <a:t>Items,Average</a:t>
            </a:r>
            <a:r>
              <a:rPr lang="en-US" dirty="0"/>
              <a:t> Rating</a:t>
            </a:r>
          </a:p>
          <a:p>
            <a:pPr marL="0" indent="0">
              <a:buNone/>
            </a:pPr>
            <a:r>
              <a:rPr lang="en-US" b="1" dirty="0"/>
              <a:t>      Recommended Chart:</a:t>
            </a:r>
            <a:r>
              <a:rPr lang="en-US" dirty="0"/>
              <a:t> Stacked Column Chart</a:t>
            </a:r>
          </a:p>
          <a:p>
            <a:r>
              <a:rPr lang="en-US" b="1" dirty="0"/>
              <a:t>4. Total Sales by Outlet Establishment Year</a:t>
            </a:r>
          </a:p>
          <a:p>
            <a:pPr marL="0" indent="0">
              <a:buNone/>
            </a:pPr>
            <a:r>
              <a:rPr lang="en-US" b="1" dirty="0"/>
              <a:t>     Purpose:</a:t>
            </a:r>
            <a:r>
              <a:rPr lang="en-US" dirty="0"/>
              <a:t> Investigate the impact of outlet age/type on total sales.</a:t>
            </a:r>
          </a:p>
          <a:p>
            <a:pPr marL="0" indent="0">
              <a:buNone/>
            </a:pPr>
            <a:r>
              <a:rPr lang="en-US" b="1" dirty="0"/>
              <a:t>     Recommended Chart:</a:t>
            </a:r>
            <a:r>
              <a:rPr lang="en-US" dirty="0"/>
              <a:t> Line Chart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6331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15B620D-F17A-6957-CE3C-4BC91E992AD9}"/>
              </a:ext>
            </a:extLst>
          </p:cNvPr>
          <p:cNvSpPr txBox="1"/>
          <p:nvPr/>
        </p:nvSpPr>
        <p:spPr>
          <a:xfrm>
            <a:off x="314632" y="1032387"/>
            <a:ext cx="113070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Business Requirements: Sales Analysis by Outlet Attributes</a:t>
            </a:r>
          </a:p>
          <a:p>
            <a:pPr>
              <a:buNone/>
            </a:pPr>
            <a:r>
              <a:rPr lang="en-US" b="1" dirty="0"/>
              <a:t>5. Sales by Outlet Size</a:t>
            </a:r>
          </a:p>
          <a:p>
            <a:r>
              <a:rPr lang="en-US" b="1" dirty="0"/>
              <a:t>   Objective:</a:t>
            </a:r>
            <a:r>
              <a:rPr lang="en-US" dirty="0"/>
              <a:t> Explore how outlet size correlates with total sales volume.</a:t>
            </a:r>
          </a:p>
          <a:p>
            <a:r>
              <a:rPr lang="en-US" b="1" dirty="0"/>
              <a:t>   Chart Type:</a:t>
            </a:r>
            <a:r>
              <a:rPr lang="en-US" dirty="0"/>
              <a:t> Donut or Pie Chart</a:t>
            </a:r>
          </a:p>
          <a:p>
            <a:pPr>
              <a:buNone/>
            </a:pPr>
            <a:r>
              <a:rPr lang="en-US" b="1" dirty="0"/>
              <a:t>6. Sales by Outlet Location</a:t>
            </a:r>
          </a:p>
          <a:p>
            <a:r>
              <a:rPr lang="en-US" b="1" dirty="0"/>
              <a:t>    Objective:</a:t>
            </a:r>
            <a:r>
              <a:rPr lang="en-US" dirty="0"/>
              <a:t> Visualize geographic sales distribution across all store locations.</a:t>
            </a:r>
          </a:p>
          <a:p>
            <a:r>
              <a:rPr lang="en-US" b="1" dirty="0"/>
              <a:t>    Chart Type:</a:t>
            </a:r>
            <a:r>
              <a:rPr lang="en-US" dirty="0"/>
              <a:t> Funnel Map</a:t>
            </a:r>
          </a:p>
          <a:p>
            <a:pPr>
              <a:buNone/>
            </a:pPr>
            <a:r>
              <a:rPr lang="en-US" b="1" dirty="0"/>
              <a:t>7. Comprehensive Metrics by Outlet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Provide a detailed breakdown of key performance indicators across outlet types: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of Items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Average Rating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Chart Type:</a:t>
            </a:r>
            <a:r>
              <a:rPr lang="en-US" dirty="0"/>
              <a:t> Matrix Card</a:t>
            </a:r>
          </a:p>
        </p:txBody>
      </p:sp>
    </p:spTree>
    <p:extLst>
      <p:ext uri="{BB962C8B-B14F-4D97-AF65-F5344CB8AC3E}">
        <p14:creationId xmlns:p14="http://schemas.microsoft.com/office/powerpoint/2010/main" val="41230380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145</TotalTime>
  <Words>327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Ion</vt:lpstr>
      <vt:lpstr>BLINKIT BUSINESS REQUIRENTS</vt:lpstr>
      <vt:lpstr>BUSINESS REQUIREMENTS</vt:lpstr>
      <vt:lpstr>CHART REQUIREMENTS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Gowri Priya</dc:creator>
  <cp:lastModifiedBy>Gowri Priya</cp:lastModifiedBy>
  <cp:revision>1</cp:revision>
  <dcterms:created xsi:type="dcterms:W3CDTF">2025-07-07T07:29:11Z</dcterms:created>
  <dcterms:modified xsi:type="dcterms:W3CDTF">2025-07-07T09:54:39Z</dcterms:modified>
</cp:coreProperties>
</file>