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55F42B-410E-4023-B2A3-50DB9E6DDE99}"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4269AD1-17A6-48C6-A52F-9F1981E3C0AA}" type="slidenum">
              <a:rPr lang="en-IN" smtClean="0"/>
              <a:t>‹#›</a:t>
            </a:fld>
            <a:endParaRPr lang="en-IN"/>
          </a:p>
        </p:txBody>
      </p:sp>
    </p:spTree>
    <p:extLst>
      <p:ext uri="{BB962C8B-B14F-4D97-AF65-F5344CB8AC3E}">
        <p14:creationId xmlns:p14="http://schemas.microsoft.com/office/powerpoint/2010/main" val="72656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5F42B-410E-4023-B2A3-50DB9E6DDE99}"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269AD1-17A6-48C6-A52F-9F1981E3C0AA}" type="slidenum">
              <a:rPr lang="en-IN" smtClean="0"/>
              <a:t>‹#›</a:t>
            </a:fld>
            <a:endParaRPr lang="en-IN"/>
          </a:p>
        </p:txBody>
      </p:sp>
    </p:spTree>
    <p:extLst>
      <p:ext uri="{BB962C8B-B14F-4D97-AF65-F5344CB8AC3E}">
        <p14:creationId xmlns:p14="http://schemas.microsoft.com/office/powerpoint/2010/main" val="311377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5F42B-410E-4023-B2A3-50DB9E6DDE99}"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269AD1-17A6-48C6-A52F-9F1981E3C0AA}" type="slidenum">
              <a:rPr lang="en-IN" smtClean="0"/>
              <a:t>‹#›</a:t>
            </a:fld>
            <a:endParaRPr lang="en-IN"/>
          </a:p>
        </p:txBody>
      </p:sp>
    </p:spTree>
    <p:extLst>
      <p:ext uri="{BB962C8B-B14F-4D97-AF65-F5344CB8AC3E}">
        <p14:creationId xmlns:p14="http://schemas.microsoft.com/office/powerpoint/2010/main" val="209049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5F42B-410E-4023-B2A3-50DB9E6DDE99}"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269AD1-17A6-48C6-A52F-9F1981E3C0AA}" type="slidenum">
              <a:rPr lang="en-IN" smtClean="0"/>
              <a:t>‹#›</a:t>
            </a:fld>
            <a:endParaRPr lang="en-IN"/>
          </a:p>
        </p:txBody>
      </p:sp>
    </p:spTree>
    <p:extLst>
      <p:ext uri="{BB962C8B-B14F-4D97-AF65-F5344CB8AC3E}">
        <p14:creationId xmlns:p14="http://schemas.microsoft.com/office/powerpoint/2010/main" val="420414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D55F42B-410E-4023-B2A3-50DB9E6DDE99}" type="datetimeFigureOut">
              <a:rPr lang="en-IN" smtClean="0"/>
              <a:t>06-11-2023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4269AD1-17A6-48C6-A52F-9F1981E3C0AA}" type="slidenum">
              <a:rPr lang="en-IN" smtClean="0"/>
              <a:t>‹#›</a:t>
            </a:fld>
            <a:endParaRPr lang="en-IN"/>
          </a:p>
        </p:txBody>
      </p:sp>
    </p:spTree>
    <p:extLst>
      <p:ext uri="{BB962C8B-B14F-4D97-AF65-F5344CB8AC3E}">
        <p14:creationId xmlns:p14="http://schemas.microsoft.com/office/powerpoint/2010/main" val="299927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55F42B-410E-4023-B2A3-50DB9E6DDE99}"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269AD1-17A6-48C6-A52F-9F1981E3C0AA}" type="slidenum">
              <a:rPr lang="en-IN" smtClean="0"/>
              <a:t>‹#›</a:t>
            </a:fld>
            <a:endParaRPr lang="en-IN"/>
          </a:p>
        </p:txBody>
      </p:sp>
    </p:spTree>
    <p:extLst>
      <p:ext uri="{BB962C8B-B14F-4D97-AF65-F5344CB8AC3E}">
        <p14:creationId xmlns:p14="http://schemas.microsoft.com/office/powerpoint/2010/main" val="282649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55F42B-410E-4023-B2A3-50DB9E6DDE99}"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269AD1-17A6-48C6-A52F-9F1981E3C0AA}" type="slidenum">
              <a:rPr lang="en-IN" smtClean="0"/>
              <a:t>‹#›</a:t>
            </a:fld>
            <a:endParaRPr lang="en-IN"/>
          </a:p>
        </p:txBody>
      </p:sp>
    </p:spTree>
    <p:extLst>
      <p:ext uri="{BB962C8B-B14F-4D97-AF65-F5344CB8AC3E}">
        <p14:creationId xmlns:p14="http://schemas.microsoft.com/office/powerpoint/2010/main" val="366152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55F42B-410E-4023-B2A3-50DB9E6DDE99}" type="datetimeFigureOut">
              <a:rPr lang="en-IN" smtClean="0"/>
              <a:t>06-11-2023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269AD1-17A6-48C6-A52F-9F1981E3C0AA}" type="slidenum">
              <a:rPr lang="en-IN" smtClean="0"/>
              <a:t>‹#›</a:t>
            </a:fld>
            <a:endParaRPr lang="en-IN"/>
          </a:p>
        </p:txBody>
      </p:sp>
    </p:spTree>
    <p:extLst>
      <p:ext uri="{BB962C8B-B14F-4D97-AF65-F5344CB8AC3E}">
        <p14:creationId xmlns:p14="http://schemas.microsoft.com/office/powerpoint/2010/main" val="249973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5F42B-410E-4023-B2A3-50DB9E6DDE99}" type="datetimeFigureOut">
              <a:rPr lang="en-IN" smtClean="0"/>
              <a:t>06-11-2023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269AD1-17A6-48C6-A52F-9F1981E3C0AA}" type="slidenum">
              <a:rPr lang="en-IN" smtClean="0"/>
              <a:t>‹#›</a:t>
            </a:fld>
            <a:endParaRPr lang="en-IN"/>
          </a:p>
        </p:txBody>
      </p:sp>
    </p:spTree>
    <p:extLst>
      <p:ext uri="{BB962C8B-B14F-4D97-AF65-F5344CB8AC3E}">
        <p14:creationId xmlns:p14="http://schemas.microsoft.com/office/powerpoint/2010/main" val="214070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F42B-410E-4023-B2A3-50DB9E6DDE99}"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4269AD1-17A6-48C6-A52F-9F1981E3C0AA}" type="slidenum">
              <a:rPr lang="en-IN" smtClean="0"/>
              <a:t>‹#›</a:t>
            </a:fld>
            <a:endParaRPr lang="en-IN"/>
          </a:p>
        </p:txBody>
      </p:sp>
    </p:spTree>
    <p:extLst>
      <p:ext uri="{BB962C8B-B14F-4D97-AF65-F5344CB8AC3E}">
        <p14:creationId xmlns:p14="http://schemas.microsoft.com/office/powerpoint/2010/main" val="323508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F42B-410E-4023-B2A3-50DB9E6DDE99}" type="datetimeFigureOut">
              <a:rPr lang="en-IN" smtClean="0"/>
              <a:t>06-11-2023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4269AD1-17A6-48C6-A52F-9F1981E3C0AA}" type="slidenum">
              <a:rPr lang="en-IN" smtClean="0"/>
              <a:t>‹#›</a:t>
            </a:fld>
            <a:endParaRPr lang="en-IN"/>
          </a:p>
        </p:txBody>
      </p:sp>
    </p:spTree>
    <p:extLst>
      <p:ext uri="{BB962C8B-B14F-4D97-AF65-F5344CB8AC3E}">
        <p14:creationId xmlns:p14="http://schemas.microsoft.com/office/powerpoint/2010/main" val="74718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D55F42B-410E-4023-B2A3-50DB9E6DDE99}" type="datetimeFigureOut">
              <a:rPr lang="en-IN" smtClean="0"/>
              <a:t>06-11-2023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4269AD1-17A6-48C6-A52F-9F1981E3C0AA}" type="slidenum">
              <a:rPr lang="en-IN" smtClean="0"/>
              <a:t>‹#›</a:t>
            </a:fld>
            <a:endParaRPr lang="en-IN"/>
          </a:p>
        </p:txBody>
      </p:sp>
    </p:spTree>
    <p:extLst>
      <p:ext uri="{BB962C8B-B14F-4D97-AF65-F5344CB8AC3E}">
        <p14:creationId xmlns:p14="http://schemas.microsoft.com/office/powerpoint/2010/main" val="8558634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A90E-F194-EB83-8EC8-F9A75F83C37E}"/>
              </a:ext>
            </a:extLst>
          </p:cNvPr>
          <p:cNvSpPr>
            <a:spLocks noGrp="1"/>
          </p:cNvSpPr>
          <p:nvPr>
            <p:ph type="ctrTitle"/>
          </p:nvPr>
        </p:nvSpPr>
        <p:spPr>
          <a:xfrm>
            <a:off x="1225061" y="208207"/>
            <a:ext cx="9144000" cy="741606"/>
          </a:xfrm>
        </p:spPr>
        <p:txBody>
          <a:bodyPr>
            <a:normAutofit fontScale="90000"/>
          </a:bodyPr>
          <a:lstStyle/>
          <a:p>
            <a:pPr algn="ctr"/>
            <a:r>
              <a:rPr lang="en-IN" dirty="0"/>
              <a:t>IOT</a:t>
            </a:r>
          </a:p>
        </p:txBody>
      </p:sp>
      <p:sp>
        <p:nvSpPr>
          <p:cNvPr id="3" name="Subtitle 2">
            <a:extLst>
              <a:ext uri="{FF2B5EF4-FFF2-40B4-BE49-F238E27FC236}">
                <a16:creationId xmlns:a16="http://schemas.microsoft.com/office/drawing/2014/main" id="{E4DF3274-F14C-4121-E0F2-B234C28F5DA5}"/>
              </a:ext>
            </a:extLst>
          </p:cNvPr>
          <p:cNvSpPr>
            <a:spLocks noGrp="1"/>
          </p:cNvSpPr>
          <p:nvPr>
            <p:ph type="subTitle" idx="1"/>
          </p:nvPr>
        </p:nvSpPr>
        <p:spPr>
          <a:xfrm>
            <a:off x="1524000" y="949813"/>
            <a:ext cx="9144000" cy="5450987"/>
          </a:xfrm>
        </p:spPr>
        <p:txBody>
          <a:bodyPr/>
          <a:lstStyle/>
          <a:p>
            <a:endParaRPr lang="en-IN" dirty="0"/>
          </a:p>
        </p:txBody>
      </p:sp>
    </p:spTree>
    <p:extLst>
      <p:ext uri="{BB962C8B-B14F-4D97-AF65-F5344CB8AC3E}">
        <p14:creationId xmlns:p14="http://schemas.microsoft.com/office/powerpoint/2010/main" val="224941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3784-5851-74A6-D9BC-7230E912D8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F69A36-6B12-C2AD-4A3F-CFDA468A106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4398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7380-20AB-23C1-D658-08C47413D783}"/>
              </a:ext>
            </a:extLst>
          </p:cNvPr>
          <p:cNvSpPr>
            <a:spLocks noGrp="1"/>
          </p:cNvSpPr>
          <p:nvPr>
            <p:ph type="title"/>
          </p:nvPr>
        </p:nvSpPr>
        <p:spPr>
          <a:xfrm>
            <a:off x="1713694" y="587474"/>
            <a:ext cx="8911687" cy="861790"/>
          </a:xfrm>
        </p:spPr>
        <p:txBody>
          <a:bodyPr/>
          <a:lstStyle/>
          <a:p>
            <a:r>
              <a:rPr lang="en-IN" u="sng" dirty="0"/>
              <a:t>Reducing Driving Range </a:t>
            </a:r>
          </a:p>
        </p:txBody>
      </p:sp>
      <p:sp>
        <p:nvSpPr>
          <p:cNvPr id="3" name="Content Placeholder 2">
            <a:extLst>
              <a:ext uri="{FF2B5EF4-FFF2-40B4-BE49-F238E27FC236}">
                <a16:creationId xmlns:a16="http://schemas.microsoft.com/office/drawing/2014/main" id="{84D8AF3C-5572-ED98-6CF0-476A360B0E81}"/>
              </a:ext>
            </a:extLst>
          </p:cNvPr>
          <p:cNvSpPr>
            <a:spLocks noGrp="1"/>
          </p:cNvSpPr>
          <p:nvPr>
            <p:ph idx="1"/>
          </p:nvPr>
        </p:nvSpPr>
        <p:spPr>
          <a:xfrm>
            <a:off x="1713694" y="1291003"/>
            <a:ext cx="9394458" cy="4485543"/>
          </a:xfrm>
        </p:spPr>
        <p:txBody>
          <a:bodyPr>
            <a:normAutofit fontScale="85000" lnSpcReduction="10000"/>
          </a:bodyPr>
          <a:lstStyle/>
          <a:p>
            <a:pPr algn="just">
              <a:lnSpc>
                <a:spcPct val="15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Battery Degradation:</a:t>
            </a:r>
            <a:r>
              <a:rPr lang="en-US" b="0" i="0" dirty="0">
                <a:solidFill>
                  <a:schemeClr val="tx1"/>
                </a:solidFill>
                <a:effectLst/>
                <a:latin typeface="Times New Roman" panose="02020603050405020304" pitchFamily="18" charset="0"/>
                <a:cs typeface="Times New Roman" panose="02020603050405020304" pitchFamily="18" charset="0"/>
              </a:rPr>
              <a:t> In the case of electric vehicles, the battery's capacity can degrade over time due to various factors such as temperature, charging habits, and the number of charge-discharge cycles. </a:t>
            </a:r>
          </a:p>
          <a:p>
            <a:pPr algn="just">
              <a:lnSpc>
                <a:spcPct val="15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Extreme Weather:</a:t>
            </a:r>
            <a:r>
              <a:rPr lang="en-US" b="0" i="0" dirty="0">
                <a:solidFill>
                  <a:schemeClr val="tx1"/>
                </a:solidFill>
                <a:effectLst/>
                <a:latin typeface="Times New Roman" panose="02020603050405020304" pitchFamily="18" charset="0"/>
                <a:cs typeface="Times New Roman" panose="02020603050405020304" pitchFamily="18" charset="0"/>
              </a:rPr>
              <a:t> Extreme cold or hot weather can have a significant impact on an EV's range. Cold temperatures can reduce battery efficiency, while hot temperatures can cause batteries to overheat, reducing their capacity.</a:t>
            </a:r>
          </a:p>
          <a:p>
            <a:pPr algn="just">
              <a:lnSpc>
                <a:spcPct val="15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Charging Infrastructure:</a:t>
            </a:r>
            <a:r>
              <a:rPr lang="en-US" b="0" i="0" dirty="0">
                <a:solidFill>
                  <a:schemeClr val="tx1"/>
                </a:solidFill>
                <a:effectLst/>
                <a:latin typeface="Times New Roman" panose="02020603050405020304" pitchFamily="18" charset="0"/>
                <a:cs typeface="Times New Roman" panose="02020603050405020304" pitchFamily="18" charset="0"/>
              </a:rPr>
              <a:t> The availability and type of charging infrastructure can affect the practical driving range of an electric vehicle. Limited charging options may require more conservative driving to ensure you can reach your destination.</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Driving Habits:</a:t>
            </a:r>
            <a:r>
              <a:rPr lang="en-US" b="0" i="0" dirty="0">
                <a:solidFill>
                  <a:srgbClr val="D1D5DB"/>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Aggressive driving, high speeds, and frequent acceleration and braking can decrease the driving range of any vehicle, not just EVs.</a:t>
            </a:r>
          </a:p>
          <a:p>
            <a:pPr marL="0" indent="0" algn="l">
              <a:lnSpc>
                <a:spcPct val="150000"/>
              </a:lnSpc>
              <a:buNone/>
            </a:pPr>
            <a:endParaRPr lang="en-US" b="0" i="0" dirty="0">
              <a:solidFill>
                <a:schemeClr val="tx1"/>
              </a:solidFill>
              <a:effectLst/>
              <a:latin typeface="Söhne"/>
            </a:endParaRPr>
          </a:p>
          <a:p>
            <a:endParaRPr lang="en-IN" dirty="0">
              <a:solidFill>
                <a:schemeClr val="tx1"/>
              </a:solidFill>
            </a:endParaRPr>
          </a:p>
        </p:txBody>
      </p:sp>
    </p:spTree>
    <p:extLst>
      <p:ext uri="{BB962C8B-B14F-4D97-AF65-F5344CB8AC3E}">
        <p14:creationId xmlns:p14="http://schemas.microsoft.com/office/powerpoint/2010/main" val="392810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275BF-B495-B13E-2A21-42240CE2F1A4}"/>
              </a:ext>
            </a:extLst>
          </p:cNvPr>
          <p:cNvSpPr>
            <a:spLocks noGrp="1"/>
          </p:cNvSpPr>
          <p:nvPr>
            <p:ph type="title"/>
          </p:nvPr>
        </p:nvSpPr>
        <p:spPr>
          <a:xfrm>
            <a:off x="1640155" y="571356"/>
            <a:ext cx="8911687" cy="765075"/>
          </a:xfrm>
        </p:spPr>
        <p:txBody>
          <a:bodyPr>
            <a:normAutofit fontScale="90000"/>
          </a:bodyPr>
          <a:lstStyle/>
          <a:p>
            <a:r>
              <a:rPr lang="en-IN" u="sng" dirty="0"/>
              <a:t>Security</a:t>
            </a:r>
          </a:p>
        </p:txBody>
      </p:sp>
      <p:sp>
        <p:nvSpPr>
          <p:cNvPr id="3" name="Content Placeholder 2">
            <a:extLst>
              <a:ext uri="{FF2B5EF4-FFF2-40B4-BE49-F238E27FC236}">
                <a16:creationId xmlns:a16="http://schemas.microsoft.com/office/drawing/2014/main" id="{F1B5F493-2351-1515-387B-7684758CCC1E}"/>
              </a:ext>
            </a:extLst>
          </p:cNvPr>
          <p:cNvSpPr>
            <a:spLocks noGrp="1"/>
          </p:cNvSpPr>
          <p:nvPr>
            <p:ph idx="1"/>
          </p:nvPr>
        </p:nvSpPr>
        <p:spPr>
          <a:xfrm>
            <a:off x="1134207" y="1107831"/>
            <a:ext cx="10146323" cy="3130061"/>
          </a:xfrm>
        </p:spPr>
        <p:txBody>
          <a:bodyPr>
            <a:normAutofit lnSpcReduction="10000"/>
          </a:bodyPr>
          <a:lstStyle/>
          <a:p>
            <a:pPr algn="just">
              <a:lnSpc>
                <a:spcPct val="160000"/>
              </a:lnSpc>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Double verification authentication and similar to that of social media accounts keep changing the password continually and should have strong account and unique password and keep changing the password alternatively in order to prevent hacking</a:t>
            </a:r>
          </a:p>
          <a:p>
            <a:pPr algn="just">
              <a:lnSpc>
                <a:spcPct val="160000"/>
              </a:lnSpc>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Ethical Hacking and Security Research: Tesla actively engages with the security research community and encourages ethical hacking. This helps identify potential vulnerabilities and safety issues, which can be addressed before they become significant concerns.</a:t>
            </a:r>
          </a:p>
          <a:p>
            <a:pPr marL="0" indent="0">
              <a:buNone/>
            </a:pPr>
            <a:endParaRPr lang="en-IN" dirty="0"/>
          </a:p>
        </p:txBody>
      </p:sp>
      <p:pic>
        <p:nvPicPr>
          <p:cNvPr id="4" name="Picture 3">
            <a:extLst>
              <a:ext uri="{FF2B5EF4-FFF2-40B4-BE49-F238E27FC236}">
                <a16:creationId xmlns:a16="http://schemas.microsoft.com/office/drawing/2014/main" id="{94C95E74-7076-0563-DE2A-8D4EC8AC935B}"/>
              </a:ext>
            </a:extLst>
          </p:cNvPr>
          <p:cNvPicPr>
            <a:picLocks noChangeAspect="1"/>
          </p:cNvPicPr>
          <p:nvPr/>
        </p:nvPicPr>
        <p:blipFill>
          <a:blip r:embed="rId2"/>
          <a:stretch>
            <a:fillRect/>
          </a:stretch>
        </p:blipFill>
        <p:spPr>
          <a:xfrm>
            <a:off x="3635251" y="4123592"/>
            <a:ext cx="5144233" cy="2329962"/>
          </a:xfrm>
          <a:prstGeom prst="rect">
            <a:avLst/>
          </a:prstGeom>
        </p:spPr>
      </p:pic>
    </p:spTree>
    <p:extLst>
      <p:ext uri="{BB962C8B-B14F-4D97-AF65-F5344CB8AC3E}">
        <p14:creationId xmlns:p14="http://schemas.microsoft.com/office/powerpoint/2010/main" val="119153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27</TotalTime>
  <Words>215</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Rockwell</vt:lpstr>
      <vt:lpstr>Rockwell Condensed</vt:lpstr>
      <vt:lpstr>Söhne</vt:lpstr>
      <vt:lpstr>Times New Roman</vt:lpstr>
      <vt:lpstr>Wingdings</vt:lpstr>
      <vt:lpstr>Wood Type</vt:lpstr>
      <vt:lpstr>IOT</vt:lpstr>
      <vt:lpstr>PowerPoint Presentation</vt:lpstr>
      <vt:lpstr>Reducing Driving Range </vt:lpstr>
      <vt:lpstr>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dc:title>
  <dc:creator>Gowri Baasingada</dc:creator>
  <cp:lastModifiedBy>Gowri Baasingada</cp:lastModifiedBy>
  <cp:revision>1</cp:revision>
  <dcterms:created xsi:type="dcterms:W3CDTF">2023-11-06T16:40:47Z</dcterms:created>
  <dcterms:modified xsi:type="dcterms:W3CDTF">2023-11-06T17:08:43Z</dcterms:modified>
</cp:coreProperties>
</file>