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PT Sans Narrow" panose="020B060402020202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6cd78fa9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6cd78fa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6cd78fa9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6cd78fa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16cd78fa9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16cd78fa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6cd78fa9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6cd78fa9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6cd78fa91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6cd78fa9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6cd78fa91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6cd78fa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6cd78fa9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6cd78fa9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ebappsecrity.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ebappsecurity.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Task 2 Ethical Hacking </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a:t>Scanning vulnerabilities of http://webappsecurity.com/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subTitle" idx="1"/>
          </p:nvPr>
        </p:nvSpPr>
        <p:spPr>
          <a:xfrm>
            <a:off x="245750" y="1198750"/>
            <a:ext cx="8520600" cy="7926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0"/>
              </a:spcAft>
              <a:buNone/>
            </a:pPr>
            <a:r>
              <a:rPr lang="en"/>
              <a:t>Unfortunately Netsparker could not be used for the scanning as the file contained some virus/malware and nikto was used for scanning the given website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a:t>
            </a:r>
            <a:endParaRPr/>
          </a:p>
        </p:txBody>
      </p:sp>
      <p:sp>
        <p:nvSpPr>
          <p:cNvPr id="78" name="Google Shape;78;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Vulnerability 1:Out -of -date Version(jQuery)</a:t>
            </a:r>
            <a:endParaRPr/>
          </a:p>
          <a:p>
            <a:pPr marL="0" lvl="0" indent="0" algn="l" rtl="0">
              <a:spcBef>
                <a:spcPts val="1200"/>
              </a:spcBef>
              <a:spcAft>
                <a:spcPts val="0"/>
              </a:spcAft>
              <a:buNone/>
            </a:pPr>
            <a:r>
              <a:rPr lang="en"/>
              <a:t>Domain:</a:t>
            </a:r>
            <a:r>
              <a:rPr lang="en" u="sng">
                <a:solidFill>
                  <a:schemeClr val="hlink"/>
                </a:solidFill>
                <a:hlinkClick r:id="rId3"/>
              </a:rPr>
              <a:t>http://webappsecrity.com/</a:t>
            </a:r>
            <a:endParaRPr/>
          </a:p>
          <a:p>
            <a:pPr marL="0" lvl="0" indent="0" algn="l" rtl="0">
              <a:spcBef>
                <a:spcPts val="1200"/>
              </a:spcBef>
              <a:spcAft>
                <a:spcPts val="0"/>
              </a:spcAft>
              <a:buNone/>
            </a:pPr>
            <a:r>
              <a:rPr lang="en"/>
              <a:t>The vulnerability is a critical one</a:t>
            </a:r>
            <a:endParaRPr/>
          </a:p>
          <a:p>
            <a:pPr marL="0" lvl="0" indent="0" algn="l" rtl="0">
              <a:spcBef>
                <a:spcPts val="1200"/>
              </a:spcBef>
              <a:spcAft>
                <a:spcPts val="0"/>
              </a:spcAft>
              <a:buNone/>
            </a:pPr>
            <a:r>
              <a:rPr lang="en"/>
              <a:t>It states that the website is using jQuery and is out of date</a:t>
            </a:r>
            <a:endParaRPr/>
          </a:p>
          <a:p>
            <a:pPr marL="0" lvl="0" indent="0" algn="l" rtl="0">
              <a:spcBef>
                <a:spcPts val="1200"/>
              </a:spcBef>
              <a:spcAft>
                <a:spcPts val="0"/>
              </a:spcAft>
              <a:buNone/>
            </a:pPr>
            <a:r>
              <a:rPr lang="en"/>
              <a:t>Impacts:An out of date version can have vulnerabilities and will lack security features which will make it prone to attacks</a:t>
            </a:r>
            <a:endParaRPr/>
          </a:p>
          <a:p>
            <a:pPr marL="0" lvl="0" indent="0" algn="l" rtl="0">
              <a:spcBef>
                <a:spcPts val="1200"/>
              </a:spcBef>
              <a:spcAft>
                <a:spcPts val="1200"/>
              </a:spcAft>
              <a:buNone/>
            </a:pPr>
            <a:r>
              <a:rPr lang="en"/>
              <a:t>Mitigation:Update to the latest version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311688" y="1330375"/>
            <a:ext cx="7610475" cy="323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a:t>
            </a:r>
            <a:endParaRPr/>
          </a:p>
        </p:txBody>
      </p:sp>
      <p:sp>
        <p:nvSpPr>
          <p:cNvPr id="89" name="Google Shape;89;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Vulnerability 2:XSS -Cross Site Scripting</a:t>
            </a:r>
            <a:endParaRPr/>
          </a:p>
          <a:p>
            <a:pPr marL="0" lvl="0" indent="0" algn="l" rtl="0">
              <a:spcBef>
                <a:spcPts val="1200"/>
              </a:spcBef>
              <a:spcAft>
                <a:spcPts val="0"/>
              </a:spcAft>
              <a:buNone/>
            </a:pPr>
            <a:r>
              <a:rPr lang="en"/>
              <a:t>Domain:</a:t>
            </a:r>
            <a:r>
              <a:rPr lang="en" u="sng">
                <a:solidFill>
                  <a:schemeClr val="hlink"/>
                </a:solidFill>
                <a:hlinkClick r:id="rId3"/>
              </a:rPr>
              <a:t>http://webappsecurity.com/</a:t>
            </a:r>
            <a:endParaRPr/>
          </a:p>
          <a:p>
            <a:pPr marL="0" lvl="0" indent="0" algn="l" rtl="0">
              <a:spcBef>
                <a:spcPts val="1200"/>
              </a:spcBef>
              <a:spcAft>
                <a:spcPts val="1200"/>
              </a:spcAft>
              <a:buNone/>
            </a:pPr>
            <a:r>
              <a:rPr lang="en"/>
              <a:t>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body" idx="1"/>
          </p:nvPr>
        </p:nvSpPr>
        <p:spPr>
          <a:xfrm>
            <a:off x="422025" y="435225"/>
            <a:ext cx="8410200" cy="41337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a:t>  </a:t>
            </a:r>
            <a:r>
              <a:rPr lang="en" u="sng"/>
              <a:t> Causes for XSS</a:t>
            </a:r>
            <a:endParaRPr u="sng"/>
          </a:p>
          <a:p>
            <a:pPr marL="457200" lvl="0" indent="-277495" algn="l" rtl="0">
              <a:spcBef>
                <a:spcPts val="1200"/>
              </a:spcBef>
              <a:spcAft>
                <a:spcPts val="0"/>
              </a:spcAft>
              <a:buClr>
                <a:schemeClr val="dk1"/>
              </a:buClr>
              <a:buSzPct val="61111"/>
              <a:buAutoNum type="arabicPeriod"/>
            </a:pPr>
            <a:r>
              <a:rPr lang="en"/>
              <a:t>Data enters a Web application through an untrusted source, most frequently a web request.</a:t>
            </a:r>
            <a:endParaRPr/>
          </a:p>
          <a:p>
            <a:pPr marL="457200" lvl="0" indent="-277495" algn="l" rtl="0">
              <a:spcBef>
                <a:spcPts val="0"/>
              </a:spcBef>
              <a:spcAft>
                <a:spcPts val="0"/>
              </a:spcAft>
              <a:buClr>
                <a:schemeClr val="dk1"/>
              </a:buClr>
              <a:buSzPct val="61111"/>
              <a:buAutoNum type="arabicPeriod"/>
            </a:pPr>
            <a:r>
              <a:rPr lang="en"/>
              <a:t>The data is included in dynamic content that is sent to a web user without being validated for malicious content.</a:t>
            </a:r>
            <a:endParaRPr/>
          </a:p>
          <a:p>
            <a:pPr marL="457200" lvl="0" indent="0" algn="l" rtl="0">
              <a:spcBef>
                <a:spcPts val="1200"/>
              </a:spcBef>
              <a:spcAft>
                <a:spcPts val="0"/>
              </a:spcAft>
              <a:buNone/>
            </a:pPr>
            <a:r>
              <a:rPr lang="en" u="sng"/>
              <a:t>Impact</a:t>
            </a:r>
            <a:endParaRPr u="sng"/>
          </a:p>
          <a:p>
            <a:pPr marL="0" lvl="0" indent="0" algn="l" rtl="0">
              <a:spcBef>
                <a:spcPts val="1200"/>
              </a:spcBef>
              <a:spcAft>
                <a:spcPts val="0"/>
              </a:spcAft>
              <a:buClr>
                <a:schemeClr val="dk1"/>
              </a:buClr>
              <a:buSzPct val="61111"/>
              <a:buFont typeface="Arial"/>
              <a:buNone/>
            </a:pPr>
            <a:r>
              <a:rPr lang="en"/>
              <a:t>Cross site scripting attacks can have devastating consequences. Code injected into a vulnerable application can exfiltrate data or install malware on the user’s machine. Attackers can masquerade as authorized users via session cookies, allowing them to perform any action allowed by the user account.</a:t>
            </a:r>
            <a:endParaRPr/>
          </a:p>
          <a:p>
            <a:pPr marL="0" lvl="0" indent="0" algn="l" rtl="0">
              <a:spcBef>
                <a:spcPts val="1200"/>
              </a:spcBef>
              <a:spcAft>
                <a:spcPts val="0"/>
              </a:spcAft>
              <a:buClr>
                <a:schemeClr val="dk1"/>
              </a:buClr>
              <a:buSzPct val="61111"/>
              <a:buFont typeface="Arial"/>
              <a:buNone/>
            </a:pPr>
            <a:r>
              <a:rPr lang="en"/>
              <a:t>XSS can also impact a business’s reputation. An attacker can deface a corporate website by altering its content, thereby damaging the company’s image or spreading misinformation. A hacker can also change the instructions given to users who visit the target website, misdirecting their behavior. This scenario is particularly dangerous if the target is a government website or provides vital resources in times of crisis.</a:t>
            </a: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body" idx="1"/>
          </p:nvPr>
        </p:nvSpPr>
        <p:spPr>
          <a:xfrm>
            <a:off x="316525" y="250575"/>
            <a:ext cx="8515800" cy="4318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u="sng"/>
              <a:t>Mitigation</a:t>
            </a:r>
            <a:endParaRPr u="sng"/>
          </a:p>
          <a:p>
            <a:pPr marL="0" lvl="0" indent="0" algn="l" rtl="0">
              <a:spcBef>
                <a:spcPts val="1200"/>
              </a:spcBef>
              <a:spcAft>
                <a:spcPts val="0"/>
              </a:spcAft>
              <a:buNone/>
            </a:pPr>
            <a:r>
              <a:rPr lang="en"/>
              <a:t>1.Train and maintain awareness</a:t>
            </a:r>
            <a:endParaRPr/>
          </a:p>
          <a:p>
            <a:pPr marL="0" lvl="0" indent="0" algn="l" rtl="0">
              <a:spcBef>
                <a:spcPts val="1200"/>
              </a:spcBef>
              <a:spcAft>
                <a:spcPts val="0"/>
              </a:spcAft>
              <a:buNone/>
            </a:pPr>
            <a:r>
              <a:rPr lang="en"/>
              <a:t>2.Don’t trust any user input</a:t>
            </a:r>
            <a:endParaRPr/>
          </a:p>
          <a:p>
            <a:pPr marL="0" lvl="0" indent="0" algn="l" rtl="0">
              <a:spcBef>
                <a:spcPts val="1200"/>
              </a:spcBef>
              <a:spcAft>
                <a:spcPts val="0"/>
              </a:spcAft>
              <a:buNone/>
            </a:pPr>
            <a:r>
              <a:rPr lang="en"/>
              <a:t>3.Use escaping/encoding</a:t>
            </a:r>
            <a:endParaRPr/>
          </a:p>
          <a:p>
            <a:pPr marL="0" lvl="0" indent="0" algn="l" rtl="0">
              <a:spcBef>
                <a:spcPts val="1200"/>
              </a:spcBef>
              <a:spcAft>
                <a:spcPts val="0"/>
              </a:spcAft>
              <a:buNone/>
            </a:pPr>
            <a:r>
              <a:rPr lang="en"/>
              <a:t>4.Sanitize HTML</a:t>
            </a:r>
            <a:endParaRPr/>
          </a:p>
          <a:p>
            <a:pPr marL="0" lvl="0" indent="0" algn="l" rtl="0">
              <a:spcBef>
                <a:spcPts val="1200"/>
              </a:spcBef>
              <a:spcAft>
                <a:spcPts val="0"/>
              </a:spcAft>
              <a:buNone/>
            </a:pPr>
            <a:r>
              <a:rPr lang="en"/>
              <a:t>5.Set the HttpOnly flag </a:t>
            </a:r>
            <a:endParaRPr/>
          </a:p>
          <a:p>
            <a:pPr marL="0" lvl="0" indent="0" algn="l" rtl="0">
              <a:spcBef>
                <a:spcPts val="1200"/>
              </a:spcBef>
              <a:spcAft>
                <a:spcPts val="0"/>
              </a:spcAft>
              <a:buNone/>
            </a:pPr>
            <a:r>
              <a:rPr lang="en"/>
              <a:t>6.Use a content security policy</a:t>
            </a:r>
            <a:endParaRPr/>
          </a:p>
          <a:p>
            <a:pPr marL="0" lvl="0" indent="0" algn="l" rtl="0">
              <a:spcBef>
                <a:spcPts val="1200"/>
              </a:spcBef>
              <a:spcAft>
                <a:spcPts val="0"/>
              </a:spcAft>
              <a:buNone/>
            </a:pPr>
            <a:r>
              <a:rPr lang="en"/>
              <a:t>7.Scan regularly</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186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Screenshot of nikto scanner</a:t>
            </a:r>
            <a:endParaRPr dirty="0"/>
          </a:p>
        </p:txBody>
      </p:sp>
      <p:pic>
        <p:nvPicPr>
          <p:cNvPr id="105" name="Google Shape;105;p20"/>
          <p:cNvPicPr preferRelativeResize="0"/>
          <p:nvPr/>
        </p:nvPicPr>
        <p:blipFill>
          <a:blip r:embed="rId3">
            <a:alphaModFix/>
          </a:blip>
          <a:stretch>
            <a:fillRect/>
          </a:stretch>
        </p:blipFill>
        <p:spPr>
          <a:xfrm>
            <a:off x="65925" y="1389175"/>
            <a:ext cx="8981248" cy="3002576"/>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418</Words>
  <Application>Microsoft Office PowerPoint</Application>
  <PresentationFormat>On-screen Show (16:9)</PresentationFormat>
  <Paragraphs>29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Open Sans</vt:lpstr>
      <vt:lpstr>PT Sans Narrow</vt:lpstr>
      <vt:lpstr>Tropic</vt:lpstr>
      <vt:lpstr>Task 2 Ethical Hacking </vt:lpstr>
      <vt:lpstr>PowerPoint Presentation</vt:lpstr>
      <vt:lpstr>REPORT</vt:lpstr>
      <vt:lpstr>PowerPoint Presentation</vt:lpstr>
      <vt:lpstr>REPORT</vt:lpstr>
      <vt:lpstr>PowerPoint Presentation</vt:lpstr>
      <vt:lpstr>PowerPoint Presentation</vt:lpstr>
      <vt:lpstr>Screenshot of nikto scanner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Ethical Hacking </dc:title>
  <cp:lastModifiedBy>jayakumarvnair@gmail.com</cp:lastModifiedBy>
  <cp:revision>1</cp:revision>
  <dcterms:modified xsi:type="dcterms:W3CDTF">2022-02-22T20:06:22Z</dcterms:modified>
</cp:coreProperties>
</file>