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layfair Display" charset="1" panose="00000000000000000000"/>
      <p:regular r:id="rId15"/>
    </p:embeddedFont>
    <p:embeddedFont>
      <p:font typeface="Playfair Display Bold" charset="1" panose="00000000000000000000"/>
      <p:regular r:id="rId16"/>
    </p:embeddedFont>
    <p:embeddedFont>
      <p:font typeface="Canva Sans" charset="1" panose="020B0503030501040103"/>
      <p:regular r:id="rId17"/>
    </p:embeddedFont>
    <p:embeddedFont>
      <p:font typeface="Canva Sans Bold" charset="1" panose="020B08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06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68522"/>
            <a:ext cx="18288000" cy="10018478"/>
          </a:xfrm>
          <a:custGeom>
            <a:avLst/>
            <a:gdLst/>
            <a:ahLst/>
            <a:cxnLst/>
            <a:rect r="r" b="b" t="t" l="l"/>
            <a:pathLst>
              <a:path h="10018478" w="18288000">
                <a:moveTo>
                  <a:pt x="0" y="0"/>
                </a:moveTo>
                <a:lnTo>
                  <a:pt x="18288000" y="0"/>
                </a:lnTo>
                <a:lnTo>
                  <a:pt x="18288000" y="10018478"/>
                </a:lnTo>
                <a:lnTo>
                  <a:pt x="0" y="10018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69100" y="6839961"/>
            <a:ext cx="9583143" cy="2527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spc="71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NAME : GOWRI PRIYA</a:t>
            </a:r>
          </a:p>
          <a:p>
            <a:pPr algn="l">
              <a:lnSpc>
                <a:spcPts val="5039"/>
              </a:lnSpc>
            </a:pPr>
            <a:r>
              <a:rPr lang="en-US" sz="3599" spc="71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TOOLS: PYTHON, PANDAS ETC</a:t>
            </a:r>
          </a:p>
          <a:p>
            <a:pPr algn="l">
              <a:lnSpc>
                <a:spcPts val="5039"/>
              </a:lnSpc>
            </a:pPr>
            <a:r>
              <a:rPr lang="en-US" sz="3599" spc="71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ROLE  : DATA ANALYST</a:t>
            </a:r>
          </a:p>
          <a:p>
            <a:pPr algn="ctr">
              <a:lnSpc>
                <a:spcPts val="503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82254" y="2228832"/>
            <a:ext cx="17523493" cy="2538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4"/>
              </a:lnSpc>
            </a:pPr>
            <a:r>
              <a:rPr lang="en-US" b="true" sz="5396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EXPLO</a:t>
            </a:r>
            <a:r>
              <a:rPr lang="en-US" b="true" sz="5396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RATORY DATA ANALYSIS OF DRUG REVIEWS MEDICAL CONDITIONS SIDE EFFECTS AND </a:t>
            </a:r>
          </a:p>
          <a:p>
            <a:pPr algn="ctr">
              <a:lnSpc>
                <a:spcPts val="6734"/>
              </a:lnSpc>
            </a:pPr>
            <a:r>
              <a:rPr lang="en-US" b="true" sz="5396">
                <a:solidFill>
                  <a:srgbClr val="FFFFFF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USER RATINGS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106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39812" y="3351979"/>
            <a:ext cx="14109506" cy="4213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aim of this project is to analyze the relationships between pharmaceutical drugs, their side effects, and the medical conditions they are</a:t>
            </a:r>
            <a:r>
              <a:rPr lang="en-US" sz="4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prescribed for. </a:t>
            </a:r>
          </a:p>
          <a:p>
            <a:pPr algn="l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This includes exploring drug effectiveness, identifying common adverse effects, and understanding trends across different drug classes.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78494" y="1426233"/>
            <a:ext cx="9561189" cy="788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b="true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106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40146" y="1728420"/>
            <a:ext cx="12512487" cy="788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b="true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AND TECHNOLOGIES USED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87108" y="3396118"/>
            <a:ext cx="12713785" cy="420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</a:t>
            </a: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for data analysis and cleaning 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Pandas &amp; NumPy</a:t>
            </a: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for data manipulation 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Matplotlib &amp; Seaborn</a:t>
            </a: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for visualization 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Scikit-learn</a:t>
            </a: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for data preprocessing 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Jupyter Notebook</a:t>
            </a: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for interactive development 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Excel &amp; SQL</a:t>
            </a: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(optionally mentioned)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106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79814" y="1688817"/>
            <a:ext cx="12512487" cy="788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b="true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 SUMMARY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56389" y="3146849"/>
            <a:ext cx="14472192" cy="420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Rows: 2,931 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Columns: 17 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Key Columns: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drug_name, generic_name, drug_classes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medical_condition, side_effects, rating, no_of_reviews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rx_otc, pregnancy_category, csa, alcohol, activity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106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79814" y="1688817"/>
            <a:ext cx="12512487" cy="788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b="true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CLEANING AND PREPROCESSING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56389" y="3146849"/>
            <a:ext cx="14472192" cy="490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Checked and removed duplicates (none found)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Handled missing values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Filled or dropped based on column context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Encoded binary columns like alcohol (1 for 'X', 0 for null) 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Categorical encoding using LabelEncoder 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Standardized numeric features using StandardScaler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1106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79814" y="1173059"/>
            <a:ext cx="12512487" cy="788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b="true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EXPLORATORY DATA ANALYSIS (EDA)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04872" y="2347978"/>
            <a:ext cx="15624549" cy="6493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 Medical Conditions:</a:t>
            </a:r>
          </a:p>
          <a:p>
            <a:pPr algn="l" marL="669294" indent="-334647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Pain (264), Colds &amp; Flu (245), Acne (238), Hypertension (177), Osteoarthritis (129) </a:t>
            </a:r>
          </a:p>
          <a:p>
            <a:pPr algn="l">
              <a:lnSpc>
                <a:spcPts val="4340"/>
              </a:lnSpc>
            </a:pPr>
          </a:p>
          <a:p>
            <a:pPr algn="l">
              <a:lnSpc>
                <a:spcPts val="4340"/>
              </a:lnSpc>
            </a:pPr>
            <a:r>
              <a:rPr lang="en-US" sz="31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Frequent Side Effects:</a:t>
            </a: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 marL="669294" indent="-334647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Hives (1788), Difficult Breathing (1130), Itching (275) </a:t>
            </a:r>
          </a:p>
          <a:p>
            <a:pPr algn="l">
              <a:lnSpc>
                <a:spcPts val="4340"/>
              </a:lnSpc>
            </a:pPr>
          </a:p>
          <a:p>
            <a:pPr algn="l">
              <a:lnSpc>
                <a:spcPts val="4340"/>
              </a:lnSpc>
            </a:pPr>
            <a:r>
              <a:rPr lang="en-US" sz="31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Popular Drug Classes:</a:t>
            </a: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 marL="669294" indent="-334647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Upper respiratory combinations, Topical acne agents, Topical steroids </a:t>
            </a:r>
          </a:p>
          <a:p>
            <a:pPr algn="l">
              <a:lnSpc>
                <a:spcPts val="4340"/>
              </a:lnSpc>
            </a:pPr>
          </a:p>
          <a:p>
            <a:pPr algn="l">
              <a:lnSpc>
                <a:spcPts val="4340"/>
              </a:lnSpc>
            </a:pPr>
            <a:r>
              <a:rPr lang="en-US" sz="3100" b="true">
                <a:solidFill>
                  <a:srgbClr val="E1677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Visuals Created: </a:t>
            </a: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Histogram of drug ratings - Correlation heatmap of numerical/encoded fields - Bar plots of side effects and drug classes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106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67665" y="1000125"/>
            <a:ext cx="12512487" cy="788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b="true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 ENGINEERING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15596" y="2673033"/>
            <a:ext cx="15331918" cy="554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Created bin</a:t>
            </a: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ary flags for high-occurrence side effects and drug classes: </a:t>
            </a:r>
          </a:p>
          <a:p>
            <a:pPr algn="l" marL="755652" indent="-37782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Hives </a:t>
            </a:r>
          </a:p>
          <a:p>
            <a:pPr algn="l" marL="755652" indent="-37782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Itching</a:t>
            </a:r>
          </a:p>
          <a:p>
            <a:pPr algn="l" marL="755652" indent="-37782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Difficult Breathing Topical steroids</a:t>
            </a:r>
          </a:p>
          <a:p>
            <a:pPr algn="l" marL="755652" indent="-37782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Upper respiratory combinations</a:t>
            </a:r>
          </a:p>
          <a:p>
            <a:pPr algn="l" marL="755652" indent="-37782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Acne</a:t>
            </a:r>
          </a:p>
          <a:p>
            <a:pPr algn="l" marL="755652" indent="-37782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Pain</a:t>
            </a:r>
          </a:p>
          <a:p>
            <a:pPr algn="l" marL="755652" indent="-37782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Colds &amp; </a:t>
            </a:r>
          </a:p>
          <a:p>
            <a:pPr algn="l" marL="755652" indent="-37782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Flu (conditions)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1106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79814" y="1173059"/>
            <a:ext cx="12512487" cy="788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b="true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INSIGHTS &amp; FINDINGS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21371" y="3420751"/>
            <a:ext cx="13867578" cy="490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Dru</a:t>
            </a: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gs for common conditions like Acne and Pain have varied effectiveness </a:t>
            </a:r>
          </a:p>
          <a:p>
            <a:pPr algn="l">
              <a:lnSpc>
                <a:spcPts val="5599"/>
              </a:lnSpc>
            </a:pP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Some drug classes consistently show higher ratings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Certain side effects like hives and breathing difficulty are common across several classes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106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79814" y="1173059"/>
            <a:ext cx="12512487" cy="788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b="true" sz="5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21371" y="3342296"/>
            <a:ext cx="13867578" cy="420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This project demonstrates how to prepare and analyze real-world medical data effectively. </a:t>
            </a:r>
          </a:p>
          <a:p>
            <a:pPr algn="l">
              <a:lnSpc>
                <a:spcPts val="5599"/>
              </a:lnSpc>
            </a:pP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It showcases data cleaning, exploratory analysis, and feature engineering, laying a foundation for future ML-driven insights or healthcare applications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DAGqPbhvoMY</dc:identifier>
  <dcterms:modified xsi:type="dcterms:W3CDTF">2011-08-01T06:04:30Z</dcterms:modified>
  <cp:revision>1</cp:revision>
  <dc:title>Purple and Violet Modern Marketing Presentation</dc:title>
</cp:coreProperties>
</file>