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51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1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612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668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14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54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486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270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82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17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8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9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68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56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4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97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2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4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51999"/>
            <a:ext cx="7772400" cy="1470025"/>
          </a:xfrm>
        </p:spPr>
        <p:txBody>
          <a:bodyPr/>
          <a:lstStyle/>
          <a:p>
            <a:r>
              <a:rPr sz="4400" dirty="0"/>
              <a:t>Customer Transaction Data Cleaning using 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26425"/>
            <a:ext cx="6400800" cy="2541639"/>
          </a:xfrm>
        </p:spPr>
        <p:txBody>
          <a:bodyPr/>
          <a:lstStyle/>
          <a:p>
            <a:r>
              <a:rPr dirty="0"/>
              <a:t>A Data Quality Project</a:t>
            </a:r>
          </a:p>
          <a:p>
            <a:r>
              <a:rPr dirty="0"/>
              <a:t>Presented by:</a:t>
            </a:r>
            <a:r>
              <a:rPr lang="en-US" dirty="0"/>
              <a:t> Gowri Priya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1239802"/>
            <a:ext cx="6798734" cy="41201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Findings &amp;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	Emails filled &amp; end with .com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	Payment methods standardized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	Failed transactions removed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	Negative amounts set to NULL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-	Duplicates removed by phone</a:t>
            </a:r>
            <a:br>
              <a:rPr lang="en-US" dirty="0"/>
            </a:br>
            <a:r>
              <a:rPr lang="en-US" dirty="0"/>
              <a:t>	-	Names capitalized</a:t>
            </a:r>
            <a:br>
              <a:rPr lang="en-US" dirty="0"/>
            </a:br>
            <a:r>
              <a:rPr lang="en-US" dirty="0"/>
              <a:t>	-	Data clean for analysis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2675311"/>
            <a:ext cx="6798734" cy="1303867"/>
          </a:xfrm>
        </p:spPr>
        <p:txBody>
          <a:bodyPr>
            <a:normAutofit/>
          </a:bodyPr>
          <a:lstStyle/>
          <a:p>
            <a:r>
              <a:rPr sz="6000" b="1" dirty="0"/>
              <a:t>Thank</a:t>
            </a:r>
            <a:r>
              <a:rPr sz="4800" b="1" dirty="0"/>
              <a:t> </a:t>
            </a:r>
            <a:r>
              <a:rPr sz="6000" b="1" dirty="0"/>
              <a:t>You!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128658-B4F6-960F-840A-B054E8F30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b="1" dirty="0"/>
              <a:t>Goal:</a:t>
            </a:r>
          </a:p>
          <a:p>
            <a:pPr marL="0" indent="0">
              <a:buNone/>
            </a:pPr>
            <a:r>
              <a:rPr sz="2400" dirty="0"/>
              <a:t>To clean and standardize customer transaction data to ensure accurate analysis and reporting.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sz="2400" dirty="0"/>
              <a:t>- Correct data inconsistencies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sz="2400" dirty="0"/>
              <a:t>- Remove duplicates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sz="2400" dirty="0"/>
              <a:t>- Handle missing values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sz="2400" dirty="0"/>
              <a:t>- Standardize formats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6645"/>
            <a:ext cx="8229600" cy="1143000"/>
          </a:xfrm>
        </p:spPr>
        <p:txBody>
          <a:bodyPr>
            <a:normAutofit/>
          </a:bodyPr>
          <a:lstStyle/>
          <a:p>
            <a:r>
              <a:rPr sz="4000" dirty="0"/>
              <a:t>Data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26" y="1143000"/>
            <a:ext cx="8229600" cy="54249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2400" b="1" dirty="0"/>
              <a:t>Database:</a:t>
            </a:r>
            <a:r>
              <a:rPr sz="2400" dirty="0"/>
              <a:t> </a:t>
            </a:r>
            <a:r>
              <a:rPr sz="2400" dirty="0" err="1"/>
              <a:t>customerDB</a:t>
            </a:r>
            <a:endParaRPr sz="2400" dirty="0"/>
          </a:p>
          <a:p>
            <a:pPr marL="0" indent="0">
              <a:buNone/>
            </a:pPr>
            <a:r>
              <a:rPr sz="2400" b="1" dirty="0"/>
              <a:t>Table:</a:t>
            </a:r>
            <a:r>
              <a:rPr sz="2400" dirty="0"/>
              <a:t> Customer</a:t>
            </a:r>
            <a:r>
              <a:rPr lang="en-US" sz="2400" dirty="0"/>
              <a:t> </a:t>
            </a:r>
            <a:r>
              <a:rPr sz="2400" dirty="0"/>
              <a:t>Transaction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  <a:endParaRPr sz="2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415AA50-D926-D43E-F591-A84FBD51A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375424"/>
              </p:ext>
            </p:extLst>
          </p:nvPr>
        </p:nvGraphicFramePr>
        <p:xfrm>
          <a:off x="820995" y="2815489"/>
          <a:ext cx="7492180" cy="333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46090">
                  <a:extLst>
                    <a:ext uri="{9D8B030D-6E8A-4147-A177-3AD203B41FA5}">
                      <a16:colId xmlns:a16="http://schemas.microsoft.com/office/drawing/2014/main" val="2825430097"/>
                    </a:ext>
                  </a:extLst>
                </a:gridCol>
                <a:gridCol w="3746090">
                  <a:extLst>
                    <a:ext uri="{9D8B030D-6E8A-4147-A177-3AD203B41FA5}">
                      <a16:colId xmlns:a16="http://schemas.microsoft.com/office/drawing/2014/main" val="2215538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35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TransactionID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INT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32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 err="1"/>
                        <a:t>CustomerName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VARCHAR(100)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7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VARCHAR(100)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459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 err="1"/>
                        <a:t>PhoneNumber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VARCHAR(20)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625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 err="1"/>
                        <a:t>PurchaseAmount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DECIMAL(10,2)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27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 err="1"/>
                        <a:t>PurchaseDate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98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 err="1"/>
                        <a:t>PaymentMetheod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VARCHAR(50)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6412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VARCHAR(20)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8451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6D93A7E-28B8-D65D-2E40-E8B826795931}"/>
              </a:ext>
            </a:extLst>
          </p:cNvPr>
          <p:cNvSpPr txBox="1"/>
          <p:nvPr/>
        </p:nvSpPr>
        <p:spPr>
          <a:xfrm>
            <a:off x="545691" y="2348907"/>
            <a:ext cx="1327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Fields: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637"/>
            <a:ext cx="8229600" cy="1143000"/>
          </a:xfrm>
        </p:spPr>
        <p:txBody>
          <a:bodyPr>
            <a:normAutofit/>
          </a:bodyPr>
          <a:lstStyle/>
          <a:p>
            <a:r>
              <a:rPr sz="4000" dirty="0"/>
              <a:t>Data Cleaning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129" y="190679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400" b="1" dirty="0"/>
              <a:t>Tasks Performed:</a:t>
            </a:r>
          </a:p>
          <a:p>
            <a:pPr marL="0" indent="0">
              <a:buNone/>
            </a:pPr>
            <a:r>
              <a:rPr lang="en-US" sz="2400" dirty="0"/>
              <a:t>	- </a:t>
            </a:r>
            <a:r>
              <a:rPr sz="2400" dirty="0"/>
              <a:t>Fill missing emails</a:t>
            </a:r>
          </a:p>
          <a:p>
            <a:pPr marL="0" indent="0">
              <a:buNone/>
            </a:pPr>
            <a:r>
              <a:rPr lang="en-US" sz="2400" dirty="0"/>
              <a:t>	- </a:t>
            </a:r>
            <a:r>
              <a:rPr sz="2400" dirty="0"/>
              <a:t>Fix email formats</a:t>
            </a:r>
          </a:p>
          <a:p>
            <a:pPr marL="0" indent="0">
              <a:buNone/>
            </a:pPr>
            <a:r>
              <a:rPr lang="en-US" sz="2400" dirty="0"/>
              <a:t>	- </a:t>
            </a:r>
            <a:r>
              <a:rPr sz="2400" dirty="0"/>
              <a:t>Standardize payment methods</a:t>
            </a:r>
          </a:p>
          <a:p>
            <a:pPr marL="0" indent="0">
              <a:buNone/>
            </a:pPr>
            <a:r>
              <a:rPr lang="en-US" sz="2400" dirty="0"/>
              <a:t>	- </a:t>
            </a:r>
            <a:r>
              <a:rPr sz="2400" dirty="0"/>
              <a:t>Remove failed transactions</a:t>
            </a:r>
          </a:p>
          <a:p>
            <a:pPr marL="0" indent="0">
              <a:buNone/>
            </a:pPr>
            <a:r>
              <a:rPr lang="en-US" sz="2400" dirty="0"/>
              <a:t>	- </a:t>
            </a:r>
            <a:r>
              <a:rPr sz="2400" dirty="0"/>
              <a:t>Replace negative amounts</a:t>
            </a:r>
          </a:p>
          <a:p>
            <a:pPr marL="0" indent="0">
              <a:buNone/>
            </a:pPr>
            <a:r>
              <a:rPr lang="en-US" sz="2400" dirty="0"/>
              <a:t>	- </a:t>
            </a:r>
            <a:r>
              <a:rPr sz="2400" dirty="0"/>
              <a:t>Remove duplicate records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	- Capitalize customer names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758" y="720958"/>
            <a:ext cx="4626078" cy="551272"/>
          </a:xfrm>
        </p:spPr>
        <p:txBody>
          <a:bodyPr>
            <a:noAutofit/>
          </a:bodyPr>
          <a:lstStyle/>
          <a:p>
            <a:pPr algn="l"/>
            <a:r>
              <a:rPr sz="2800" b="1" dirty="0"/>
              <a:t>Fill Missing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920" y="1464391"/>
            <a:ext cx="8229600" cy="13298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sz="2400" b="1" dirty="0"/>
              <a:t>Problem: </a:t>
            </a:r>
            <a:r>
              <a:rPr sz="2400" dirty="0"/>
              <a:t>Empty email fields</a:t>
            </a:r>
            <a:endParaRPr lang="en-US" sz="2400" dirty="0"/>
          </a:p>
          <a:p>
            <a:pPr marL="0" indent="0">
              <a:buNone/>
            </a:pPr>
            <a:r>
              <a:rPr sz="2400" b="1" dirty="0"/>
              <a:t>Solution: </a:t>
            </a:r>
            <a:r>
              <a:rPr sz="2400" dirty="0"/>
              <a:t>Replaced blanks with 'unknown@example.com’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sz="2400" dirty="0"/>
              <a:t>Ensures no missing emails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8A254AC9-086F-9DFF-CDE9-F43658AD2C62}"/>
              </a:ext>
            </a:extLst>
          </p:cNvPr>
          <p:cNvSpPr/>
          <p:nvPr/>
        </p:nvSpPr>
        <p:spPr>
          <a:xfrm flipH="1" flipV="1">
            <a:off x="1199529" y="2287227"/>
            <a:ext cx="68827" cy="137652"/>
          </a:xfrm>
          <a:prstGeom prst="flowChartConnec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58758" y="3163529"/>
            <a:ext cx="2895599" cy="4571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/>
              <a:t>Fix Email Format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88920" y="3739942"/>
            <a:ext cx="8067368" cy="1959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Problem:</a:t>
            </a:r>
            <a:r>
              <a:rPr lang="en-US" sz="2400" dirty="0"/>
              <a:t> Emails missing '.com'</a:t>
            </a:r>
          </a:p>
          <a:p>
            <a:pPr marL="0" indent="0">
              <a:buNone/>
            </a:pPr>
            <a:r>
              <a:rPr lang="en-US" sz="2400" b="1" dirty="0"/>
              <a:t>Solution: </a:t>
            </a:r>
            <a:r>
              <a:rPr lang="en-US" sz="2400" dirty="0"/>
              <a:t>Appended '.com' to emails not ending with it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   Standard format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FD8924B7-3511-F841-6065-9633F135A579}"/>
              </a:ext>
            </a:extLst>
          </p:cNvPr>
          <p:cNvSpPr/>
          <p:nvPr/>
        </p:nvSpPr>
        <p:spPr>
          <a:xfrm flipH="1" flipV="1">
            <a:off x="1219187" y="4581829"/>
            <a:ext cx="68827" cy="137652"/>
          </a:xfrm>
          <a:prstGeom prst="flowChartConnec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5081FD-25F1-9C52-03FC-40B15275B47F}"/>
              </a:ext>
            </a:extLst>
          </p:cNvPr>
          <p:cNvCxnSpPr/>
          <p:nvPr/>
        </p:nvCxnSpPr>
        <p:spPr>
          <a:xfrm>
            <a:off x="1288014" y="4671546"/>
            <a:ext cx="66171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933" y="550496"/>
            <a:ext cx="5117690" cy="649594"/>
          </a:xfrm>
        </p:spPr>
        <p:txBody>
          <a:bodyPr>
            <a:normAutofit/>
          </a:bodyPr>
          <a:lstStyle/>
          <a:p>
            <a:r>
              <a:rPr sz="2800" b="1" dirty="0"/>
              <a:t>Standardize Payment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545" y="1291041"/>
            <a:ext cx="8229600" cy="14886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400" b="1" dirty="0"/>
              <a:t>Problem: </a:t>
            </a:r>
            <a:r>
              <a:rPr sz="2400" dirty="0"/>
              <a:t>Inconsistent payment method names</a:t>
            </a:r>
          </a:p>
          <a:p>
            <a:pPr marL="0" indent="0">
              <a:buNone/>
            </a:pPr>
            <a:r>
              <a:rPr sz="2400" b="1" dirty="0"/>
              <a:t>Solution:</a:t>
            </a:r>
            <a:r>
              <a:rPr sz="2400" dirty="0"/>
              <a:t> Converted all variations to 'Credit Card’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sz="2400" dirty="0"/>
              <a:t>Uniform naming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049C6A5-0F72-B5E6-175A-9AA1791973D8}"/>
              </a:ext>
            </a:extLst>
          </p:cNvPr>
          <p:cNvSpPr/>
          <p:nvPr/>
        </p:nvSpPr>
        <p:spPr>
          <a:xfrm flipH="1" flipV="1">
            <a:off x="1219198" y="2290915"/>
            <a:ext cx="68827" cy="137652"/>
          </a:xfrm>
          <a:prstGeom prst="flowChartConnec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4516" y="3080846"/>
            <a:ext cx="4606412" cy="596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/>
              <a:t>Remove Failed Transactions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06128" y="3763946"/>
            <a:ext cx="8229600" cy="1536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dirty="0"/>
              <a:t>Problem: </a:t>
            </a:r>
            <a:r>
              <a:rPr lang="en-US" sz="2400" dirty="0"/>
              <a:t>'failed' transactions pollute data</a:t>
            </a:r>
          </a:p>
          <a:p>
            <a:pPr marL="0" indent="0">
              <a:buFont typeface="Arial"/>
              <a:buNone/>
            </a:pPr>
            <a:r>
              <a:rPr lang="en-US" sz="2400" b="1" dirty="0"/>
              <a:t>Solution: </a:t>
            </a:r>
            <a:r>
              <a:rPr lang="en-US" sz="2400" dirty="0"/>
              <a:t>Deleted entries where status = 'failed’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   Clean dataset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2E7F1F4-00B6-811F-E71A-7885873A5DC4}"/>
              </a:ext>
            </a:extLst>
          </p:cNvPr>
          <p:cNvSpPr/>
          <p:nvPr/>
        </p:nvSpPr>
        <p:spPr>
          <a:xfrm flipH="1" flipV="1">
            <a:off x="1224115" y="4592888"/>
            <a:ext cx="68827" cy="137652"/>
          </a:xfrm>
          <a:prstGeom prst="flowChartConnec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617039-D42D-100E-E0CD-F0E28D821604}"/>
              </a:ext>
            </a:extLst>
          </p:cNvPr>
          <p:cNvCxnSpPr/>
          <p:nvPr/>
        </p:nvCxnSpPr>
        <p:spPr>
          <a:xfrm>
            <a:off x="1292942" y="4672770"/>
            <a:ext cx="66171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84" y="731837"/>
            <a:ext cx="4114800" cy="561104"/>
          </a:xfrm>
        </p:spPr>
        <p:txBody>
          <a:bodyPr>
            <a:normAutofit fontScale="90000"/>
          </a:bodyPr>
          <a:lstStyle/>
          <a:p>
            <a:r>
              <a:rPr sz="2800" b="1" dirty="0"/>
              <a:t>Handle Negative Amounts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968" y="1384099"/>
            <a:ext cx="8229600" cy="13888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sz="2400" b="1" dirty="0"/>
              <a:t>Problem: </a:t>
            </a:r>
            <a:r>
              <a:rPr sz="2400" dirty="0"/>
              <a:t>Negative purchase amounts</a:t>
            </a:r>
          </a:p>
          <a:p>
            <a:pPr marL="0" indent="0">
              <a:buNone/>
            </a:pPr>
            <a:r>
              <a:rPr sz="2400" b="1" dirty="0"/>
              <a:t>Solution: </a:t>
            </a:r>
            <a:r>
              <a:rPr sz="2400" dirty="0"/>
              <a:t>Set such values to NULL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sz="2400" dirty="0"/>
              <a:t>Prevents analysis errors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419069E-4C5D-98A9-B181-207B9F8C77AB}"/>
              </a:ext>
            </a:extLst>
          </p:cNvPr>
          <p:cNvSpPr/>
          <p:nvPr/>
        </p:nvSpPr>
        <p:spPr>
          <a:xfrm flipH="1" flipV="1">
            <a:off x="1194616" y="2267918"/>
            <a:ext cx="68827" cy="137652"/>
          </a:xfrm>
          <a:prstGeom prst="flowChartConnec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1832" y="3127785"/>
            <a:ext cx="6415548" cy="688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b="1" dirty="0"/>
              <a:t>Remove Duplicate Records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56968" y="3849436"/>
            <a:ext cx="8229600" cy="1516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dirty="0"/>
              <a:t>Problem:</a:t>
            </a:r>
            <a:r>
              <a:rPr lang="en-US" sz="2400" dirty="0"/>
              <a:t> Duplicate phone numbers</a:t>
            </a:r>
          </a:p>
          <a:p>
            <a:pPr marL="0" indent="0">
              <a:buFont typeface="Arial"/>
              <a:buNone/>
            </a:pPr>
            <a:r>
              <a:rPr lang="en-US" sz="2400" b="1" dirty="0"/>
              <a:t>Solution: </a:t>
            </a:r>
            <a:r>
              <a:rPr lang="en-US" sz="2400" dirty="0"/>
              <a:t>Kept only the record with min(</a:t>
            </a:r>
            <a:r>
              <a:rPr lang="en-US" sz="2400" dirty="0" err="1"/>
              <a:t>TransactionID</a:t>
            </a:r>
            <a:r>
              <a:rPr lang="en-US" sz="2400" dirty="0"/>
              <a:t>)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    Unique entries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F0238771-D70E-B180-9457-589A0F8D1B64}"/>
              </a:ext>
            </a:extLst>
          </p:cNvPr>
          <p:cNvSpPr/>
          <p:nvPr/>
        </p:nvSpPr>
        <p:spPr>
          <a:xfrm flipH="1" flipV="1">
            <a:off x="1199523" y="4720707"/>
            <a:ext cx="68827" cy="137652"/>
          </a:xfrm>
          <a:prstGeom prst="flowChartConnec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2AC305-FEFE-763B-CC38-369618F47489}"/>
              </a:ext>
            </a:extLst>
          </p:cNvPr>
          <p:cNvCxnSpPr/>
          <p:nvPr/>
        </p:nvCxnSpPr>
        <p:spPr>
          <a:xfrm>
            <a:off x="1288014" y="4789533"/>
            <a:ext cx="66171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39" y="751969"/>
            <a:ext cx="8229600" cy="570936"/>
          </a:xfrm>
        </p:spPr>
        <p:txBody>
          <a:bodyPr>
            <a:normAutofit/>
          </a:bodyPr>
          <a:lstStyle/>
          <a:p>
            <a:pPr algn="l"/>
            <a:r>
              <a:rPr sz="2800" b="1" dirty="0"/>
              <a:t>Capitalize Customer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371" y="1440658"/>
            <a:ext cx="8229600" cy="13617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sz="2400" b="1" dirty="0"/>
              <a:t>Problem: </a:t>
            </a:r>
            <a:r>
              <a:rPr sz="2400" dirty="0"/>
              <a:t>Inconsistent name casing</a:t>
            </a:r>
          </a:p>
          <a:p>
            <a:pPr marL="0" indent="0">
              <a:buNone/>
            </a:pPr>
            <a:r>
              <a:rPr sz="2400" b="1" dirty="0"/>
              <a:t>Solution: </a:t>
            </a:r>
            <a:r>
              <a:rPr sz="2400" dirty="0"/>
              <a:t>Capitalized first letter, rest lowercase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sz="2400" dirty="0"/>
              <a:t>Improved readability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70521E49-E0AF-3F50-6B2B-C5DE369A794B}"/>
              </a:ext>
            </a:extLst>
          </p:cNvPr>
          <p:cNvSpPr/>
          <p:nvPr/>
        </p:nvSpPr>
        <p:spPr>
          <a:xfrm flipH="1" flipV="1">
            <a:off x="1189694" y="2290915"/>
            <a:ext cx="68827" cy="137652"/>
          </a:xfrm>
          <a:prstGeom prst="flowChartConnec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1274"/>
            <a:ext cx="8229600" cy="1143000"/>
          </a:xfrm>
        </p:spPr>
        <p:txBody>
          <a:bodyPr>
            <a:normAutofit/>
          </a:bodyPr>
          <a:lstStyle/>
          <a:p>
            <a:r>
              <a:rPr sz="2800" b="1" dirty="0"/>
              <a:t>Outcomes &amp;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3833" y="2632589"/>
            <a:ext cx="7320116" cy="1828800"/>
          </a:xfrm>
        </p:spPr>
        <p:txBody>
          <a:bodyPr>
            <a:normAutofit fontScale="92500" lnSpcReduction="10000"/>
          </a:bodyPr>
          <a:lstStyle/>
          <a:p>
            <a:r>
              <a:rPr sz="2400" dirty="0"/>
              <a:t>Clean, reliable dataset</a:t>
            </a:r>
          </a:p>
          <a:p>
            <a:r>
              <a:rPr sz="2400" dirty="0"/>
              <a:t>Consistent formats</a:t>
            </a:r>
          </a:p>
          <a:p>
            <a:r>
              <a:rPr sz="2400" dirty="0"/>
              <a:t>Accurate reporting</a:t>
            </a:r>
          </a:p>
          <a:p>
            <a:r>
              <a:rPr sz="2400" dirty="0"/>
              <a:t>Easier processing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86</TotalTime>
  <Words>365</Words>
  <Application>Microsoft Office PowerPoint</Application>
  <PresentationFormat>On-screen Show (4:3)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Customer Transaction Data Cleaning using SQL</vt:lpstr>
      <vt:lpstr>Project Overview</vt:lpstr>
      <vt:lpstr>Data Details</vt:lpstr>
      <vt:lpstr>Data Cleaning Tasks</vt:lpstr>
      <vt:lpstr>Fill Missing Emails</vt:lpstr>
      <vt:lpstr>Standardize Payment Methods</vt:lpstr>
      <vt:lpstr>Handle Negative Amounts</vt:lpstr>
      <vt:lpstr>Capitalize Customer Names</vt:lpstr>
      <vt:lpstr>Outcomes &amp; Benefits</vt:lpstr>
      <vt:lpstr>Findings &amp; Outcomes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Gowri Priya M</dc:creator>
  <cp:keywords/>
  <dc:description>generated using python-pptx</dc:description>
  <cp:lastModifiedBy>Gowri Priya M</cp:lastModifiedBy>
  <cp:revision>2</cp:revision>
  <dcterms:created xsi:type="dcterms:W3CDTF">2013-01-27T09:14:16Z</dcterms:created>
  <dcterms:modified xsi:type="dcterms:W3CDTF">2025-07-10T16:44:37Z</dcterms:modified>
  <cp:category/>
</cp:coreProperties>
</file>