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93" r:id="rId4"/>
    <p:sldId id="267" r:id="rId5"/>
    <p:sldId id="279" r:id="rId6"/>
    <p:sldId id="284" r:id="rId7"/>
    <p:sldId id="292" r:id="rId8"/>
    <p:sldId id="289" r:id="rId9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87621" autoAdjust="0"/>
  </p:normalViewPr>
  <p:slideViewPr>
    <p:cSldViewPr>
      <p:cViewPr varScale="1">
        <p:scale>
          <a:sx n="95" d="100"/>
          <a:sy n="95" d="100"/>
        </p:scale>
        <p:origin x="509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5919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3875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63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694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949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5D3BF3-D352-46FC-8343-31F56E6730E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56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9/9/2024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9/9/2024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9/9/2024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/>
          </p:cNvSpPr>
          <p:nvPr>
            <p:ph type="title"/>
          </p:nvPr>
        </p:nvSpPr>
        <p:spPr>
          <a:xfrm>
            <a:off x="71617" y="440089"/>
            <a:ext cx="8229600" cy="2038350"/>
          </a:xfrm>
        </p:spPr>
        <p:txBody>
          <a:bodyPr>
            <a:normAutofit fontScale="90000"/>
          </a:bodyPr>
          <a:lstStyle/>
          <a:p>
            <a:pPr algn="r"/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>
            <a:spLocks noGrp="1"/>
          </p:cNvSpPr>
          <p:nvPr>
            <p:ph type="subTitle" idx="1"/>
          </p:nvPr>
        </p:nvSpPr>
        <p:spPr>
          <a:xfrm>
            <a:off x="2374074" y="4629150"/>
            <a:ext cx="6503225" cy="4227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22AIC14 &amp; INTERNET OF THINGS AND IT’S APPLICATION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617" y="3369207"/>
            <a:ext cx="2699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Guided By   :</a:t>
            </a:r>
          </a:p>
          <a:p>
            <a:r>
              <a:rPr lang="en-US" dirty="0"/>
              <a:t>   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248400" y="3276717"/>
            <a:ext cx="28956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PRESENTED BY   :</a:t>
            </a:r>
          </a:p>
          <a:p>
            <a:r>
              <a:rPr lang="en-US" sz="1400" dirty="0"/>
              <a:t>GOWRIHA B (22AI059)</a:t>
            </a:r>
          </a:p>
          <a:p>
            <a:r>
              <a:rPr lang="en-US" sz="1400" dirty="0"/>
              <a:t>CHRISTY ANN NAVEENA(22AI008)</a:t>
            </a:r>
          </a:p>
          <a:p>
            <a:r>
              <a:rPr lang="en-US" sz="1400" dirty="0"/>
              <a:t>ILAKHIYAA(22AI018)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17F5CA-F50F-09C9-4EC5-DD800E7E3176}"/>
              </a:ext>
            </a:extLst>
          </p:cNvPr>
          <p:cNvSpPr txBox="1"/>
          <p:nvPr/>
        </p:nvSpPr>
        <p:spPr>
          <a:xfrm>
            <a:off x="2133600" y="1123950"/>
            <a:ext cx="4419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/>
              <a:t>  </a:t>
            </a:r>
            <a:r>
              <a:rPr lang="en-US" sz="4800" dirty="0"/>
              <a:t>   </a:t>
            </a:r>
            <a:r>
              <a:rPr lang="en-IN" sz="4800" dirty="0"/>
              <a:t>   </a:t>
            </a:r>
            <a:r>
              <a:rPr lang="en-US" sz="4800" dirty="0"/>
              <a:t>SMART GARBAGE BIN</a:t>
            </a:r>
            <a:endParaRPr lang="en-IN" sz="4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9854F2-0704-C52C-EF17-C049846048A1}"/>
              </a:ext>
            </a:extLst>
          </p:cNvPr>
          <p:cNvSpPr txBox="1"/>
          <p:nvPr/>
        </p:nvSpPr>
        <p:spPr>
          <a:xfrm>
            <a:off x="71617" y="4629150"/>
            <a:ext cx="1985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TEAM NO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420ACF-D71B-4677-4EC7-BB5B63A050E3}"/>
              </a:ext>
            </a:extLst>
          </p:cNvPr>
          <p:cNvSpPr txBox="1"/>
          <p:nvPr/>
        </p:nvSpPr>
        <p:spPr>
          <a:xfrm>
            <a:off x="558603" y="1276350"/>
            <a:ext cx="802679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/>
              <a:t>The growing need for efficient waste management solutions in urban areas has led to the development of smart systems that leverage Internet of Things (IoT) technology.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300" dirty="0"/>
              <a:t> A Smart Garbage Bin system aims to address issues such as overflowing bins, inefficient collection schedules, and environmental </a:t>
            </a:r>
            <a:r>
              <a:rPr lang="en-US" sz="2300" dirty="0" err="1"/>
              <a:t>pollution.By</a:t>
            </a:r>
            <a:r>
              <a:rPr lang="en-US" sz="2300" dirty="0"/>
              <a:t> embedding sensors in garbage bins, the system monitors the fill level in real-time, allowing for optimized waste collection routes and schedules</a:t>
            </a:r>
            <a:r>
              <a:rPr lang="en-US" sz="2400" dirty="0"/>
              <a:t>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99CEE-DE6C-7511-A797-C6B5ED5E70C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Data from these sensors are transmitted to a central platform through IoT networks, enabling municipalities or waste management companies to efficiently allocate resources.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 Additional features, such as odor detection and temperature monitoring, can help in identifying hazardous waste early. </a:t>
            </a:r>
          </a:p>
          <a:p>
            <a:pPr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en-US" sz="2400" dirty="0"/>
              <a:t>This system minimizes human intervention, reduces operational costs, and promotes a cleaner environment. The integration of IoT into waste management is a step toward creating smarter, sustainable cities.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6911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E5D90-DCD1-2902-B7D3-5BAE297FB8A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" y="1352549"/>
            <a:ext cx="8121501" cy="3672841"/>
          </a:xfrm>
        </p:spPr>
        <p:txBody>
          <a:bodyPr>
            <a:normAutofit fontScale="25000" lnSpcReduction="20000"/>
          </a:bodyPr>
          <a:lstStyle/>
          <a:p>
            <a:r>
              <a:rPr lang="en-US" sz="5500" dirty="0"/>
              <a:t>1. Efficient Waste Collection: Optimize waste collection routes and schedules by providing real-time data on bin fill levels, reducing unnecessary trips to empty bins that are not full.
2. Overflow Prevention: Prevent the overflowing of garbage bins by sending alerts when bins reach a certain capacity, ensuring timely waste collection.
3. Cost Reduction: Minimize operational costs by reducing fuel consumption, labor, and time spent on inefficient waste collection routes.
4. Environmental Benefits: Reduce pollution and littering in public spaces by ensuring bins are emptied before they overflow, contributing to a cleaner environment.
5. Resource Optimization: Enable waste management companies to allocate resources like trucks and personnel more efficiently based on real-time data.
6. Data-Driven Decisions: Use data analytics from the system to improve future waste management planning and decision-making, such as adjusting collection frequency based on patterns.
7. Health and Safety Monitoring: Incorporate sensors to detect hazardous conditions, such as unpleasant odors or high temperatures, to prevent health and safety risks.
8. Public Awareness: Promote responsible waste disposal by raising public awareness through the visibility of smart technology in action.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Required:</a:t>
            </a:r>
          </a:p>
        </p:txBody>
      </p:sp>
      <p:sp>
        <p:nvSpPr>
          <p:cNvPr id="3" name="Rectangle 2"/>
          <p:cNvSpPr>
            <a:spLocks noGrp="1"/>
          </p:cNvSpPr>
          <p:nvPr>
            <p:ph sz="quarter" idx="13"/>
          </p:nvPr>
        </p:nvSpPr>
        <p:spPr>
          <a:xfrm>
            <a:off x="475380" y="1637033"/>
            <a:ext cx="6360575" cy="3200400"/>
          </a:xfrm>
        </p:spPr>
        <p:txBody>
          <a:bodyPr anchor="ctr">
            <a:normAutofit lnSpcReduction="10000"/>
          </a:bodyPr>
          <a:lstStyle/>
          <a:p>
            <a:pPr marL="514350" lvl="1" indent="-514350">
              <a:buAutoNum type="arabicPeriod"/>
            </a:pPr>
            <a:r>
              <a:rPr lang="en-US" altLang="x-none" dirty="0"/>
              <a:t>Microcontroller or Microprocessor</a:t>
            </a:r>
          </a:p>
          <a:p>
            <a:pPr marL="514350" lvl="1" indent="-514350">
              <a:buAutoNum type="arabicPeriod"/>
            </a:pPr>
            <a:r>
              <a:rPr lang="en-US" altLang="x-none" dirty="0"/>
              <a:t>Ultrasonic Sensors</a:t>
            </a:r>
          </a:p>
          <a:p>
            <a:pPr marL="514350" lvl="1" indent="-514350">
              <a:buAutoNum type="arabicPeriod"/>
            </a:pPr>
            <a:r>
              <a:rPr lang="en-US" altLang="x-none" dirty="0"/>
              <a:t>IR Sensors or Weight Sensors</a:t>
            </a:r>
          </a:p>
          <a:p>
            <a:pPr marL="514350" lvl="1" indent="-514350">
              <a:buAutoNum type="arabicPeriod"/>
            </a:pPr>
            <a:r>
              <a:rPr lang="en-US" altLang="x-none" dirty="0"/>
              <a:t>Gas, Odor Sensors and Temperature sensors</a:t>
            </a:r>
          </a:p>
          <a:p>
            <a:pPr marL="514350" lvl="1" indent="-514350">
              <a:buAutoNum type="arabicPeriod"/>
            </a:pPr>
            <a:r>
              <a:rPr lang="en-US" altLang="x-none" dirty="0"/>
              <a:t>Wi-Fi or GSM Module</a:t>
            </a:r>
          </a:p>
          <a:p>
            <a:pPr marL="514350" lvl="1" indent="-514350">
              <a:buAutoNum type="arabicPeriod"/>
            </a:pPr>
            <a:r>
              <a:rPr lang="en-US" altLang="x-none" dirty="0"/>
              <a:t>Cloud Server or IoT Platform</a:t>
            </a:r>
            <a:endParaRPr lang="en-US" sz="4000" u="sng" dirty="0"/>
          </a:p>
        </p:txBody>
      </p:sp>
    </p:spTree>
    <p:extLst>
      <p:ext uri="{BB962C8B-B14F-4D97-AF65-F5344CB8AC3E}">
        <p14:creationId xmlns:p14="http://schemas.microsoft.com/office/powerpoint/2010/main" val="251622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 txBox="1">
            <a:spLocks/>
          </p:cNvSpPr>
          <p:nvPr/>
        </p:nvSpPr>
        <p:spPr>
          <a:xfrm>
            <a:off x="76200" y="2887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sz="42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/>
              <a:t>Flow Diagram: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269D76-8315-27E6-863D-4F77B9D4C4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7884" y="1376064"/>
            <a:ext cx="5384603" cy="361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2095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Implementation:</a:t>
            </a:r>
            <a:br>
              <a:rPr lang="en-US" dirty="0"/>
            </a:br>
            <a:r>
              <a:rPr lang="en-US" sz="2800" dirty="0"/>
              <a:t>(Hardware or software)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A7349-35E5-A4C2-F0D6-1C72C74FA00F}"/>
              </a:ext>
            </a:extLst>
          </p:cNvPr>
          <p:cNvSpPr txBox="1"/>
          <p:nvPr/>
        </p:nvSpPr>
        <p:spPr>
          <a:xfrm>
            <a:off x="436337" y="1564887"/>
            <a:ext cx="7835897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/>
              <a:t>Hardware Implementation:Microcontroller/Processor (e.g., Arduino, ESP32)</a:t>
            </a:r>
          </a:p>
          <a:p>
            <a:pPr marL="342900" indent="-342900">
              <a:buAutoNum type="arabicPeriod"/>
            </a:pPr>
            <a:r>
              <a:rPr lang="en-US"/>
              <a:t>Sensors (Ultrasonic, Gas, Temperature, Weight)</a:t>
            </a:r>
          </a:p>
          <a:p>
            <a:pPr marL="342900" indent="-342900">
              <a:buAutoNum type="arabicPeriod"/>
            </a:pPr>
            <a:r>
              <a:rPr lang="en-US"/>
              <a:t>Power Supply and Management (Battery, Solar)Communication Module (Wi-Fi, GSM)Enclosure for Protection</a:t>
            </a:r>
          </a:p>
          <a:p>
            <a:pPr marL="342900" indent="-342900">
              <a:buAutoNum type="arabicPeriod"/>
            </a:pPr>
            <a:r>
              <a:rPr lang="en-US"/>
              <a:t>Software Implementation: Microcontroller Programming (Sensor Data Collection, Alerts)</a:t>
            </a:r>
          </a:p>
          <a:p>
            <a:pPr marL="342900" indent="-342900">
              <a:buAutoNum type="arabicPeriod"/>
            </a:pPr>
            <a:r>
              <a:rPr lang="en-US"/>
              <a:t>IoT Platform Setup (Data Transmission, Storage)Mobile App or Web Dashboard (Monitoring and Alerts)</a:t>
            </a:r>
          </a:p>
          <a:p>
            <a:pPr marL="342900" indent="-342900">
              <a:buAutoNum type="arabicPeriod"/>
            </a:pPr>
            <a:r>
              <a:rPr lang="en-US"/>
              <a:t>Integration:Sensor and Microcontroller ConnectionCommunication Setup (Wi-Fi, GSM)</a:t>
            </a:r>
          </a:p>
          <a:p>
            <a:pPr marL="342900" indent="-342900">
              <a:buAutoNum type="arabicPeriod"/>
            </a:pPr>
            <a:r>
              <a:rPr lang="en-US"/>
              <a:t>Cloud Platform (ThingSpeak, Blynk, Firebase, AWS IoT)</a:t>
            </a:r>
          </a:p>
          <a:p>
            <a:pPr marL="342900" indent="-342900">
              <a:buAutoNum type="arabicPeriod"/>
            </a:pPr>
            <a:r>
              <a:rPr lang="en-US"/>
              <a:t>Real-Time Monitoring and Alert System</a:t>
            </a:r>
          </a:p>
        </p:txBody>
      </p:sp>
    </p:spTree>
    <p:extLst>
      <p:ext uri="{BB962C8B-B14F-4D97-AF65-F5344CB8AC3E}">
        <p14:creationId xmlns:p14="http://schemas.microsoft.com/office/powerpoint/2010/main" val="1938181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0800000" flipV="1">
            <a:off x="582329" y="1960263"/>
            <a:ext cx="8153400" cy="1003196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11644046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576</Words>
  <Application>Microsoft Office PowerPoint</Application>
  <PresentationFormat>On-screen Show (16:9)</PresentationFormat>
  <Paragraphs>44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Tw Cen MT</vt:lpstr>
      <vt:lpstr>Wingdings</vt:lpstr>
      <vt:lpstr>Wingdings 2</vt:lpstr>
      <vt:lpstr>WidescreenPresentation</vt:lpstr>
      <vt:lpstr>          </vt:lpstr>
      <vt:lpstr>Abstract</vt:lpstr>
      <vt:lpstr>PowerPoint Presentation</vt:lpstr>
      <vt:lpstr>Objectives:</vt:lpstr>
      <vt:lpstr>Components Required:</vt:lpstr>
      <vt:lpstr>PowerPoint Presentation</vt:lpstr>
      <vt:lpstr>Implementation: (Hardware or software)</vt:lpstr>
      <vt:lpstr>THANK YOU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</dc:title>
  <dc:creator/>
  <cp:lastModifiedBy/>
  <cp:revision>2</cp:revision>
  <dcterms:created xsi:type="dcterms:W3CDTF">2015-08-10T20:36:54Z</dcterms:created>
  <dcterms:modified xsi:type="dcterms:W3CDTF">2024-09-09T16:13:46Z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