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07/11/2022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07/11/2022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11/7/2022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Movie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Movie management System along with JWT authentication, Swagger. html, CSS, JS</a:t>
            </a:r>
            <a:r>
              <a:rPr lang="en-US" altLang="en-US" sz="1200" dirty="0"/>
              <a:t>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Microsoft Azure Fundementals Certificate </a:t>
            </a:r>
          </a:p>
          <a:p>
            <a:pPr>
              <a:lnSpc>
                <a:spcPct val="114000"/>
              </a:lnSpc>
            </a:pPr>
            <a:r>
              <a:rPr lang="en-US" sz="1200" b="1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Microsoft Azure Developer Associate </a:t>
            </a:r>
          </a:p>
          <a:p>
            <a:pPr>
              <a:lnSpc>
                <a:spcPct val="114000"/>
              </a:lnSpc>
            </a:pPr>
            <a:r>
              <a:rPr lang="en-US" sz="1200" b="1" dirty="0">
                <a:solidFill>
                  <a:srgbClr val="161616"/>
                </a:solidFill>
                <a:latin typeface="Segoe UI" panose="020B0502040204020203" pitchFamily="34" charset="0"/>
              </a:rPr>
              <a:t>Project:</a:t>
            </a:r>
          </a:p>
          <a:p>
            <a:pPr>
              <a:lnSpc>
                <a:spcPct val="114000"/>
              </a:lnSpc>
            </a:pPr>
            <a:r>
              <a:rPr lang="en-US" sz="120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I have completed </a:t>
            </a:r>
            <a:r>
              <a:rPr lang="en-US" sz="1200" dirty="0" err="1">
                <a:solidFill>
                  <a:srgbClr val="161616"/>
                </a:solidFill>
                <a:latin typeface="Segoe UI" panose="020B0502040204020203" pitchFamily="34" charset="0"/>
              </a:rPr>
              <a:t>R</a:t>
            </a:r>
            <a:r>
              <a:rPr lang="en-US" sz="120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obohelp</a:t>
            </a:r>
            <a:r>
              <a:rPr lang="en-US" sz="120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and </a:t>
            </a:r>
            <a:r>
              <a:rPr lang="en-US" sz="120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spendsmart</a:t>
            </a:r>
            <a:r>
              <a:rPr lang="en-US" sz="120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task  as dev in the GAM team at </a:t>
            </a:r>
            <a:r>
              <a:rPr lang="en-US" sz="1200" b="1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MCD project</a:t>
            </a:r>
            <a:r>
              <a:rPr lang="en-US" sz="120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14000"/>
              </a:lnSpc>
            </a:pPr>
            <a:endParaRPr lang="en-IN" altLang="en-US" sz="10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latin typeface="Segoe UI" panose="020B0502040204020203" pitchFamily="34" charset="0"/>
              </a:rPr>
              <a:t> </a:t>
            </a: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gowripriya.g@capgemini.com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+91 8374336993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Well versed with the functional knowledge of SDLC stages ranging from Requirement Gathering to Analysis, Design, Development, Testing, Deployment and Documentation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Reliable, dedicated and efficient team player and able to adopt the process changes effectively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Ability and flexibility to multi-task, prioritize, and organize multiple projects/ tasks concurrently while meeting project deadlines</a:t>
            </a: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Have better understanding on process agility and can come to up to speed on new technologies/ methodologies in best possible way</a:t>
            </a:r>
            <a:endParaRPr lang="en-IN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Able to deliver with zero defects products to customer with good development skills and interact with client with excellent communication skills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language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Advance Excel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core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G GOWRIPRIYA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00" y="1950787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Placeholder 6" descr="A picture containing person, clothing, indoor&#10;&#10;Description automatically generated">
            <a:extLst>
              <a:ext uri="{FF2B5EF4-FFF2-40B4-BE49-F238E27FC236}">
                <a16:creationId xmlns:a16="http://schemas.microsoft.com/office/drawing/2014/main" id="{8AE5EB8B-655C-481D-A5AE-5BDBD70AB77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0631"/>
          <a:stretch>
            <a:fillRect/>
          </a:stretch>
        </p:blipFill>
        <p:spPr>
          <a:xfrm>
            <a:off x="368959" y="215650"/>
            <a:ext cx="1735137" cy="173513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42557</TotalTime>
  <Words>248</Words>
  <Application>Microsoft Office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G, Gowripriya</cp:lastModifiedBy>
  <cp:revision>164</cp:revision>
  <dcterms:created xsi:type="dcterms:W3CDTF">2017-12-08T05:27:40Z</dcterms:created>
  <dcterms:modified xsi:type="dcterms:W3CDTF">2022-11-07T07:52:13Z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