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92235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amedUnnisa?tab=repositories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AhamedUnnisa/Architecture-Diagram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7193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Movie Management System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</a:t>
            </a:r>
            <a:r>
              <a:rPr lang="en-IN" altLang="en-US" sz="1200"/>
              <a:t>of Movie </a:t>
            </a:r>
            <a:r>
              <a:rPr lang="en-IN" altLang="en-US" sz="1200" dirty="0"/>
              <a:t>management System along with JWT authentication, Swagger. html, CSS, JS</a:t>
            </a:r>
            <a:r>
              <a:rPr lang="en-US" altLang="en-US" sz="1200" dirty="0"/>
              <a:t>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Microsoft Azure Fundementals Certificate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80%.</a:t>
            </a:r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gowripriya.g@capgemini.com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+91 8374336993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Well versed with the functional knowledge of SDLC stages ranging from Requirement Gathering to Analysis, Design, Development, Testing, Deployment and Documentation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 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Reliable, dedicated and efficient team player and able to adopt the process changes effectively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Times New Roman" panose="02020603050405020304" pitchFamily="18" charset="0"/>
              </a:rPr>
              <a:t>Ability and flexibility to multi-task, prioritize, and organize multiple projects/ tasks concurrently while meeting project deadlines</a:t>
            </a:r>
            <a:endParaRPr lang="en-US" sz="1200" dirty="0">
              <a:ea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Times New Roman" panose="02020603050405020304" pitchFamily="18" charset="0"/>
              </a:rPr>
              <a:t>Have better understanding on process agility and can come to up to speed on new technologies/ methodologies in best possible way</a:t>
            </a:r>
            <a:endParaRPr lang="en-IN" sz="1200" dirty="0">
              <a:ea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Able to deliver with zero defects products to customer with good development skills and interact with client with excellent communication skills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>
              <a:effectLst/>
              <a:ea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/>
            <a:br>
              <a:rPr lang="en-US" altLang="nl-NL" sz="1200" dirty="0"/>
            </a:br>
            <a:endParaRPr lang="en-US" altLang="nl-NL" sz="1200" dirty="0"/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Electronics and communication Engineering:2017-2021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C#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Dot net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Java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C language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Manual testing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Advance Excel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r>
              <a:rPr lang="en-US" altLang="nl-NL" sz="1000" dirty="0"/>
              <a:t>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MS SQL Server 2014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core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 Qualities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Good communication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G GOWRIPRIYA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38273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3" y="6199962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48000" y="1950787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5562601"/>
            <a:ext cx="3581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7" name="Picture Placeholder 6" descr="A picture containing person, clothing, indoor&#10;&#10;Description automatically generated">
            <a:extLst>
              <a:ext uri="{FF2B5EF4-FFF2-40B4-BE49-F238E27FC236}">
                <a16:creationId xmlns:a16="http://schemas.microsoft.com/office/drawing/2014/main" id="{8AE5EB8B-655C-481D-A5AE-5BDBD70AB77C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1" b="10631"/>
          <a:stretch>
            <a:fillRect/>
          </a:stretch>
        </p:blipFill>
        <p:spPr>
          <a:xfrm>
            <a:off x="368959" y="215650"/>
            <a:ext cx="1735137" cy="1735137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42539</TotalTime>
  <Words>231</Words>
  <Application>Microsoft Office PowerPoint</Application>
  <PresentationFormat>Widescreen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G, Gowripriya</cp:lastModifiedBy>
  <cp:revision>162</cp:revision>
  <dcterms:created xsi:type="dcterms:W3CDTF">2017-12-08T05:27:40Z</dcterms:created>
  <dcterms:modified xsi:type="dcterms:W3CDTF">2022-05-05T12:23:52Z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