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6CF5A6-7C75-4FD5-8002-256CD1F6878E}" v="6" dt="2024-09-09T05:33:56.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4883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8541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9044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0943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36727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09-Sep-24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36122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09-Sep-24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2908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17200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17669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210706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3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104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0828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09-Sep-24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0551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09-Sep-24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3030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09-Sep-24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8113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6653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335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09-Sep-24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86529257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E654E3-B077-1306-BA48-69BCCAEC6724}"/>
              </a:ext>
            </a:extLst>
          </p:cNvPr>
          <p:cNvSpPr txBox="1"/>
          <p:nvPr/>
        </p:nvSpPr>
        <p:spPr>
          <a:xfrm>
            <a:off x="3038168" y="2692794"/>
            <a:ext cx="6115664" cy="1477328"/>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PRESENTED B</a:t>
            </a:r>
            <a:r>
              <a:rPr lang="en-IN" sz="1800"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Gowsalya 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a:t>
            </a:r>
            <a:r>
              <a:rPr lang="en-IN" sz="1800" dirty="0">
                <a:latin typeface="Times New Roman" panose="02020603050405020304" pitchFamily="18" charset="0"/>
                <a:cs typeface="Times New Roman" panose="02020603050405020304" pitchFamily="18" charset="0"/>
              </a:rPr>
              <a:t>O:2213331096019</a:t>
            </a:r>
          </a:p>
          <a:p>
            <a:r>
              <a:rPr lang="en-IN" sz="1800" dirty="0">
                <a:latin typeface="Times New Roman" panose="02020603050405020304" pitchFamily="18" charset="0"/>
                <a:cs typeface="Times New Roman" panose="02020603050405020304" pitchFamily="18" charset="0"/>
              </a:rPr>
              <a:t>USERNAME:asunm13332213331096019</a:t>
            </a:r>
            <a:endParaRPr lang="en-GB"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a:t>
            </a:r>
            <a:r>
              <a:rPr lang="en-GB" sz="1800" dirty="0">
                <a:latin typeface="Times New Roman" panose="02020603050405020304" pitchFamily="18" charset="0"/>
                <a:cs typeface="Times New Roman" panose="02020603050405020304" pitchFamily="18" charset="0"/>
              </a:rPr>
              <a:t>COMMERCE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a:t>
            </a:r>
            <a:r>
              <a:rPr lang="en-IN" sz="1800" dirty="0">
                <a:latin typeface="Times New Roman" panose="02020603050405020304" pitchFamily="18" charset="0"/>
                <a:cs typeface="Times New Roman" panose="02020603050405020304" pitchFamily="18" charset="0"/>
              </a:rPr>
              <a:t> BHARATHI WOMEN’S COLLEGE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589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Droplet</vt:lpstr>
      <vt:lpstr>PowerPoint Presentation</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Selvamani, E</cp:lastModifiedBy>
  <cp:revision>2</cp:revision>
  <dcterms:created xsi:type="dcterms:W3CDTF">2024-08-21T00:32:52Z</dcterms:created>
  <dcterms:modified xsi:type="dcterms:W3CDTF">2024-09-09T05:35:14Z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e1e58c1-766d-4ff4-9619-b604fc37898b_Enabled">
    <vt:lpwstr>true</vt:lpwstr>
  </property>
  <property fmtid="{D5CDD505-2E9C-101B-9397-08002B2CF9AE}" pid="3" name="MSIP_Label_9e1e58c1-766d-4ff4-9619-b604fc37898b_SetDate">
    <vt:lpwstr>2024-09-09T05:32:31Z</vt:lpwstr>
  </property>
  <property fmtid="{D5CDD505-2E9C-101B-9397-08002B2CF9AE}" pid="4" name="MSIP_Label_9e1e58c1-766d-4ff4-9619-b604fc37898b_Method">
    <vt:lpwstr>Standard</vt:lpwstr>
  </property>
  <property fmtid="{D5CDD505-2E9C-101B-9397-08002B2CF9AE}" pid="5" name="MSIP_Label_9e1e58c1-766d-4ff4-9619-b604fc37898b_Name">
    <vt:lpwstr>Internal Use</vt:lpwstr>
  </property>
  <property fmtid="{D5CDD505-2E9C-101B-9397-08002B2CF9AE}" pid="6" name="MSIP_Label_9e1e58c1-766d-4ff4-9619-b604fc37898b_SiteId">
    <vt:lpwstr>e3ff91d8-34c8-4b15-a0b4-18910a6ac575</vt:lpwstr>
  </property>
  <property fmtid="{D5CDD505-2E9C-101B-9397-08002B2CF9AE}" pid="7" name="MSIP_Label_9e1e58c1-766d-4ff4-9619-b604fc37898b_ActionId">
    <vt:lpwstr>95804faf-a709-4f8d-beac-5372c1d99f63</vt:lpwstr>
  </property>
  <property fmtid="{D5CDD505-2E9C-101B-9397-08002B2CF9AE}" pid="8" name="MSIP_Label_9e1e58c1-766d-4ff4-9619-b604fc37898b_ContentBits">
    <vt:lpwstr>0</vt:lpwstr>
  </property>
</Properties>
</file>