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crajic297@gmail.com" userId="e455efa047762778" providerId="LiveId" clId="{8F19BDF4-537D-EF4A-9778-E3BE23431CEF}"/>
    <pc:docChg chg="undo custSel addSld delSld modSld">
      <pc:chgData name="rajicrajic297@gmail.com" userId="e455efa047762778" providerId="LiveId" clId="{8F19BDF4-537D-EF4A-9778-E3BE23431CEF}" dt="2023-10-11T16:53:44.229" v="433" actId="20577"/>
      <pc:docMkLst>
        <pc:docMk/>
      </pc:docMkLst>
      <pc:sldChg chg="modSp">
        <pc:chgData name="rajicrajic297@gmail.com" userId="e455efa047762778" providerId="LiveId" clId="{8F19BDF4-537D-EF4A-9778-E3BE23431CEF}" dt="2023-10-11T16:34:03.578" v="44" actId="1076"/>
        <pc:sldMkLst>
          <pc:docMk/>
          <pc:sldMk cId="3734997320" sldId="256"/>
        </pc:sldMkLst>
        <pc:spChg chg="mod">
          <ac:chgData name="rajicrajic297@gmail.com" userId="e455efa047762778" providerId="LiveId" clId="{8F19BDF4-537D-EF4A-9778-E3BE23431CEF}" dt="2023-10-11T16:32:19.441" v="11" actId="20577"/>
          <ac:spMkLst>
            <pc:docMk/>
            <pc:sldMk cId="3734997320" sldId="256"/>
            <ac:spMk id="2" creationId="{529D7011-5569-E78A-36E8-A74D5BCBD4D9}"/>
          </ac:spMkLst>
        </pc:spChg>
        <pc:spChg chg="mod">
          <ac:chgData name="rajicrajic297@gmail.com" userId="e455efa047762778" providerId="LiveId" clId="{8F19BDF4-537D-EF4A-9778-E3BE23431CEF}" dt="2023-10-11T16:34:03.578" v="44" actId="1076"/>
          <ac:spMkLst>
            <pc:docMk/>
            <pc:sldMk cId="3734997320" sldId="256"/>
            <ac:spMk id="3" creationId="{5610CAB8-E1CD-2ABB-2526-9F4D306002F1}"/>
          </ac:spMkLst>
        </pc:spChg>
      </pc:sldChg>
      <pc:sldChg chg="addSp delSp modSp new">
        <pc:chgData name="rajicrajic297@gmail.com" userId="e455efa047762778" providerId="LiveId" clId="{8F19BDF4-537D-EF4A-9778-E3BE23431CEF}" dt="2023-10-11T16:36:55.272" v="77" actId="1076"/>
        <pc:sldMkLst>
          <pc:docMk/>
          <pc:sldMk cId="3098736314" sldId="257"/>
        </pc:sldMkLst>
        <pc:spChg chg="mod">
          <ac:chgData name="rajicrajic297@gmail.com" userId="e455efa047762778" providerId="LiveId" clId="{8F19BDF4-537D-EF4A-9778-E3BE23431CEF}" dt="2023-10-11T16:34:38.182" v="60" actId="20577"/>
          <ac:spMkLst>
            <pc:docMk/>
            <pc:sldMk cId="3098736314" sldId="257"/>
            <ac:spMk id="2" creationId="{2E586836-921A-FFE8-7648-8DFC5A8AF876}"/>
          </ac:spMkLst>
        </pc:spChg>
        <pc:spChg chg="del">
          <ac:chgData name="rajicrajic297@gmail.com" userId="e455efa047762778" providerId="LiveId" clId="{8F19BDF4-537D-EF4A-9778-E3BE23431CEF}" dt="2023-10-11T16:35:40.899" v="61" actId="931"/>
          <ac:spMkLst>
            <pc:docMk/>
            <pc:sldMk cId="3098736314" sldId="257"/>
            <ac:spMk id="3" creationId="{0BFDB3DA-74EA-5DE2-95FF-E0F4903E10ED}"/>
          </ac:spMkLst>
        </pc:spChg>
        <pc:picChg chg="add mod ord">
          <ac:chgData name="rajicrajic297@gmail.com" userId="e455efa047762778" providerId="LiveId" clId="{8F19BDF4-537D-EF4A-9778-E3BE23431CEF}" dt="2023-10-11T16:36:55.272" v="77" actId="1076"/>
          <ac:picMkLst>
            <pc:docMk/>
            <pc:sldMk cId="3098736314" sldId="257"/>
            <ac:picMk id="4" creationId="{26FDA01D-3FCA-C8B8-A955-740B307AA99F}"/>
          </ac:picMkLst>
        </pc:picChg>
      </pc:sldChg>
      <pc:sldChg chg="addSp delSp modSp new">
        <pc:chgData name="rajicrajic297@gmail.com" userId="e455efa047762778" providerId="LiveId" clId="{8F19BDF4-537D-EF4A-9778-E3BE23431CEF}" dt="2023-10-11T16:37:05.419" v="81" actId="14100"/>
        <pc:sldMkLst>
          <pc:docMk/>
          <pc:sldMk cId="577604258" sldId="258"/>
        </pc:sldMkLst>
        <pc:spChg chg="mod">
          <ac:chgData name="rajicrajic297@gmail.com" userId="e455efa047762778" providerId="LiveId" clId="{8F19BDF4-537D-EF4A-9778-E3BE23431CEF}" dt="2023-10-11T16:36:21.720" v="75" actId="20577"/>
          <ac:spMkLst>
            <pc:docMk/>
            <pc:sldMk cId="577604258" sldId="258"/>
            <ac:spMk id="2" creationId="{ACB42D21-D5DE-3172-D44E-F2FEB8A96A8A}"/>
          </ac:spMkLst>
        </pc:spChg>
        <pc:spChg chg="del">
          <ac:chgData name="rajicrajic297@gmail.com" userId="e455efa047762778" providerId="LiveId" clId="{8F19BDF4-537D-EF4A-9778-E3BE23431CEF}" dt="2023-10-11T16:36:50.188" v="76" actId="931"/>
          <ac:spMkLst>
            <pc:docMk/>
            <pc:sldMk cId="577604258" sldId="258"/>
            <ac:spMk id="3" creationId="{7BA73E9D-C366-AB8C-3EB5-B09F15C08C95}"/>
          </ac:spMkLst>
        </pc:spChg>
        <pc:picChg chg="add mod ord">
          <ac:chgData name="rajicrajic297@gmail.com" userId="e455efa047762778" providerId="LiveId" clId="{8F19BDF4-537D-EF4A-9778-E3BE23431CEF}" dt="2023-10-11T16:37:05.419" v="81" actId="14100"/>
          <ac:picMkLst>
            <pc:docMk/>
            <pc:sldMk cId="577604258" sldId="258"/>
            <ac:picMk id="4" creationId="{B50F82AD-2863-97CF-CAC9-B8E7A6691B78}"/>
          </ac:picMkLst>
        </pc:picChg>
      </pc:sldChg>
      <pc:sldChg chg="addSp delSp modSp new">
        <pc:chgData name="rajicrajic297@gmail.com" userId="e455efa047762778" providerId="LiveId" clId="{8F19BDF4-537D-EF4A-9778-E3BE23431CEF}" dt="2023-10-11T16:38:00.571" v="93" actId="14100"/>
        <pc:sldMkLst>
          <pc:docMk/>
          <pc:sldMk cId="2978761393" sldId="259"/>
        </pc:sldMkLst>
        <pc:spChg chg="mod">
          <ac:chgData name="rajicrajic297@gmail.com" userId="e455efa047762778" providerId="LiveId" clId="{8F19BDF4-537D-EF4A-9778-E3BE23431CEF}" dt="2023-10-11T16:37:25.314" v="88" actId="20577"/>
          <ac:spMkLst>
            <pc:docMk/>
            <pc:sldMk cId="2978761393" sldId="259"/>
            <ac:spMk id="2" creationId="{50BEBDB9-5F30-C1EC-88D8-FBC0B3A1352E}"/>
          </ac:spMkLst>
        </pc:spChg>
        <pc:spChg chg="del">
          <ac:chgData name="rajicrajic297@gmail.com" userId="e455efa047762778" providerId="LiveId" clId="{8F19BDF4-537D-EF4A-9778-E3BE23431CEF}" dt="2023-10-11T16:37:53.963" v="89" actId="931"/>
          <ac:spMkLst>
            <pc:docMk/>
            <pc:sldMk cId="2978761393" sldId="259"/>
            <ac:spMk id="3" creationId="{D67A0D19-A230-5581-8112-881203C3FFD6}"/>
          </ac:spMkLst>
        </pc:spChg>
        <pc:picChg chg="add mod ord">
          <ac:chgData name="rajicrajic297@gmail.com" userId="e455efa047762778" providerId="LiveId" clId="{8F19BDF4-537D-EF4A-9778-E3BE23431CEF}" dt="2023-10-11T16:38:00.571" v="93" actId="14100"/>
          <ac:picMkLst>
            <pc:docMk/>
            <pc:sldMk cId="2978761393" sldId="259"/>
            <ac:picMk id="4" creationId="{52BC14E9-DA1E-BDE0-8872-6CA77DA00FEC}"/>
          </ac:picMkLst>
        </pc:picChg>
      </pc:sldChg>
      <pc:sldChg chg="addSp delSp modSp new">
        <pc:chgData name="rajicrajic297@gmail.com" userId="e455efa047762778" providerId="LiveId" clId="{8F19BDF4-537D-EF4A-9778-E3BE23431CEF}" dt="2023-10-11T16:38:40.294" v="104" actId="14100"/>
        <pc:sldMkLst>
          <pc:docMk/>
          <pc:sldMk cId="3031526281" sldId="260"/>
        </pc:sldMkLst>
        <pc:spChg chg="mod">
          <ac:chgData name="rajicrajic297@gmail.com" userId="e455efa047762778" providerId="LiveId" clId="{8F19BDF4-537D-EF4A-9778-E3BE23431CEF}" dt="2023-10-11T16:38:15.175" v="99" actId="20577"/>
          <ac:spMkLst>
            <pc:docMk/>
            <pc:sldMk cId="3031526281" sldId="260"/>
            <ac:spMk id="2" creationId="{1AFFB953-DF26-E1EA-D540-9B1D8775842A}"/>
          </ac:spMkLst>
        </pc:spChg>
        <pc:spChg chg="del">
          <ac:chgData name="rajicrajic297@gmail.com" userId="e455efa047762778" providerId="LiveId" clId="{8F19BDF4-537D-EF4A-9778-E3BE23431CEF}" dt="2023-10-11T16:38:33.769" v="100" actId="931"/>
          <ac:spMkLst>
            <pc:docMk/>
            <pc:sldMk cId="3031526281" sldId="260"/>
            <ac:spMk id="3" creationId="{33090802-14F6-15BF-8EDB-BA33230899B0}"/>
          </ac:spMkLst>
        </pc:spChg>
        <pc:picChg chg="add mod ord">
          <ac:chgData name="rajicrajic297@gmail.com" userId="e455efa047762778" providerId="LiveId" clId="{8F19BDF4-537D-EF4A-9778-E3BE23431CEF}" dt="2023-10-11T16:38:40.294" v="104" actId="14100"/>
          <ac:picMkLst>
            <pc:docMk/>
            <pc:sldMk cId="3031526281" sldId="260"/>
            <ac:picMk id="4" creationId="{124B3D34-0660-912E-F623-7D5929F6883E}"/>
          </ac:picMkLst>
        </pc:picChg>
      </pc:sldChg>
      <pc:sldChg chg="addSp delSp modSp new">
        <pc:chgData name="rajicrajic297@gmail.com" userId="e455efa047762778" providerId="LiveId" clId="{8F19BDF4-537D-EF4A-9778-E3BE23431CEF}" dt="2023-10-11T16:39:36.475" v="114" actId="14100"/>
        <pc:sldMkLst>
          <pc:docMk/>
          <pc:sldMk cId="3566016121" sldId="261"/>
        </pc:sldMkLst>
        <pc:spChg chg="mod">
          <ac:chgData name="rajicrajic297@gmail.com" userId="e455efa047762778" providerId="LiveId" clId="{8F19BDF4-537D-EF4A-9778-E3BE23431CEF}" dt="2023-10-11T16:39:16.546" v="110" actId="20577"/>
          <ac:spMkLst>
            <pc:docMk/>
            <pc:sldMk cId="3566016121" sldId="261"/>
            <ac:spMk id="2" creationId="{38BAA054-407C-91A2-C696-5E794A33A4BA}"/>
          </ac:spMkLst>
        </pc:spChg>
        <pc:spChg chg="del">
          <ac:chgData name="rajicrajic297@gmail.com" userId="e455efa047762778" providerId="LiveId" clId="{8F19BDF4-537D-EF4A-9778-E3BE23431CEF}" dt="2023-10-11T16:39:32.108" v="111" actId="931"/>
          <ac:spMkLst>
            <pc:docMk/>
            <pc:sldMk cId="3566016121" sldId="261"/>
            <ac:spMk id="3" creationId="{26C78C8D-ABF7-A82B-832B-B444AB0711E0}"/>
          </ac:spMkLst>
        </pc:spChg>
        <pc:picChg chg="add mod ord">
          <ac:chgData name="rajicrajic297@gmail.com" userId="e455efa047762778" providerId="LiveId" clId="{8F19BDF4-537D-EF4A-9778-E3BE23431CEF}" dt="2023-10-11T16:39:36.475" v="114" actId="14100"/>
          <ac:picMkLst>
            <pc:docMk/>
            <pc:sldMk cId="3566016121" sldId="261"/>
            <ac:picMk id="4" creationId="{D4C6A6E8-9F6B-5D0E-38D0-7D97FD6B0AD7}"/>
          </ac:picMkLst>
        </pc:picChg>
      </pc:sldChg>
      <pc:sldChg chg="addSp delSp modSp new">
        <pc:chgData name="rajicrajic297@gmail.com" userId="e455efa047762778" providerId="LiveId" clId="{8F19BDF4-537D-EF4A-9778-E3BE23431CEF}" dt="2023-10-11T16:40:07.355" v="118" actId="14100"/>
        <pc:sldMkLst>
          <pc:docMk/>
          <pc:sldMk cId="828209092" sldId="262"/>
        </pc:sldMkLst>
        <pc:spChg chg="del">
          <ac:chgData name="rajicrajic297@gmail.com" userId="e455efa047762778" providerId="LiveId" clId="{8F19BDF4-537D-EF4A-9778-E3BE23431CEF}" dt="2023-10-11T16:39:50.765" v="116" actId="931"/>
          <ac:spMkLst>
            <pc:docMk/>
            <pc:sldMk cId="828209092" sldId="262"/>
            <ac:spMk id="3" creationId="{CC6DE7C7-9B2F-7921-1CBF-C228FC65EEAE}"/>
          </ac:spMkLst>
        </pc:spChg>
        <pc:picChg chg="add mod ord">
          <ac:chgData name="rajicrajic297@gmail.com" userId="e455efa047762778" providerId="LiveId" clId="{8F19BDF4-537D-EF4A-9778-E3BE23431CEF}" dt="2023-10-11T16:40:07.355" v="118" actId="14100"/>
          <ac:picMkLst>
            <pc:docMk/>
            <pc:sldMk cId="828209092" sldId="262"/>
            <ac:picMk id="4" creationId="{36743D71-3525-BFFA-9D08-BA84358290B1}"/>
          </ac:picMkLst>
        </pc:picChg>
      </pc:sldChg>
      <pc:sldChg chg="addSp delSp modSp new">
        <pc:chgData name="rajicrajic297@gmail.com" userId="e455efa047762778" providerId="LiveId" clId="{8F19BDF4-537D-EF4A-9778-E3BE23431CEF}" dt="2023-10-11T16:40:50.315" v="124" actId="14100"/>
        <pc:sldMkLst>
          <pc:docMk/>
          <pc:sldMk cId="2912275112" sldId="263"/>
        </pc:sldMkLst>
        <pc:spChg chg="del">
          <ac:chgData name="rajicrajic297@gmail.com" userId="e455efa047762778" providerId="LiveId" clId="{8F19BDF4-537D-EF4A-9778-E3BE23431CEF}" dt="2023-10-11T16:40:45.847" v="121" actId="931"/>
          <ac:spMkLst>
            <pc:docMk/>
            <pc:sldMk cId="2912275112" sldId="263"/>
            <ac:spMk id="3" creationId="{87107C38-459B-F317-9A94-A22ADB72E57B}"/>
          </ac:spMkLst>
        </pc:spChg>
        <pc:picChg chg="add mod ord">
          <ac:chgData name="rajicrajic297@gmail.com" userId="e455efa047762778" providerId="LiveId" clId="{8F19BDF4-537D-EF4A-9778-E3BE23431CEF}" dt="2023-10-11T16:40:50.315" v="124" actId="14100"/>
          <ac:picMkLst>
            <pc:docMk/>
            <pc:sldMk cId="2912275112" sldId="263"/>
            <ac:picMk id="4" creationId="{79298100-1808-3DFB-11B4-37BEE336B3E1}"/>
          </ac:picMkLst>
        </pc:picChg>
      </pc:sldChg>
      <pc:sldChg chg="addSp delSp modSp new">
        <pc:chgData name="rajicrajic297@gmail.com" userId="e455efa047762778" providerId="LiveId" clId="{8F19BDF4-537D-EF4A-9778-E3BE23431CEF}" dt="2023-10-11T16:41:20.132" v="128" actId="14100"/>
        <pc:sldMkLst>
          <pc:docMk/>
          <pc:sldMk cId="1524583679" sldId="264"/>
        </pc:sldMkLst>
        <pc:spChg chg="del">
          <ac:chgData name="rajicrajic297@gmail.com" userId="e455efa047762778" providerId="LiveId" clId="{8F19BDF4-537D-EF4A-9778-E3BE23431CEF}" dt="2023-10-11T16:41:16.074" v="125" actId="931"/>
          <ac:spMkLst>
            <pc:docMk/>
            <pc:sldMk cId="1524583679" sldId="264"/>
            <ac:spMk id="3" creationId="{12FE7407-F6A0-AD79-DB5B-A362BF961CA1}"/>
          </ac:spMkLst>
        </pc:spChg>
        <pc:picChg chg="add mod ord">
          <ac:chgData name="rajicrajic297@gmail.com" userId="e455efa047762778" providerId="LiveId" clId="{8F19BDF4-537D-EF4A-9778-E3BE23431CEF}" dt="2023-10-11T16:41:20.132" v="128" actId="14100"/>
          <ac:picMkLst>
            <pc:docMk/>
            <pc:sldMk cId="1524583679" sldId="264"/>
            <ac:picMk id="4" creationId="{15896D16-9B06-5570-AD24-FFAB74C3BECF}"/>
          </ac:picMkLst>
        </pc:picChg>
      </pc:sldChg>
      <pc:sldChg chg="addSp delSp modSp new">
        <pc:chgData name="rajicrajic297@gmail.com" userId="e455efa047762778" providerId="LiveId" clId="{8F19BDF4-537D-EF4A-9778-E3BE23431CEF}" dt="2023-10-11T16:41:38.178" v="133" actId="14100"/>
        <pc:sldMkLst>
          <pc:docMk/>
          <pc:sldMk cId="3446436203" sldId="265"/>
        </pc:sldMkLst>
        <pc:spChg chg="del">
          <ac:chgData name="rajicrajic297@gmail.com" userId="e455efa047762778" providerId="LiveId" clId="{8F19BDF4-537D-EF4A-9778-E3BE23431CEF}" dt="2023-10-11T16:41:34.479" v="130" actId="931"/>
          <ac:spMkLst>
            <pc:docMk/>
            <pc:sldMk cId="3446436203" sldId="265"/>
            <ac:spMk id="3" creationId="{49F8703E-81AD-91E5-FEEF-3AD2CFED576D}"/>
          </ac:spMkLst>
        </pc:spChg>
        <pc:picChg chg="add mod ord">
          <ac:chgData name="rajicrajic297@gmail.com" userId="e455efa047762778" providerId="LiveId" clId="{8F19BDF4-537D-EF4A-9778-E3BE23431CEF}" dt="2023-10-11T16:41:38.178" v="133" actId="14100"/>
          <ac:picMkLst>
            <pc:docMk/>
            <pc:sldMk cId="3446436203" sldId="265"/>
            <ac:picMk id="4" creationId="{18C3F16B-6F95-A256-C9AA-1AF5E47D6165}"/>
          </ac:picMkLst>
        </pc:picChg>
      </pc:sldChg>
      <pc:sldChg chg="addSp delSp modSp new">
        <pc:chgData name="rajicrajic297@gmail.com" userId="e455efa047762778" providerId="LiveId" clId="{8F19BDF4-537D-EF4A-9778-E3BE23431CEF}" dt="2023-10-11T16:41:54.851" v="138" actId="14100"/>
        <pc:sldMkLst>
          <pc:docMk/>
          <pc:sldMk cId="1012283172" sldId="266"/>
        </pc:sldMkLst>
        <pc:spChg chg="del">
          <ac:chgData name="rajicrajic297@gmail.com" userId="e455efa047762778" providerId="LiveId" clId="{8F19BDF4-537D-EF4A-9778-E3BE23431CEF}" dt="2023-10-11T16:41:51.400" v="135" actId="931"/>
          <ac:spMkLst>
            <pc:docMk/>
            <pc:sldMk cId="1012283172" sldId="266"/>
            <ac:spMk id="3" creationId="{4E20D705-0290-9791-F2ED-296D6B959429}"/>
          </ac:spMkLst>
        </pc:spChg>
        <pc:picChg chg="add mod ord">
          <ac:chgData name="rajicrajic297@gmail.com" userId="e455efa047762778" providerId="LiveId" clId="{8F19BDF4-537D-EF4A-9778-E3BE23431CEF}" dt="2023-10-11T16:41:54.851" v="138" actId="14100"/>
          <ac:picMkLst>
            <pc:docMk/>
            <pc:sldMk cId="1012283172" sldId="266"/>
            <ac:picMk id="4" creationId="{098272A8-23D3-D2EE-FD70-1CDEEAA28CA3}"/>
          </ac:picMkLst>
        </pc:picChg>
      </pc:sldChg>
      <pc:sldChg chg="addSp delSp modSp new">
        <pc:chgData name="rajicrajic297@gmail.com" userId="e455efa047762778" providerId="LiveId" clId="{8F19BDF4-537D-EF4A-9778-E3BE23431CEF}" dt="2023-10-11T16:42:12.208" v="142" actId="14100"/>
        <pc:sldMkLst>
          <pc:docMk/>
          <pc:sldMk cId="3503984264" sldId="267"/>
        </pc:sldMkLst>
        <pc:spChg chg="del">
          <ac:chgData name="rajicrajic297@gmail.com" userId="e455efa047762778" providerId="LiveId" clId="{8F19BDF4-537D-EF4A-9778-E3BE23431CEF}" dt="2023-10-11T16:42:08.385" v="140" actId="931"/>
          <ac:spMkLst>
            <pc:docMk/>
            <pc:sldMk cId="3503984264" sldId="267"/>
            <ac:spMk id="3" creationId="{FD98B22E-B0A2-5E97-7C53-7CF4B832BFC4}"/>
          </ac:spMkLst>
        </pc:spChg>
        <pc:picChg chg="add mod ord">
          <ac:chgData name="rajicrajic297@gmail.com" userId="e455efa047762778" providerId="LiveId" clId="{8F19BDF4-537D-EF4A-9778-E3BE23431CEF}" dt="2023-10-11T16:42:12.208" v="142" actId="14100"/>
          <ac:picMkLst>
            <pc:docMk/>
            <pc:sldMk cId="3503984264" sldId="267"/>
            <ac:picMk id="4" creationId="{1EF76884-059A-0E27-9E1D-72C92244C67C}"/>
          </ac:picMkLst>
        </pc:picChg>
      </pc:sldChg>
      <pc:sldChg chg="addSp delSp modSp new">
        <pc:chgData name="rajicrajic297@gmail.com" userId="e455efa047762778" providerId="LiveId" clId="{8F19BDF4-537D-EF4A-9778-E3BE23431CEF}" dt="2023-10-11T16:42:33.854" v="146" actId="14100"/>
        <pc:sldMkLst>
          <pc:docMk/>
          <pc:sldMk cId="467540146" sldId="268"/>
        </pc:sldMkLst>
        <pc:spChg chg="del">
          <ac:chgData name="rajicrajic297@gmail.com" userId="e455efa047762778" providerId="LiveId" clId="{8F19BDF4-537D-EF4A-9778-E3BE23431CEF}" dt="2023-10-11T16:42:28.407" v="144" actId="931"/>
          <ac:spMkLst>
            <pc:docMk/>
            <pc:sldMk cId="467540146" sldId="268"/>
            <ac:spMk id="3" creationId="{89282840-AF46-0834-9D40-5EF598559AE7}"/>
          </ac:spMkLst>
        </pc:spChg>
        <pc:picChg chg="add mod ord">
          <ac:chgData name="rajicrajic297@gmail.com" userId="e455efa047762778" providerId="LiveId" clId="{8F19BDF4-537D-EF4A-9778-E3BE23431CEF}" dt="2023-10-11T16:42:33.854" v="146" actId="14100"/>
          <ac:picMkLst>
            <pc:docMk/>
            <pc:sldMk cId="467540146" sldId="268"/>
            <ac:picMk id="4" creationId="{DE603B61-1A6A-BA43-72C4-22C7AD064429}"/>
          </ac:picMkLst>
        </pc:picChg>
      </pc:sldChg>
      <pc:sldChg chg="addSp delSp modSp new">
        <pc:chgData name="rajicrajic297@gmail.com" userId="e455efa047762778" providerId="LiveId" clId="{8F19BDF4-537D-EF4A-9778-E3BE23431CEF}" dt="2023-10-11T16:43:22.771" v="156" actId="14100"/>
        <pc:sldMkLst>
          <pc:docMk/>
          <pc:sldMk cId="3688283482" sldId="269"/>
        </pc:sldMkLst>
        <pc:spChg chg="del">
          <ac:chgData name="rajicrajic297@gmail.com" userId="e455efa047762778" providerId="LiveId" clId="{8F19BDF4-537D-EF4A-9778-E3BE23431CEF}" dt="2023-10-11T16:42:55.851" v="148" actId="931"/>
          <ac:spMkLst>
            <pc:docMk/>
            <pc:sldMk cId="3688283482" sldId="269"/>
            <ac:spMk id="3" creationId="{107631DC-D2F5-9BE2-C265-13DC7F703553}"/>
          </ac:spMkLst>
        </pc:spChg>
        <pc:picChg chg="add mod ord">
          <ac:chgData name="rajicrajic297@gmail.com" userId="e455efa047762778" providerId="LiveId" clId="{8F19BDF4-537D-EF4A-9778-E3BE23431CEF}" dt="2023-10-11T16:43:22.771" v="156" actId="14100"/>
          <ac:picMkLst>
            <pc:docMk/>
            <pc:sldMk cId="3688283482" sldId="269"/>
            <ac:picMk id="4" creationId="{AFE19547-C6C1-185B-44E2-D4AD347501A6}"/>
          </ac:picMkLst>
        </pc:picChg>
      </pc:sldChg>
      <pc:sldChg chg="addSp delSp modSp new">
        <pc:chgData name="rajicrajic297@gmail.com" userId="e455efa047762778" providerId="LiveId" clId="{8F19BDF4-537D-EF4A-9778-E3BE23431CEF}" dt="2023-10-11T16:43:36.603" v="163" actId="20577"/>
        <pc:sldMkLst>
          <pc:docMk/>
          <pc:sldMk cId="1891410196" sldId="270"/>
        </pc:sldMkLst>
        <pc:spChg chg="mod">
          <ac:chgData name="rajicrajic297@gmail.com" userId="e455efa047762778" providerId="LiveId" clId="{8F19BDF4-537D-EF4A-9778-E3BE23431CEF}" dt="2023-10-11T16:43:36.603" v="163" actId="20577"/>
          <ac:spMkLst>
            <pc:docMk/>
            <pc:sldMk cId="1891410196" sldId="270"/>
            <ac:spMk id="2" creationId="{127F950E-C5AF-7F4B-E3DF-98995DEB65ED}"/>
          </ac:spMkLst>
        </pc:spChg>
        <pc:spChg chg="del">
          <ac:chgData name="rajicrajic297@gmail.com" userId="e455efa047762778" providerId="LiveId" clId="{8F19BDF4-537D-EF4A-9778-E3BE23431CEF}" dt="2023-10-11T16:43:18.174" v="154" actId="931"/>
          <ac:spMkLst>
            <pc:docMk/>
            <pc:sldMk cId="1891410196" sldId="270"/>
            <ac:spMk id="3" creationId="{3000F295-9652-2E4B-B2F6-FEA9E0FE4E7F}"/>
          </ac:spMkLst>
        </pc:spChg>
        <pc:picChg chg="add mod ord">
          <ac:chgData name="rajicrajic297@gmail.com" userId="e455efa047762778" providerId="LiveId" clId="{8F19BDF4-537D-EF4A-9778-E3BE23431CEF}" dt="2023-10-11T16:43:29.425" v="158" actId="14100"/>
          <ac:picMkLst>
            <pc:docMk/>
            <pc:sldMk cId="1891410196" sldId="270"/>
            <ac:picMk id="4" creationId="{6615D764-A6C5-5E1D-BED3-59CC888D1F79}"/>
          </ac:picMkLst>
        </pc:picChg>
      </pc:sldChg>
      <pc:sldChg chg="addSp delSp modSp new">
        <pc:chgData name="rajicrajic297@gmail.com" userId="e455efa047762778" providerId="LiveId" clId="{8F19BDF4-537D-EF4A-9778-E3BE23431CEF}" dt="2023-10-11T16:43:59.352" v="167" actId="14100"/>
        <pc:sldMkLst>
          <pc:docMk/>
          <pc:sldMk cId="4077846561" sldId="271"/>
        </pc:sldMkLst>
        <pc:spChg chg="del">
          <ac:chgData name="rajicrajic297@gmail.com" userId="e455efa047762778" providerId="LiveId" clId="{8F19BDF4-537D-EF4A-9778-E3BE23431CEF}" dt="2023-10-11T16:43:56.085" v="165" actId="931"/>
          <ac:spMkLst>
            <pc:docMk/>
            <pc:sldMk cId="4077846561" sldId="271"/>
            <ac:spMk id="3" creationId="{76D81272-1FE1-0A2F-B958-E5EFF2B5AA5E}"/>
          </ac:spMkLst>
        </pc:spChg>
        <pc:picChg chg="add mod ord">
          <ac:chgData name="rajicrajic297@gmail.com" userId="e455efa047762778" providerId="LiveId" clId="{8F19BDF4-537D-EF4A-9778-E3BE23431CEF}" dt="2023-10-11T16:43:59.352" v="167" actId="14100"/>
          <ac:picMkLst>
            <pc:docMk/>
            <pc:sldMk cId="4077846561" sldId="271"/>
            <ac:picMk id="4" creationId="{1AFD5332-677F-713A-2900-E2162A2FFB4B}"/>
          </ac:picMkLst>
        </pc:picChg>
      </pc:sldChg>
      <pc:sldChg chg="addSp delSp modSp new">
        <pc:chgData name="rajicrajic297@gmail.com" userId="e455efa047762778" providerId="LiveId" clId="{8F19BDF4-537D-EF4A-9778-E3BE23431CEF}" dt="2023-10-11T16:44:16.404" v="171" actId="14100"/>
        <pc:sldMkLst>
          <pc:docMk/>
          <pc:sldMk cId="1854970720" sldId="272"/>
        </pc:sldMkLst>
        <pc:spChg chg="del">
          <ac:chgData name="rajicrajic297@gmail.com" userId="e455efa047762778" providerId="LiveId" clId="{8F19BDF4-537D-EF4A-9778-E3BE23431CEF}" dt="2023-10-11T16:44:12.715" v="169" actId="931"/>
          <ac:spMkLst>
            <pc:docMk/>
            <pc:sldMk cId="1854970720" sldId="272"/>
            <ac:spMk id="3" creationId="{6DA05383-16FB-0908-132C-98A876811DCF}"/>
          </ac:spMkLst>
        </pc:spChg>
        <pc:picChg chg="add mod ord">
          <ac:chgData name="rajicrajic297@gmail.com" userId="e455efa047762778" providerId="LiveId" clId="{8F19BDF4-537D-EF4A-9778-E3BE23431CEF}" dt="2023-10-11T16:44:16.404" v="171" actId="14100"/>
          <ac:picMkLst>
            <pc:docMk/>
            <pc:sldMk cId="1854970720" sldId="272"/>
            <ac:picMk id="4" creationId="{C6086E65-798D-D5CE-D1C9-3898A4E4B69B}"/>
          </ac:picMkLst>
        </pc:picChg>
      </pc:sldChg>
      <pc:sldChg chg="addSp delSp modSp new">
        <pc:chgData name="rajicrajic297@gmail.com" userId="e455efa047762778" providerId="LiveId" clId="{8F19BDF4-537D-EF4A-9778-E3BE23431CEF}" dt="2023-10-11T16:45:15.187" v="183" actId="1076"/>
        <pc:sldMkLst>
          <pc:docMk/>
          <pc:sldMk cId="2903347539" sldId="273"/>
        </pc:sldMkLst>
        <pc:spChg chg="del">
          <ac:chgData name="rajicrajic297@gmail.com" userId="e455efa047762778" providerId="LiveId" clId="{8F19BDF4-537D-EF4A-9778-E3BE23431CEF}" dt="2023-10-11T16:44:35.605" v="173" actId="931"/>
          <ac:spMkLst>
            <pc:docMk/>
            <pc:sldMk cId="2903347539" sldId="273"/>
            <ac:spMk id="3" creationId="{BF54BB58-F771-2365-419F-F5D9B4F80234}"/>
          </ac:spMkLst>
        </pc:spChg>
        <pc:picChg chg="add mod ord">
          <ac:chgData name="rajicrajic297@gmail.com" userId="e455efa047762778" providerId="LiveId" clId="{8F19BDF4-537D-EF4A-9778-E3BE23431CEF}" dt="2023-10-11T16:45:15.187" v="183" actId="1076"/>
          <ac:picMkLst>
            <pc:docMk/>
            <pc:sldMk cId="2903347539" sldId="273"/>
            <ac:picMk id="4" creationId="{83B668DF-6028-9415-93F2-5C0E7CAE407F}"/>
          </ac:picMkLst>
        </pc:picChg>
        <pc:picChg chg="add del">
          <ac:chgData name="rajicrajic297@gmail.com" userId="e455efa047762778" providerId="LiveId" clId="{8F19BDF4-537D-EF4A-9778-E3BE23431CEF}" dt="2023-10-11T16:44:55.310" v="177" actId="478"/>
          <ac:picMkLst>
            <pc:docMk/>
            <pc:sldMk cId="2903347539" sldId="273"/>
            <ac:picMk id="5" creationId="{3421592B-C07B-24C5-428B-DB561AB0DC7B}"/>
          </ac:picMkLst>
        </pc:picChg>
        <pc:picChg chg="add del mod">
          <ac:chgData name="rajicrajic297@gmail.com" userId="e455efa047762778" providerId="LiveId" clId="{8F19BDF4-537D-EF4A-9778-E3BE23431CEF}" dt="2023-10-11T16:44:51.364" v="176" actId="478"/>
          <ac:picMkLst>
            <pc:docMk/>
            <pc:sldMk cId="2903347539" sldId="273"/>
            <ac:picMk id="6" creationId="{D40B2461-9759-AEC7-67EA-31129F9EF7D5}"/>
          </ac:picMkLst>
        </pc:picChg>
      </pc:sldChg>
      <pc:sldChg chg="addSp delSp modSp new">
        <pc:chgData name="rajicrajic297@gmail.com" userId="e455efa047762778" providerId="LiveId" clId="{8F19BDF4-537D-EF4A-9778-E3BE23431CEF}" dt="2023-10-11T16:45:20.298" v="186" actId="14100"/>
        <pc:sldMkLst>
          <pc:docMk/>
          <pc:sldMk cId="839499716" sldId="274"/>
        </pc:sldMkLst>
        <pc:spChg chg="del">
          <ac:chgData name="rajicrajic297@gmail.com" userId="e455efa047762778" providerId="LiveId" clId="{8F19BDF4-537D-EF4A-9778-E3BE23431CEF}" dt="2023-10-11T16:45:11.953" v="182" actId="931"/>
          <ac:spMkLst>
            <pc:docMk/>
            <pc:sldMk cId="839499716" sldId="274"/>
            <ac:spMk id="3" creationId="{3337BEE4-87DB-8CC5-F340-39F366A09455}"/>
          </ac:spMkLst>
        </pc:spChg>
        <pc:picChg chg="add mod ord">
          <ac:chgData name="rajicrajic297@gmail.com" userId="e455efa047762778" providerId="LiveId" clId="{8F19BDF4-537D-EF4A-9778-E3BE23431CEF}" dt="2023-10-11T16:45:20.298" v="186" actId="14100"/>
          <ac:picMkLst>
            <pc:docMk/>
            <pc:sldMk cId="839499716" sldId="274"/>
            <ac:picMk id="4" creationId="{D0EC068E-E837-060C-28B2-31FA682AB461}"/>
          </ac:picMkLst>
        </pc:picChg>
      </pc:sldChg>
      <pc:sldChg chg="addSp delSp modSp new">
        <pc:chgData name="rajicrajic297@gmail.com" userId="e455efa047762778" providerId="LiveId" clId="{8F19BDF4-537D-EF4A-9778-E3BE23431CEF}" dt="2023-10-11T16:45:37.076" v="191" actId="14100"/>
        <pc:sldMkLst>
          <pc:docMk/>
          <pc:sldMk cId="368417971" sldId="275"/>
        </pc:sldMkLst>
        <pc:spChg chg="del">
          <ac:chgData name="rajicrajic297@gmail.com" userId="e455efa047762778" providerId="LiveId" clId="{8F19BDF4-537D-EF4A-9778-E3BE23431CEF}" dt="2023-10-11T16:45:31.948" v="188" actId="931"/>
          <ac:spMkLst>
            <pc:docMk/>
            <pc:sldMk cId="368417971" sldId="275"/>
            <ac:spMk id="3" creationId="{C96D4F1A-C552-3C52-0674-607439BF6226}"/>
          </ac:spMkLst>
        </pc:spChg>
        <pc:picChg chg="add mod ord">
          <ac:chgData name="rajicrajic297@gmail.com" userId="e455efa047762778" providerId="LiveId" clId="{8F19BDF4-537D-EF4A-9778-E3BE23431CEF}" dt="2023-10-11T16:45:37.076" v="191" actId="14100"/>
          <ac:picMkLst>
            <pc:docMk/>
            <pc:sldMk cId="368417971" sldId="275"/>
            <ac:picMk id="4" creationId="{FF0F0168-3FEC-E6D7-A272-E1E9BA3B1F59}"/>
          </ac:picMkLst>
        </pc:picChg>
      </pc:sldChg>
      <pc:sldChg chg="new del">
        <pc:chgData name="rajicrajic297@gmail.com" userId="e455efa047762778" providerId="LiveId" clId="{8F19BDF4-537D-EF4A-9778-E3BE23431CEF}" dt="2023-10-11T16:49:43.914" v="219" actId="2696"/>
        <pc:sldMkLst>
          <pc:docMk/>
          <pc:sldMk cId="60314104" sldId="276"/>
        </pc:sldMkLst>
      </pc:sldChg>
      <pc:sldChg chg="new del">
        <pc:chgData name="rajicrajic297@gmail.com" userId="e455efa047762778" providerId="LiveId" clId="{8F19BDF4-537D-EF4A-9778-E3BE23431CEF}" dt="2023-10-11T16:49:49.625" v="223" actId="2696"/>
        <pc:sldMkLst>
          <pc:docMk/>
          <pc:sldMk cId="405729071" sldId="276"/>
        </pc:sldMkLst>
      </pc:sldChg>
      <pc:sldChg chg="new del">
        <pc:chgData name="rajicrajic297@gmail.com" userId="e455efa047762778" providerId="LiveId" clId="{8F19BDF4-537D-EF4A-9778-E3BE23431CEF}" dt="2023-10-11T16:49:57.814" v="229" actId="2696"/>
        <pc:sldMkLst>
          <pc:docMk/>
          <pc:sldMk cId="588116792" sldId="276"/>
        </pc:sldMkLst>
      </pc:sldChg>
      <pc:sldChg chg="new del">
        <pc:chgData name="rajicrajic297@gmail.com" userId="e455efa047762778" providerId="LiveId" clId="{8F19BDF4-537D-EF4A-9778-E3BE23431CEF}" dt="2023-10-11T16:49:34.467" v="213" actId="2696"/>
        <pc:sldMkLst>
          <pc:docMk/>
          <pc:sldMk cId="904805627" sldId="276"/>
        </pc:sldMkLst>
      </pc:sldChg>
      <pc:sldChg chg="new del">
        <pc:chgData name="rajicrajic297@gmail.com" userId="e455efa047762778" providerId="LiveId" clId="{8F19BDF4-537D-EF4A-9778-E3BE23431CEF}" dt="2023-10-11T16:48:50.010" v="195" actId="2696"/>
        <pc:sldMkLst>
          <pc:docMk/>
          <pc:sldMk cId="1094454344" sldId="276"/>
        </pc:sldMkLst>
      </pc:sldChg>
      <pc:sldChg chg="new del">
        <pc:chgData name="rajicrajic297@gmail.com" userId="e455efa047762778" providerId="LiveId" clId="{8F19BDF4-537D-EF4A-9778-E3BE23431CEF}" dt="2023-10-11T16:49:53.152" v="225" actId="2696"/>
        <pc:sldMkLst>
          <pc:docMk/>
          <pc:sldMk cId="1209262576" sldId="276"/>
        </pc:sldMkLst>
      </pc:sldChg>
      <pc:sldChg chg="new del">
        <pc:chgData name="rajicrajic297@gmail.com" userId="e455efa047762778" providerId="LiveId" clId="{8F19BDF4-537D-EF4A-9778-E3BE23431CEF}" dt="2023-10-11T16:49:37.478" v="215" actId="2696"/>
        <pc:sldMkLst>
          <pc:docMk/>
          <pc:sldMk cId="1875184673" sldId="276"/>
        </pc:sldMkLst>
      </pc:sldChg>
      <pc:sldChg chg="modSp new">
        <pc:chgData name="rajicrajic297@gmail.com" userId="e455efa047762778" providerId="LiveId" clId="{8F19BDF4-537D-EF4A-9778-E3BE23431CEF}" dt="2023-10-11T16:51:55.264" v="248" actId="20577"/>
        <pc:sldMkLst>
          <pc:docMk/>
          <pc:sldMk cId="2184500016" sldId="276"/>
        </pc:sldMkLst>
        <pc:spChg chg="mod">
          <ac:chgData name="rajicrajic297@gmail.com" userId="e455efa047762778" providerId="LiveId" clId="{8F19BDF4-537D-EF4A-9778-E3BE23431CEF}" dt="2023-10-11T16:50:12.128" v="237" actId="20577"/>
          <ac:spMkLst>
            <pc:docMk/>
            <pc:sldMk cId="2184500016" sldId="276"/>
            <ac:spMk id="2" creationId="{892E12D9-0DF1-56A6-E2AE-ABFE8924CC89}"/>
          </ac:spMkLst>
        </pc:spChg>
        <pc:spChg chg="mod">
          <ac:chgData name="rajicrajic297@gmail.com" userId="e455efa047762778" providerId="LiveId" clId="{8F19BDF4-537D-EF4A-9778-E3BE23431CEF}" dt="2023-10-11T16:51:55.264" v="248" actId="20577"/>
          <ac:spMkLst>
            <pc:docMk/>
            <pc:sldMk cId="2184500016" sldId="276"/>
            <ac:spMk id="3" creationId="{C2B7798B-4276-5970-9818-9BBCA54B510E}"/>
          </ac:spMkLst>
        </pc:spChg>
      </pc:sldChg>
      <pc:sldChg chg="new del">
        <pc:chgData name="rajicrajic297@gmail.com" userId="e455efa047762778" providerId="LiveId" clId="{8F19BDF4-537D-EF4A-9778-E3BE23431CEF}" dt="2023-10-11T16:48:57.384" v="197" actId="2696"/>
        <pc:sldMkLst>
          <pc:docMk/>
          <pc:sldMk cId="2248304348" sldId="276"/>
        </pc:sldMkLst>
      </pc:sldChg>
      <pc:sldChg chg="new del">
        <pc:chgData name="rajicrajic297@gmail.com" userId="e455efa047762778" providerId="LiveId" clId="{8F19BDF4-537D-EF4A-9778-E3BE23431CEF}" dt="2023-10-11T16:49:40.598" v="217" actId="2696"/>
        <pc:sldMkLst>
          <pc:docMk/>
          <pc:sldMk cId="2262728398" sldId="276"/>
        </pc:sldMkLst>
      </pc:sldChg>
      <pc:sldChg chg="new del">
        <pc:chgData name="rajicrajic297@gmail.com" userId="e455efa047762778" providerId="LiveId" clId="{8F19BDF4-537D-EF4A-9778-E3BE23431CEF}" dt="2023-10-11T16:49:55.434" v="227" actId="2696"/>
        <pc:sldMkLst>
          <pc:docMk/>
          <pc:sldMk cId="3104380632" sldId="276"/>
        </pc:sldMkLst>
      </pc:sldChg>
      <pc:sldChg chg="new del">
        <pc:chgData name="rajicrajic297@gmail.com" userId="e455efa047762778" providerId="LiveId" clId="{8F19BDF4-537D-EF4A-9778-E3BE23431CEF}" dt="2023-10-11T16:50:00.267" v="231" actId="2696"/>
        <pc:sldMkLst>
          <pc:docMk/>
          <pc:sldMk cId="3178729058" sldId="276"/>
        </pc:sldMkLst>
      </pc:sldChg>
      <pc:sldChg chg="new del">
        <pc:chgData name="rajicrajic297@gmail.com" userId="e455efa047762778" providerId="LiveId" clId="{8F19BDF4-537D-EF4A-9778-E3BE23431CEF}" dt="2023-10-11T16:49:46.616" v="221" actId="2696"/>
        <pc:sldMkLst>
          <pc:docMk/>
          <pc:sldMk cId="3190717402" sldId="276"/>
        </pc:sldMkLst>
      </pc:sldChg>
      <pc:sldChg chg="new del">
        <pc:chgData name="rajicrajic297@gmail.com" userId="e455efa047762778" providerId="LiveId" clId="{8F19BDF4-537D-EF4A-9778-E3BE23431CEF}" dt="2023-10-11T16:48:41.304" v="193" actId="2696"/>
        <pc:sldMkLst>
          <pc:docMk/>
          <pc:sldMk cId="3411592106" sldId="276"/>
        </pc:sldMkLst>
      </pc:sldChg>
      <pc:sldChg chg="new del mod modShow">
        <pc:chgData name="rajicrajic297@gmail.com" userId="e455efa047762778" providerId="LiveId" clId="{8F19BDF4-537D-EF4A-9778-E3BE23431CEF}" dt="2023-10-11T16:49:16.425" v="203" actId="2696"/>
        <pc:sldMkLst>
          <pc:docMk/>
          <pc:sldMk cId="3470461453" sldId="276"/>
        </pc:sldMkLst>
      </pc:sldChg>
      <pc:sldChg chg="new del">
        <pc:chgData name="rajicrajic297@gmail.com" userId="e455efa047762778" providerId="LiveId" clId="{8F19BDF4-537D-EF4A-9778-E3BE23431CEF}" dt="2023-10-11T16:49:23.014" v="207" actId="2696"/>
        <pc:sldMkLst>
          <pc:docMk/>
          <pc:sldMk cId="3580356154" sldId="276"/>
        </pc:sldMkLst>
      </pc:sldChg>
      <pc:sldChg chg="new del">
        <pc:chgData name="rajicrajic297@gmail.com" userId="e455efa047762778" providerId="LiveId" clId="{8F19BDF4-537D-EF4A-9778-E3BE23431CEF}" dt="2023-10-11T16:49:08.016" v="199" actId="2696"/>
        <pc:sldMkLst>
          <pc:docMk/>
          <pc:sldMk cId="3609844957" sldId="276"/>
        </pc:sldMkLst>
      </pc:sldChg>
      <pc:sldChg chg="new del">
        <pc:chgData name="rajicrajic297@gmail.com" userId="e455efa047762778" providerId="LiveId" clId="{8F19BDF4-537D-EF4A-9778-E3BE23431CEF}" dt="2023-10-11T16:49:27.168" v="209" actId="2696"/>
        <pc:sldMkLst>
          <pc:docMk/>
          <pc:sldMk cId="3887391877" sldId="276"/>
        </pc:sldMkLst>
      </pc:sldChg>
      <pc:sldChg chg="new del">
        <pc:chgData name="rajicrajic297@gmail.com" userId="e455efa047762778" providerId="LiveId" clId="{8F19BDF4-537D-EF4A-9778-E3BE23431CEF}" dt="2023-10-11T16:49:19.916" v="205" actId="2696"/>
        <pc:sldMkLst>
          <pc:docMk/>
          <pc:sldMk cId="3916079834" sldId="276"/>
        </pc:sldMkLst>
      </pc:sldChg>
      <pc:sldChg chg="new del">
        <pc:chgData name="rajicrajic297@gmail.com" userId="e455efa047762778" providerId="LiveId" clId="{8F19BDF4-537D-EF4A-9778-E3BE23431CEF}" dt="2023-10-11T16:49:31.235" v="211" actId="2696"/>
        <pc:sldMkLst>
          <pc:docMk/>
          <pc:sldMk cId="4034290644" sldId="276"/>
        </pc:sldMkLst>
      </pc:sldChg>
      <pc:sldChg chg="modSp new">
        <pc:chgData name="rajicrajic297@gmail.com" userId="e455efa047762778" providerId="LiveId" clId="{8F19BDF4-537D-EF4A-9778-E3BE23431CEF}" dt="2023-10-11T16:53:44.229" v="433" actId="20577"/>
        <pc:sldMkLst>
          <pc:docMk/>
          <pc:sldMk cId="916155530" sldId="277"/>
        </pc:sldMkLst>
        <pc:spChg chg="mod">
          <ac:chgData name="rajicrajic297@gmail.com" userId="e455efa047762778" providerId="LiveId" clId="{8F19BDF4-537D-EF4A-9778-E3BE23431CEF}" dt="2023-10-11T16:53:44.229" v="433" actId="20577"/>
          <ac:spMkLst>
            <pc:docMk/>
            <pc:sldMk cId="916155530" sldId="277"/>
            <ac:spMk id="3" creationId="{D0199B20-4967-878D-DE91-D595628076F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7011-5569-E78A-36E8-A74D5BCBD4D9}"/>
              </a:ext>
            </a:extLst>
          </p:cNvPr>
          <p:cNvSpPr>
            <a:spLocks noGrp="1"/>
          </p:cNvSpPr>
          <p:nvPr>
            <p:ph type="ctrTitle"/>
          </p:nvPr>
        </p:nvSpPr>
        <p:spPr/>
        <p:txBody>
          <a:bodyPr/>
          <a:lstStyle/>
          <a:p>
            <a:r>
              <a:rPr lang="en-US" dirty="0"/>
              <a:t>Indian Agriculture crop production </a:t>
            </a:r>
          </a:p>
        </p:txBody>
      </p:sp>
      <p:sp>
        <p:nvSpPr>
          <p:cNvPr id="3" name="Subtitle 2">
            <a:extLst>
              <a:ext uri="{FF2B5EF4-FFF2-40B4-BE49-F238E27FC236}">
                <a16:creationId xmlns:a16="http://schemas.microsoft.com/office/drawing/2014/main" id="{5610CAB8-E1CD-2ABB-2526-9F4D306002F1}"/>
              </a:ext>
            </a:extLst>
          </p:cNvPr>
          <p:cNvSpPr>
            <a:spLocks noGrp="1"/>
          </p:cNvSpPr>
          <p:nvPr>
            <p:ph type="subTitle" idx="1"/>
          </p:nvPr>
        </p:nvSpPr>
        <p:spPr>
          <a:xfrm>
            <a:off x="4444602" y="4385731"/>
            <a:ext cx="7197726" cy="1405467"/>
          </a:xfrm>
        </p:spPr>
        <p:txBody>
          <a:bodyPr>
            <a:normAutofit fontScale="85000" lnSpcReduction="10000"/>
          </a:bodyPr>
          <a:lstStyle/>
          <a:p>
            <a:r>
              <a:rPr lang="en-US" dirty="0"/>
              <a:t>India is the second largest producer of wheat and rice, the world’s major food staples.</a:t>
            </a:r>
          </a:p>
          <a:p>
            <a:r>
              <a:rPr lang="en-US" dirty="0"/>
              <a:t>India is currently the world’s second largest producer of several dry fruits, agriculture-based textile raw materials, roots and tuber crops, pulses, farmed fish, eggs, coconut, sugarcane and numerous vegetables. </a:t>
            </a:r>
          </a:p>
        </p:txBody>
      </p:sp>
    </p:spTree>
    <p:extLst>
      <p:ext uri="{BB962C8B-B14F-4D97-AF65-F5344CB8AC3E}">
        <p14:creationId xmlns:p14="http://schemas.microsoft.com/office/powerpoint/2010/main" val="373499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DC20-5B66-B11A-B2C3-82E9E517DBA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8C3F16B-6F95-A256-C9AA-1AF5E47D6165}"/>
              </a:ext>
            </a:extLst>
          </p:cNvPr>
          <p:cNvPicPr>
            <a:picLocks noGrp="1" noChangeAspect="1"/>
          </p:cNvPicPr>
          <p:nvPr>
            <p:ph idx="1"/>
          </p:nvPr>
        </p:nvPicPr>
        <p:blipFill>
          <a:blip r:embed="rId2"/>
          <a:stretch>
            <a:fillRect/>
          </a:stretch>
        </p:blipFill>
        <p:spPr>
          <a:xfrm>
            <a:off x="821531" y="2141537"/>
            <a:ext cx="10554891" cy="4394993"/>
          </a:xfrm>
        </p:spPr>
      </p:pic>
    </p:spTree>
    <p:extLst>
      <p:ext uri="{BB962C8B-B14F-4D97-AF65-F5344CB8AC3E}">
        <p14:creationId xmlns:p14="http://schemas.microsoft.com/office/powerpoint/2010/main" val="344643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6B41-7027-0973-1D9B-384524C0FD8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98272A8-23D3-D2EE-FD70-1CDEEAA28CA3}"/>
              </a:ext>
            </a:extLst>
          </p:cNvPr>
          <p:cNvPicPr>
            <a:picLocks noGrp="1" noChangeAspect="1"/>
          </p:cNvPicPr>
          <p:nvPr>
            <p:ph idx="1"/>
          </p:nvPr>
        </p:nvPicPr>
        <p:blipFill>
          <a:blip r:embed="rId2"/>
          <a:stretch>
            <a:fillRect/>
          </a:stretch>
        </p:blipFill>
        <p:spPr>
          <a:xfrm>
            <a:off x="1048545" y="2141538"/>
            <a:ext cx="10131424" cy="4716462"/>
          </a:xfrm>
        </p:spPr>
      </p:pic>
    </p:spTree>
    <p:extLst>
      <p:ext uri="{BB962C8B-B14F-4D97-AF65-F5344CB8AC3E}">
        <p14:creationId xmlns:p14="http://schemas.microsoft.com/office/powerpoint/2010/main" val="101228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23A8-3B11-10A0-EE0F-579EF359711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EF76884-059A-0E27-9E1D-72C92244C67C}"/>
              </a:ext>
            </a:extLst>
          </p:cNvPr>
          <p:cNvPicPr>
            <a:picLocks noGrp="1" noChangeAspect="1"/>
          </p:cNvPicPr>
          <p:nvPr>
            <p:ph idx="1"/>
          </p:nvPr>
        </p:nvPicPr>
        <p:blipFill>
          <a:blip r:embed="rId2"/>
          <a:stretch>
            <a:fillRect/>
          </a:stretch>
        </p:blipFill>
        <p:spPr>
          <a:xfrm>
            <a:off x="685801" y="2141538"/>
            <a:ext cx="10458449" cy="3649662"/>
          </a:xfrm>
        </p:spPr>
      </p:pic>
    </p:spTree>
    <p:extLst>
      <p:ext uri="{BB962C8B-B14F-4D97-AF65-F5344CB8AC3E}">
        <p14:creationId xmlns:p14="http://schemas.microsoft.com/office/powerpoint/2010/main" val="350398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8AAD-5086-CAA0-B3D3-B558D7B9EFC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E603B61-1A6A-BA43-72C4-22C7AD064429}"/>
              </a:ext>
            </a:extLst>
          </p:cNvPr>
          <p:cNvPicPr>
            <a:picLocks noGrp="1" noChangeAspect="1"/>
          </p:cNvPicPr>
          <p:nvPr>
            <p:ph idx="1"/>
          </p:nvPr>
        </p:nvPicPr>
        <p:blipFill>
          <a:blip r:embed="rId2"/>
          <a:stretch>
            <a:fillRect/>
          </a:stretch>
        </p:blipFill>
        <p:spPr>
          <a:xfrm>
            <a:off x="1017984" y="2141538"/>
            <a:ext cx="9799242" cy="3649662"/>
          </a:xfrm>
        </p:spPr>
      </p:pic>
    </p:spTree>
    <p:extLst>
      <p:ext uri="{BB962C8B-B14F-4D97-AF65-F5344CB8AC3E}">
        <p14:creationId xmlns:p14="http://schemas.microsoft.com/office/powerpoint/2010/main" val="46754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DE91-1A24-A95E-20C5-74FDA7D220F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FE19547-C6C1-185B-44E2-D4AD347501A6}"/>
              </a:ext>
            </a:extLst>
          </p:cNvPr>
          <p:cNvPicPr>
            <a:picLocks noGrp="1" noChangeAspect="1"/>
          </p:cNvPicPr>
          <p:nvPr>
            <p:ph idx="1"/>
          </p:nvPr>
        </p:nvPicPr>
        <p:blipFill>
          <a:blip r:embed="rId2"/>
          <a:stretch>
            <a:fillRect/>
          </a:stretch>
        </p:blipFill>
        <p:spPr>
          <a:xfrm>
            <a:off x="1196578" y="2445147"/>
            <a:ext cx="12080081" cy="4412853"/>
          </a:xfrm>
        </p:spPr>
      </p:pic>
    </p:spTree>
    <p:extLst>
      <p:ext uri="{BB962C8B-B14F-4D97-AF65-F5344CB8AC3E}">
        <p14:creationId xmlns:p14="http://schemas.microsoft.com/office/powerpoint/2010/main" val="368828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950E-C5AF-7F4B-E3DF-98995DEB65ED}"/>
              </a:ext>
            </a:extLst>
          </p:cNvPr>
          <p:cNvSpPr>
            <a:spLocks noGrp="1"/>
          </p:cNvSpPr>
          <p:nvPr>
            <p:ph type="title"/>
          </p:nvPr>
        </p:nvSpPr>
        <p:spPr/>
        <p:txBody>
          <a:bodyPr/>
          <a:lstStyle/>
          <a:p>
            <a:r>
              <a:rPr lang="en-US" dirty="0"/>
              <a:t>Story </a:t>
            </a:r>
          </a:p>
        </p:txBody>
      </p:sp>
      <p:pic>
        <p:nvPicPr>
          <p:cNvPr id="4" name="Content Placeholder 3">
            <a:extLst>
              <a:ext uri="{FF2B5EF4-FFF2-40B4-BE49-F238E27FC236}">
                <a16:creationId xmlns:a16="http://schemas.microsoft.com/office/drawing/2014/main" id="{6615D764-A6C5-5E1D-BED3-59CC888D1F79}"/>
              </a:ext>
            </a:extLst>
          </p:cNvPr>
          <p:cNvPicPr>
            <a:picLocks noGrp="1" noChangeAspect="1"/>
          </p:cNvPicPr>
          <p:nvPr>
            <p:ph idx="1"/>
          </p:nvPr>
        </p:nvPicPr>
        <p:blipFill>
          <a:blip r:embed="rId2"/>
          <a:stretch>
            <a:fillRect/>
          </a:stretch>
        </p:blipFill>
        <p:spPr>
          <a:xfrm>
            <a:off x="685801" y="2141538"/>
            <a:ext cx="10637043" cy="3649662"/>
          </a:xfrm>
        </p:spPr>
      </p:pic>
    </p:spTree>
    <p:extLst>
      <p:ext uri="{BB962C8B-B14F-4D97-AF65-F5344CB8AC3E}">
        <p14:creationId xmlns:p14="http://schemas.microsoft.com/office/powerpoint/2010/main" val="189141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A2C0-7427-DD7E-B0AE-15255E7551E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AFD5332-677F-713A-2900-E2162A2FFB4B}"/>
              </a:ext>
            </a:extLst>
          </p:cNvPr>
          <p:cNvPicPr>
            <a:picLocks noGrp="1" noChangeAspect="1"/>
          </p:cNvPicPr>
          <p:nvPr>
            <p:ph idx="1"/>
          </p:nvPr>
        </p:nvPicPr>
        <p:blipFill>
          <a:blip r:embed="rId2"/>
          <a:stretch>
            <a:fillRect/>
          </a:stretch>
        </p:blipFill>
        <p:spPr>
          <a:xfrm>
            <a:off x="946547" y="2141538"/>
            <a:ext cx="9870679" cy="3649662"/>
          </a:xfrm>
        </p:spPr>
      </p:pic>
    </p:spTree>
    <p:extLst>
      <p:ext uri="{BB962C8B-B14F-4D97-AF65-F5344CB8AC3E}">
        <p14:creationId xmlns:p14="http://schemas.microsoft.com/office/powerpoint/2010/main" val="4077846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A6EE-9633-19ED-5AE0-F43D083DE47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6086E65-798D-D5CE-D1C9-3898A4E4B69B}"/>
              </a:ext>
            </a:extLst>
          </p:cNvPr>
          <p:cNvPicPr>
            <a:picLocks noGrp="1" noChangeAspect="1"/>
          </p:cNvPicPr>
          <p:nvPr>
            <p:ph idx="1"/>
          </p:nvPr>
        </p:nvPicPr>
        <p:blipFill>
          <a:blip r:embed="rId2"/>
          <a:stretch>
            <a:fillRect/>
          </a:stretch>
        </p:blipFill>
        <p:spPr>
          <a:xfrm>
            <a:off x="816373" y="2141538"/>
            <a:ext cx="10131424" cy="3649662"/>
          </a:xfrm>
        </p:spPr>
      </p:pic>
    </p:spTree>
    <p:extLst>
      <p:ext uri="{BB962C8B-B14F-4D97-AF65-F5344CB8AC3E}">
        <p14:creationId xmlns:p14="http://schemas.microsoft.com/office/powerpoint/2010/main" val="1854970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0650-3E95-3BD1-4412-1DC749F852C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3B668DF-6028-9415-93F2-5C0E7CAE407F}"/>
              </a:ext>
            </a:extLst>
          </p:cNvPr>
          <p:cNvPicPr>
            <a:picLocks noGrp="1" noChangeAspect="1"/>
          </p:cNvPicPr>
          <p:nvPr>
            <p:ph idx="1"/>
          </p:nvPr>
        </p:nvPicPr>
        <p:blipFill>
          <a:blip r:embed="rId2"/>
          <a:stretch>
            <a:fillRect/>
          </a:stretch>
        </p:blipFill>
        <p:spPr>
          <a:xfrm>
            <a:off x="685801" y="2588022"/>
            <a:ext cx="9959976" cy="4269978"/>
          </a:xfrm>
        </p:spPr>
      </p:pic>
    </p:spTree>
    <p:extLst>
      <p:ext uri="{BB962C8B-B14F-4D97-AF65-F5344CB8AC3E}">
        <p14:creationId xmlns:p14="http://schemas.microsoft.com/office/powerpoint/2010/main" val="290334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9D89-96D6-8735-BAF3-21F2E102361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0EC068E-E837-060C-28B2-31FA682AB461}"/>
              </a:ext>
            </a:extLst>
          </p:cNvPr>
          <p:cNvPicPr>
            <a:picLocks noGrp="1" noChangeAspect="1"/>
          </p:cNvPicPr>
          <p:nvPr>
            <p:ph idx="1"/>
          </p:nvPr>
        </p:nvPicPr>
        <p:blipFill>
          <a:blip r:embed="rId2"/>
          <a:stretch>
            <a:fillRect/>
          </a:stretch>
        </p:blipFill>
        <p:spPr>
          <a:xfrm>
            <a:off x="875109" y="2141538"/>
            <a:ext cx="10322719" cy="4106862"/>
          </a:xfrm>
        </p:spPr>
      </p:pic>
    </p:spTree>
    <p:extLst>
      <p:ext uri="{BB962C8B-B14F-4D97-AF65-F5344CB8AC3E}">
        <p14:creationId xmlns:p14="http://schemas.microsoft.com/office/powerpoint/2010/main" val="8394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6836-921A-FFE8-7648-8DFC5A8AF876}"/>
              </a:ext>
            </a:extLst>
          </p:cNvPr>
          <p:cNvSpPr>
            <a:spLocks noGrp="1"/>
          </p:cNvSpPr>
          <p:nvPr>
            <p:ph type="title"/>
          </p:nvPr>
        </p:nvSpPr>
        <p:spPr/>
        <p:txBody>
          <a:bodyPr/>
          <a:lstStyle/>
          <a:p>
            <a:r>
              <a:rPr lang="en-US" dirty="0" err="1"/>
              <a:t>Desing</a:t>
            </a:r>
            <a:r>
              <a:rPr lang="en-US" dirty="0"/>
              <a:t> think</a:t>
            </a:r>
          </a:p>
        </p:txBody>
      </p:sp>
      <p:pic>
        <p:nvPicPr>
          <p:cNvPr id="4" name="Content Placeholder 3">
            <a:extLst>
              <a:ext uri="{FF2B5EF4-FFF2-40B4-BE49-F238E27FC236}">
                <a16:creationId xmlns:a16="http://schemas.microsoft.com/office/drawing/2014/main" id="{26FDA01D-3FCA-C8B8-A955-740B307AA99F}"/>
              </a:ext>
            </a:extLst>
          </p:cNvPr>
          <p:cNvPicPr>
            <a:picLocks noGrp="1" noChangeAspect="1"/>
          </p:cNvPicPr>
          <p:nvPr>
            <p:ph idx="1"/>
          </p:nvPr>
        </p:nvPicPr>
        <p:blipFill>
          <a:blip r:embed="rId2"/>
          <a:stretch>
            <a:fillRect/>
          </a:stretch>
        </p:blipFill>
        <p:spPr>
          <a:xfrm flipV="1">
            <a:off x="1422797" y="1724159"/>
            <a:ext cx="10769203" cy="4524241"/>
          </a:xfrm>
        </p:spPr>
      </p:pic>
    </p:spTree>
    <p:extLst>
      <p:ext uri="{BB962C8B-B14F-4D97-AF65-F5344CB8AC3E}">
        <p14:creationId xmlns:p14="http://schemas.microsoft.com/office/powerpoint/2010/main" val="3098736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A69E-22EF-07AD-740A-86001863A23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F0F0168-3FEC-E6D7-A272-E1E9BA3B1F59}"/>
              </a:ext>
            </a:extLst>
          </p:cNvPr>
          <p:cNvPicPr>
            <a:picLocks noGrp="1" noChangeAspect="1"/>
          </p:cNvPicPr>
          <p:nvPr>
            <p:ph idx="1"/>
          </p:nvPr>
        </p:nvPicPr>
        <p:blipFill>
          <a:blip r:embed="rId2"/>
          <a:stretch>
            <a:fillRect/>
          </a:stretch>
        </p:blipFill>
        <p:spPr>
          <a:xfrm>
            <a:off x="875109" y="2141537"/>
            <a:ext cx="9942117" cy="4287837"/>
          </a:xfrm>
        </p:spPr>
      </p:pic>
    </p:spTree>
    <p:extLst>
      <p:ext uri="{BB962C8B-B14F-4D97-AF65-F5344CB8AC3E}">
        <p14:creationId xmlns:p14="http://schemas.microsoft.com/office/powerpoint/2010/main" val="368417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12D9-0DF1-56A6-E2AE-ABFE8924CC89}"/>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C2B7798B-4276-5970-9818-9BBCA54B510E}"/>
              </a:ext>
            </a:extLst>
          </p:cNvPr>
          <p:cNvSpPr>
            <a:spLocks noGrp="1"/>
          </p:cNvSpPr>
          <p:nvPr>
            <p:ph idx="1"/>
          </p:nvPr>
        </p:nvSpPr>
        <p:spPr>
          <a:xfrm>
            <a:off x="685801" y="2065867"/>
            <a:ext cx="10131425" cy="3649133"/>
          </a:xfrm>
        </p:spPr>
        <p:txBody>
          <a:bodyPr/>
          <a:lstStyle/>
          <a:p>
            <a:r>
              <a:rPr lang="en-US" dirty="0"/>
              <a:t>The Indian economy is an agro-economy and depends highly on the agricultural sector.</a:t>
            </a:r>
          </a:p>
          <a:p>
            <a:r>
              <a:rPr lang="en-US" dirty="0"/>
              <a:t>Despite just supporting the Indian Economy, the agricultural sector also supports the industrial sector and international trade in imports and exports.</a:t>
            </a:r>
          </a:p>
          <a:p>
            <a:r>
              <a:rPr lang="en-US" dirty="0"/>
              <a:t>Agriculture has given so much to society. But it has its own pros and cons that we can’t overlook. Furthermore, the government is doing his every bit to help in the growth and development of agriculture; still, it needs to do something for the negative impacts of agriculture.</a:t>
            </a:r>
          </a:p>
          <a:p>
            <a:endParaRPr lang="en-US" dirty="0"/>
          </a:p>
        </p:txBody>
      </p:sp>
    </p:spTree>
    <p:extLst>
      <p:ext uri="{BB962C8B-B14F-4D97-AF65-F5344CB8AC3E}">
        <p14:creationId xmlns:p14="http://schemas.microsoft.com/office/powerpoint/2010/main" val="218450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564C-CCA8-0FE9-6C08-2A06C3BB76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199B20-4967-878D-DE91-D595628076FE}"/>
              </a:ext>
            </a:extLst>
          </p:cNvPr>
          <p:cNvSpPr>
            <a:spLocks noGrp="1"/>
          </p:cNvSpPr>
          <p:nvPr>
            <p:ph idx="1"/>
          </p:nvPr>
        </p:nvSpPr>
        <p:spPr/>
        <p:txBody>
          <a:bodyPr/>
          <a:lstStyle/>
          <a:p>
            <a:pPr marL="0" indent="0">
              <a:buNone/>
            </a:pPr>
            <a:r>
              <a:rPr lang="en-US" dirty="0"/>
              <a:t>TEAM LEADER.           : C. GOWSALYA</a:t>
            </a:r>
          </a:p>
          <a:p>
            <a:pPr marL="0" indent="0">
              <a:buNone/>
            </a:pPr>
            <a:r>
              <a:rPr lang="en-US" dirty="0"/>
              <a:t>TEAM MEMBERS.      : M.ANITHA </a:t>
            </a:r>
          </a:p>
          <a:p>
            <a:pPr marL="0" indent="0">
              <a:buNone/>
            </a:pPr>
            <a:r>
              <a:rPr lang="en-US" dirty="0"/>
              <a:t>                                      V.VINOTHINI</a:t>
            </a:r>
          </a:p>
          <a:p>
            <a:pPr marL="0" indent="0">
              <a:buNone/>
            </a:pPr>
            <a:r>
              <a:rPr lang="en-US" dirty="0"/>
              <a:t>                                       L.CHITRADEVI</a:t>
            </a:r>
          </a:p>
        </p:txBody>
      </p:sp>
    </p:spTree>
    <p:extLst>
      <p:ext uri="{BB962C8B-B14F-4D97-AF65-F5344CB8AC3E}">
        <p14:creationId xmlns:p14="http://schemas.microsoft.com/office/powerpoint/2010/main" val="91615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2D21-D5DE-3172-D44E-F2FEB8A96A8A}"/>
              </a:ext>
            </a:extLst>
          </p:cNvPr>
          <p:cNvSpPr>
            <a:spLocks noGrp="1"/>
          </p:cNvSpPr>
          <p:nvPr>
            <p:ph type="title"/>
          </p:nvPr>
        </p:nvSpPr>
        <p:spPr/>
        <p:txBody>
          <a:bodyPr/>
          <a:lstStyle/>
          <a:p>
            <a:r>
              <a:rPr lang="en-US" dirty="0"/>
              <a:t>Graphical representation </a:t>
            </a:r>
          </a:p>
        </p:txBody>
      </p:sp>
      <p:pic>
        <p:nvPicPr>
          <p:cNvPr id="4" name="Content Placeholder 3">
            <a:extLst>
              <a:ext uri="{FF2B5EF4-FFF2-40B4-BE49-F238E27FC236}">
                <a16:creationId xmlns:a16="http://schemas.microsoft.com/office/drawing/2014/main" id="{B50F82AD-2863-97CF-CAC9-B8E7A6691B78}"/>
              </a:ext>
            </a:extLst>
          </p:cNvPr>
          <p:cNvPicPr>
            <a:picLocks noGrp="1" noChangeAspect="1"/>
          </p:cNvPicPr>
          <p:nvPr>
            <p:ph idx="1"/>
          </p:nvPr>
        </p:nvPicPr>
        <p:blipFill>
          <a:blip r:embed="rId2"/>
          <a:stretch>
            <a:fillRect/>
          </a:stretch>
        </p:blipFill>
        <p:spPr>
          <a:xfrm>
            <a:off x="1321594" y="1821656"/>
            <a:ext cx="10269139" cy="5036344"/>
          </a:xfrm>
        </p:spPr>
      </p:pic>
    </p:spTree>
    <p:extLst>
      <p:ext uri="{BB962C8B-B14F-4D97-AF65-F5344CB8AC3E}">
        <p14:creationId xmlns:p14="http://schemas.microsoft.com/office/powerpoint/2010/main" val="57760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BDB9-5F30-C1EC-88D8-FBC0B3A1352E}"/>
              </a:ext>
            </a:extLst>
          </p:cNvPr>
          <p:cNvSpPr>
            <a:spLocks noGrp="1"/>
          </p:cNvSpPr>
          <p:nvPr>
            <p:ph type="title"/>
          </p:nvPr>
        </p:nvSpPr>
        <p:spPr/>
        <p:txBody>
          <a:bodyPr/>
          <a:lstStyle/>
          <a:p>
            <a:r>
              <a:rPr lang="en-US" dirty="0"/>
              <a:t>Brainstorm ideas </a:t>
            </a:r>
          </a:p>
        </p:txBody>
      </p:sp>
      <p:pic>
        <p:nvPicPr>
          <p:cNvPr id="4" name="Content Placeholder 3">
            <a:extLst>
              <a:ext uri="{FF2B5EF4-FFF2-40B4-BE49-F238E27FC236}">
                <a16:creationId xmlns:a16="http://schemas.microsoft.com/office/drawing/2014/main" id="{52BC14E9-DA1E-BDE0-8872-6CA77DA00FEC}"/>
              </a:ext>
            </a:extLst>
          </p:cNvPr>
          <p:cNvPicPr>
            <a:picLocks noGrp="1" noChangeAspect="1"/>
          </p:cNvPicPr>
          <p:nvPr>
            <p:ph idx="1"/>
          </p:nvPr>
        </p:nvPicPr>
        <p:blipFill>
          <a:blip r:embed="rId2"/>
          <a:stretch>
            <a:fillRect/>
          </a:stretch>
        </p:blipFill>
        <p:spPr>
          <a:xfrm>
            <a:off x="1125141" y="1768078"/>
            <a:ext cx="10644187" cy="5089922"/>
          </a:xfrm>
        </p:spPr>
      </p:pic>
    </p:spTree>
    <p:extLst>
      <p:ext uri="{BB962C8B-B14F-4D97-AF65-F5344CB8AC3E}">
        <p14:creationId xmlns:p14="http://schemas.microsoft.com/office/powerpoint/2010/main" val="297876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953-DF26-E1EA-D540-9B1D8775842A}"/>
              </a:ext>
            </a:extLst>
          </p:cNvPr>
          <p:cNvSpPr>
            <a:spLocks noGrp="1"/>
          </p:cNvSpPr>
          <p:nvPr>
            <p:ph type="title"/>
          </p:nvPr>
        </p:nvSpPr>
        <p:spPr/>
        <p:txBody>
          <a:bodyPr/>
          <a:lstStyle/>
          <a:p>
            <a:r>
              <a:rPr lang="en-US" dirty="0"/>
              <a:t>Group ideas </a:t>
            </a:r>
          </a:p>
        </p:txBody>
      </p:sp>
      <p:pic>
        <p:nvPicPr>
          <p:cNvPr id="4" name="Content Placeholder 3">
            <a:extLst>
              <a:ext uri="{FF2B5EF4-FFF2-40B4-BE49-F238E27FC236}">
                <a16:creationId xmlns:a16="http://schemas.microsoft.com/office/drawing/2014/main" id="{124B3D34-0660-912E-F623-7D5929F6883E}"/>
              </a:ext>
            </a:extLst>
          </p:cNvPr>
          <p:cNvPicPr>
            <a:picLocks noGrp="1" noChangeAspect="1"/>
          </p:cNvPicPr>
          <p:nvPr>
            <p:ph idx="1"/>
          </p:nvPr>
        </p:nvPicPr>
        <p:blipFill>
          <a:blip r:embed="rId2"/>
          <a:stretch>
            <a:fillRect/>
          </a:stretch>
        </p:blipFill>
        <p:spPr>
          <a:xfrm>
            <a:off x="1178719" y="2065867"/>
            <a:ext cx="9983390" cy="4595679"/>
          </a:xfrm>
        </p:spPr>
      </p:pic>
    </p:spTree>
    <p:extLst>
      <p:ext uri="{BB962C8B-B14F-4D97-AF65-F5344CB8AC3E}">
        <p14:creationId xmlns:p14="http://schemas.microsoft.com/office/powerpoint/2010/main" val="303152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A054-407C-91A2-C696-5E794A33A4BA}"/>
              </a:ext>
            </a:extLst>
          </p:cNvPr>
          <p:cNvSpPr>
            <a:spLocks noGrp="1"/>
          </p:cNvSpPr>
          <p:nvPr>
            <p:ph type="title"/>
          </p:nvPr>
        </p:nvSpPr>
        <p:spPr/>
        <p:txBody>
          <a:bodyPr/>
          <a:lstStyle/>
          <a:p>
            <a:r>
              <a:rPr lang="en-US" dirty="0"/>
              <a:t>Dashboard </a:t>
            </a:r>
          </a:p>
        </p:txBody>
      </p:sp>
      <p:pic>
        <p:nvPicPr>
          <p:cNvPr id="4" name="Content Placeholder 3">
            <a:extLst>
              <a:ext uri="{FF2B5EF4-FFF2-40B4-BE49-F238E27FC236}">
                <a16:creationId xmlns:a16="http://schemas.microsoft.com/office/drawing/2014/main" id="{D4C6A6E8-9F6B-5D0E-38D0-7D97FD6B0AD7}"/>
              </a:ext>
            </a:extLst>
          </p:cNvPr>
          <p:cNvPicPr>
            <a:picLocks noGrp="1" noChangeAspect="1"/>
          </p:cNvPicPr>
          <p:nvPr>
            <p:ph idx="1"/>
          </p:nvPr>
        </p:nvPicPr>
        <p:blipFill>
          <a:blip r:embed="rId2"/>
          <a:stretch>
            <a:fillRect/>
          </a:stretch>
        </p:blipFill>
        <p:spPr>
          <a:xfrm>
            <a:off x="946547" y="2141538"/>
            <a:ext cx="10376297" cy="4716462"/>
          </a:xfrm>
        </p:spPr>
      </p:pic>
    </p:spTree>
    <p:extLst>
      <p:ext uri="{BB962C8B-B14F-4D97-AF65-F5344CB8AC3E}">
        <p14:creationId xmlns:p14="http://schemas.microsoft.com/office/powerpoint/2010/main" val="356601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4BC1-7996-0B06-EEE3-1B059D2419E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6743D71-3525-BFFA-9D08-BA84358290B1}"/>
              </a:ext>
            </a:extLst>
          </p:cNvPr>
          <p:cNvPicPr>
            <a:picLocks noGrp="1" noChangeAspect="1"/>
          </p:cNvPicPr>
          <p:nvPr>
            <p:ph idx="1"/>
          </p:nvPr>
        </p:nvPicPr>
        <p:blipFill>
          <a:blip r:embed="rId2"/>
          <a:stretch>
            <a:fillRect/>
          </a:stretch>
        </p:blipFill>
        <p:spPr>
          <a:xfrm>
            <a:off x="1035845" y="2141538"/>
            <a:ext cx="10358436" cy="3649662"/>
          </a:xfrm>
        </p:spPr>
      </p:pic>
    </p:spTree>
    <p:extLst>
      <p:ext uri="{BB962C8B-B14F-4D97-AF65-F5344CB8AC3E}">
        <p14:creationId xmlns:p14="http://schemas.microsoft.com/office/powerpoint/2010/main" val="82820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5D47-1F73-B6E4-6B69-07C2235514D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9298100-1808-3DFB-11B4-37BEE336B3E1}"/>
              </a:ext>
            </a:extLst>
          </p:cNvPr>
          <p:cNvPicPr>
            <a:picLocks noGrp="1" noChangeAspect="1"/>
          </p:cNvPicPr>
          <p:nvPr>
            <p:ph idx="1"/>
          </p:nvPr>
        </p:nvPicPr>
        <p:blipFill>
          <a:blip r:embed="rId2"/>
          <a:stretch>
            <a:fillRect/>
          </a:stretch>
        </p:blipFill>
        <p:spPr>
          <a:xfrm>
            <a:off x="977105" y="2141537"/>
            <a:ext cx="10131425" cy="4448571"/>
          </a:xfrm>
        </p:spPr>
      </p:pic>
    </p:spTree>
    <p:extLst>
      <p:ext uri="{BB962C8B-B14F-4D97-AF65-F5344CB8AC3E}">
        <p14:creationId xmlns:p14="http://schemas.microsoft.com/office/powerpoint/2010/main" val="291227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2EC3-1E40-4F61-61B4-EBAC28081D7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5896D16-9B06-5570-AD24-FFAB74C3BECF}"/>
              </a:ext>
            </a:extLst>
          </p:cNvPr>
          <p:cNvPicPr>
            <a:picLocks noGrp="1" noChangeAspect="1"/>
          </p:cNvPicPr>
          <p:nvPr>
            <p:ph idx="1"/>
          </p:nvPr>
        </p:nvPicPr>
        <p:blipFill>
          <a:blip r:embed="rId2"/>
          <a:stretch>
            <a:fillRect/>
          </a:stretch>
        </p:blipFill>
        <p:spPr>
          <a:xfrm>
            <a:off x="923527" y="2141538"/>
            <a:ext cx="10131425" cy="4555728"/>
          </a:xfrm>
        </p:spPr>
      </p:pic>
    </p:spTree>
    <p:extLst>
      <p:ext uri="{BB962C8B-B14F-4D97-AF65-F5344CB8AC3E}">
        <p14:creationId xmlns:p14="http://schemas.microsoft.com/office/powerpoint/2010/main" val="1524583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Celestial</vt:lpstr>
      <vt:lpstr>Indian Agriculture crop production </vt:lpstr>
      <vt:lpstr>Desing think</vt:lpstr>
      <vt:lpstr>Graphical representation </vt:lpstr>
      <vt:lpstr>Brainstorm ideas </vt:lpstr>
      <vt:lpstr>Group ideas </vt:lpstr>
      <vt:lpstr>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Story </vt:lpstr>
      <vt:lpstr>PowerPoint Presentation</vt:lpstr>
      <vt:lpstr>PowerPoint Presentation</vt:lpstr>
      <vt:lpstr>PowerPoint Presentation</vt:lpstr>
      <vt:lpstr>PowerPoint Presentation</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crop production </dc:title>
  <dc:creator>rajicrajic297@gmail.com</dc:creator>
  <cp:lastModifiedBy>rajicrajic297@gmail.com</cp:lastModifiedBy>
  <cp:revision>2</cp:revision>
  <dcterms:created xsi:type="dcterms:W3CDTF">2023-10-11T16:30:47Z</dcterms:created>
  <dcterms:modified xsi:type="dcterms:W3CDTF">2023-10-11T16:53:48Z</dcterms:modified>
</cp:coreProperties>
</file>