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8288000" cy="10287000"/>
  <p:notesSz cx="6858000" cy="9144000"/>
  <p:embeddedFontLst>
    <p:embeddedFont>
      <p:font typeface="Times New Roman Bold" charset="1" panose="02030802070405020303"/>
      <p:regular r:id="rId43"/>
    </p:embeddedFont>
    <p:embeddedFont>
      <p:font typeface="Times New Roman" charset="1" panose="02030502070405020303"/>
      <p:regular r:id="rId45"/>
    </p:embeddedFont>
    <p:embeddedFont>
      <p:font typeface="Arimo" charset="1" panose="020B0604020202020204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notesMasters/notesMaster1.xml" Type="http://schemas.openxmlformats.org/officeDocument/2006/relationships/notesMaster"/><Relationship Id="rId41" Target="theme/theme2.xml" Type="http://schemas.openxmlformats.org/officeDocument/2006/relationships/theme"/><Relationship Id="rId42" Target="notesSlides/notesSlide1.xml" Type="http://schemas.openxmlformats.org/officeDocument/2006/relationships/notesSlide"/><Relationship Id="rId43" Target="fonts/font43.fntdata" Type="http://schemas.openxmlformats.org/officeDocument/2006/relationships/font"/><Relationship Id="rId44" Target="notesSlides/notesSlide2.xml" Type="http://schemas.openxmlformats.org/officeDocument/2006/relationships/notesSlide"/><Relationship Id="rId45" Target="fonts/font45.fntdata" Type="http://schemas.openxmlformats.org/officeDocument/2006/relationships/font"/><Relationship Id="rId46" Target="notesSlides/notesSlide3.xml" Type="http://schemas.openxmlformats.org/officeDocument/2006/relationships/notesSlide"/><Relationship Id="rId47" Target="notesSlides/notesSlide4.xml" Type="http://schemas.openxmlformats.org/officeDocument/2006/relationships/notesSlide"/><Relationship Id="rId48" Target="notesSlides/notesSlide5.xml" Type="http://schemas.openxmlformats.org/officeDocument/2006/relationships/notesSlide"/><Relationship Id="rId49" Target="notesSlides/notesSlide6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7.xml" Type="http://schemas.openxmlformats.org/officeDocument/2006/relationships/notesSlide"/><Relationship Id="rId51" Target="fonts/font51.fntdata" Type="http://schemas.openxmlformats.org/officeDocument/2006/relationships/font"/><Relationship Id="rId52" Target="notesSlides/notesSlide8.xml" Type="http://schemas.openxmlformats.org/officeDocument/2006/relationships/notesSlide"/><Relationship Id="rId53" Target="notesSlides/notesSlide9.xml" Type="http://schemas.openxmlformats.org/officeDocument/2006/relationships/notesSlide"/><Relationship Id="rId54" Target="notesSlides/notesSlide10.xml" Type="http://schemas.openxmlformats.org/officeDocument/2006/relationships/notesSlide"/><Relationship Id="rId55" Target="notesSlides/notesSlide11.xml" Type="http://schemas.openxmlformats.org/officeDocument/2006/relationships/notesSlide"/><Relationship Id="rId56" Target="notesSlides/notesSlide12.xml" Type="http://schemas.openxmlformats.org/officeDocument/2006/relationships/notesSlide"/><Relationship Id="rId57" Target="notesSlides/notesSlide13.xml" Type="http://schemas.openxmlformats.org/officeDocument/2006/relationships/notesSlide"/><Relationship Id="rId58" Target="notesSlides/notesSlide14.xml" Type="http://schemas.openxmlformats.org/officeDocument/2006/relationships/notesSlide"/><Relationship Id="rId59" Target="notesSlides/notesSlide15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jpe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3.jpeg" Type="http://schemas.openxmlformats.org/officeDocument/2006/relationships/image"/><Relationship Id="rId2" Target="../notesSlides/notesSlide1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jpeg" Type="http://schemas.openxmlformats.org/officeDocument/2006/relationships/image"/><Relationship Id="rId2" Target="../notesSlides/notesSlide1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1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jpe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16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17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20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21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22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23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24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2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jpe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26.jpe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27.jpe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28.jpe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29.jpe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3.jpe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jpe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532" y="23812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B347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4384000" cy="13773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”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83952" y="0"/>
            <a:ext cx="1899285" cy="1454468"/>
            <a:chOff x="0" y="0"/>
            <a:chExt cx="2532380" cy="19392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32380" cy="1939290"/>
            </a:xfrm>
            <a:custGeom>
              <a:avLst/>
              <a:gdLst/>
              <a:ahLst/>
              <a:cxnLst/>
              <a:rect r="r" b="b" t="t" l="l"/>
              <a:pathLst>
                <a:path h="1939290" w="2532380">
                  <a:moveTo>
                    <a:pt x="0" y="0"/>
                  </a:moveTo>
                  <a:lnTo>
                    <a:pt x="2532380" y="0"/>
                  </a:lnTo>
                  <a:lnTo>
                    <a:pt x="2532380" y="1939290"/>
                  </a:lnTo>
                  <a:lnTo>
                    <a:pt x="0" y="1939290"/>
                  </a:lnTo>
                  <a:close/>
                </a:path>
              </a:pathLst>
            </a:custGeom>
            <a:solidFill>
              <a:srgbClr val="5677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51748" y="1107282"/>
            <a:ext cx="1123950" cy="347662"/>
          </a:xfrm>
          <a:custGeom>
            <a:avLst/>
            <a:gdLst/>
            <a:ahLst/>
            <a:cxnLst/>
            <a:rect r="r" b="b" t="t" l="l"/>
            <a:pathLst>
              <a:path h="347662" w="1123950">
                <a:moveTo>
                  <a:pt x="0" y="0"/>
                </a:moveTo>
                <a:lnTo>
                  <a:pt x="1123950" y="0"/>
                </a:lnTo>
                <a:lnTo>
                  <a:pt x="1123950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89007" y="695325"/>
            <a:ext cx="2671762" cy="428625"/>
          </a:xfrm>
          <a:custGeom>
            <a:avLst/>
            <a:gdLst/>
            <a:ahLst/>
            <a:cxnLst/>
            <a:rect r="r" b="b" t="t" l="l"/>
            <a:pathLst>
              <a:path h="428625" w="2671762">
                <a:moveTo>
                  <a:pt x="0" y="0"/>
                </a:moveTo>
                <a:lnTo>
                  <a:pt x="2671763" y="0"/>
                </a:lnTo>
                <a:lnTo>
                  <a:pt x="2671763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89007" y="1335882"/>
            <a:ext cx="2671762" cy="109538"/>
          </a:xfrm>
          <a:custGeom>
            <a:avLst/>
            <a:gdLst/>
            <a:ahLst/>
            <a:cxnLst/>
            <a:rect r="r" b="b" t="t" l="l"/>
            <a:pathLst>
              <a:path h="109538" w="2671762">
                <a:moveTo>
                  <a:pt x="0" y="0"/>
                </a:moveTo>
                <a:lnTo>
                  <a:pt x="2671763" y="0"/>
                </a:lnTo>
                <a:lnTo>
                  <a:pt x="2671763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4788" y="9308307"/>
            <a:ext cx="2669382" cy="431007"/>
          </a:xfrm>
          <a:custGeom>
            <a:avLst/>
            <a:gdLst/>
            <a:ahLst/>
            <a:cxnLst/>
            <a:rect r="r" b="b" t="t" l="l"/>
            <a:pathLst>
              <a:path h="431007" w="2669382">
                <a:moveTo>
                  <a:pt x="0" y="0"/>
                </a:moveTo>
                <a:lnTo>
                  <a:pt x="2669382" y="0"/>
                </a:lnTo>
                <a:lnTo>
                  <a:pt x="2669382" y="431007"/>
                </a:lnTo>
                <a:lnTo>
                  <a:pt x="0" y="431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4788" y="8989220"/>
            <a:ext cx="2669382" cy="109538"/>
          </a:xfrm>
          <a:custGeom>
            <a:avLst/>
            <a:gdLst/>
            <a:ahLst/>
            <a:cxnLst/>
            <a:rect r="r" b="b" t="t" l="l"/>
            <a:pathLst>
              <a:path h="109538" w="2669382">
                <a:moveTo>
                  <a:pt x="0" y="0"/>
                </a:moveTo>
                <a:lnTo>
                  <a:pt x="2669382" y="0"/>
                </a:lnTo>
                <a:lnTo>
                  <a:pt x="2669382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86790" y="1865948"/>
            <a:ext cx="16722090" cy="119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HEXAWARE CODE &amp; RISE PROGRAM</a:t>
            </a:r>
          </a:p>
        </p:txBody>
      </p:sp>
      <p:sp>
        <p:nvSpPr>
          <p:cNvPr name="Freeform 14" id="1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5956" t="0" r="-595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088865" y="8960644"/>
            <a:ext cx="1123950" cy="347662"/>
          </a:xfrm>
          <a:custGeom>
            <a:avLst/>
            <a:gdLst/>
            <a:ahLst/>
            <a:cxnLst/>
            <a:rect r="r" b="b" t="t" l="l"/>
            <a:pathLst>
              <a:path h="347662" w="1123950">
                <a:moveTo>
                  <a:pt x="0" y="0"/>
                </a:moveTo>
                <a:lnTo>
                  <a:pt x="1123950" y="0"/>
                </a:lnTo>
                <a:lnTo>
                  <a:pt x="1123950" y="347663"/>
                </a:lnTo>
                <a:lnTo>
                  <a:pt x="0" y="3476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42048" y="3915728"/>
            <a:ext cx="16452533" cy="151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 BELIEVERS_PERI</a:t>
            </a:r>
          </a:p>
          <a:p>
            <a:pPr algn="ctr">
              <a:lnSpc>
                <a:spcPts val="864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00138" y="5733097"/>
            <a:ext cx="16398240" cy="2443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“EMPOWERING EDUCATION WITH EVERY ASSESSMENT”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56" t="0" r="-595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DESIGN DIAGRAM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696075" y="1773555"/>
            <a:ext cx="2902268" cy="1329690"/>
            <a:chOff x="0" y="0"/>
            <a:chExt cx="3869690" cy="17729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3844290" cy="1747520"/>
            </a:xfrm>
            <a:custGeom>
              <a:avLst/>
              <a:gdLst/>
              <a:ahLst/>
              <a:cxnLst/>
              <a:rect r="r" b="b" t="t" l="l"/>
              <a:pathLst>
                <a:path h="1747520" w="3844290">
                  <a:moveTo>
                    <a:pt x="0" y="0"/>
                  </a:moveTo>
                  <a:lnTo>
                    <a:pt x="3844290" y="0"/>
                  </a:lnTo>
                  <a:lnTo>
                    <a:pt x="3844290" y="1747520"/>
                  </a:lnTo>
                  <a:lnTo>
                    <a:pt x="0" y="17475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69690" cy="1772920"/>
            </a:xfrm>
            <a:custGeom>
              <a:avLst/>
              <a:gdLst/>
              <a:ahLst/>
              <a:cxnLst/>
              <a:rect r="r" b="b" t="t" l="l"/>
              <a:pathLst>
                <a:path h="1772920" w="3869690">
                  <a:moveTo>
                    <a:pt x="12700" y="0"/>
                  </a:moveTo>
                  <a:lnTo>
                    <a:pt x="3856990" y="0"/>
                  </a:lnTo>
                  <a:cubicBezTo>
                    <a:pt x="3863975" y="0"/>
                    <a:pt x="3869690" y="5715"/>
                    <a:pt x="3869690" y="12700"/>
                  </a:cubicBezTo>
                  <a:lnTo>
                    <a:pt x="3869690" y="1760220"/>
                  </a:lnTo>
                  <a:cubicBezTo>
                    <a:pt x="3869690" y="1767205"/>
                    <a:pt x="3863975" y="1772920"/>
                    <a:pt x="3856990" y="1772920"/>
                  </a:cubicBezTo>
                  <a:lnTo>
                    <a:pt x="12700" y="1772920"/>
                  </a:lnTo>
                  <a:cubicBezTo>
                    <a:pt x="5715" y="1772920"/>
                    <a:pt x="0" y="1767205"/>
                    <a:pt x="0" y="176022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60220"/>
                  </a:lnTo>
                  <a:lnTo>
                    <a:pt x="12700" y="1760220"/>
                  </a:lnTo>
                  <a:lnTo>
                    <a:pt x="12700" y="1747520"/>
                  </a:lnTo>
                  <a:lnTo>
                    <a:pt x="3856990" y="1747520"/>
                  </a:lnTo>
                  <a:lnTo>
                    <a:pt x="3856990" y="1760220"/>
                  </a:lnTo>
                  <a:lnTo>
                    <a:pt x="3844290" y="1760220"/>
                  </a:lnTo>
                  <a:lnTo>
                    <a:pt x="3844290" y="12700"/>
                  </a:lnTo>
                  <a:lnTo>
                    <a:pt x="3856990" y="12700"/>
                  </a:lnTo>
                  <a:lnTo>
                    <a:pt x="385699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869690" cy="1791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User Interface            (web/mobile)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96060" y="3796664"/>
            <a:ext cx="2381250" cy="1527810"/>
            <a:chOff x="0" y="0"/>
            <a:chExt cx="3175000" cy="20370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3149600" cy="2011680"/>
            </a:xfrm>
            <a:custGeom>
              <a:avLst/>
              <a:gdLst/>
              <a:ahLst/>
              <a:cxnLst/>
              <a:rect r="r" b="b" t="t" l="l"/>
              <a:pathLst>
                <a:path h="2011680" w="3149600">
                  <a:moveTo>
                    <a:pt x="0" y="0"/>
                  </a:moveTo>
                  <a:lnTo>
                    <a:pt x="3149600" y="0"/>
                  </a:lnTo>
                  <a:lnTo>
                    <a:pt x="3149600" y="2011680"/>
                  </a:lnTo>
                  <a:lnTo>
                    <a:pt x="0" y="20116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75000" cy="2037080"/>
            </a:xfrm>
            <a:custGeom>
              <a:avLst/>
              <a:gdLst/>
              <a:ahLst/>
              <a:cxnLst/>
              <a:rect r="r" b="b" t="t" l="l"/>
              <a:pathLst>
                <a:path h="2037080" w="3175000">
                  <a:moveTo>
                    <a:pt x="12700" y="0"/>
                  </a:moveTo>
                  <a:lnTo>
                    <a:pt x="3162300" y="0"/>
                  </a:lnTo>
                  <a:cubicBezTo>
                    <a:pt x="3169285" y="0"/>
                    <a:pt x="3175000" y="5715"/>
                    <a:pt x="3175000" y="12700"/>
                  </a:cubicBezTo>
                  <a:lnTo>
                    <a:pt x="3175000" y="2024380"/>
                  </a:lnTo>
                  <a:cubicBezTo>
                    <a:pt x="3175000" y="2031365"/>
                    <a:pt x="3169285" y="2037080"/>
                    <a:pt x="3162300" y="2037080"/>
                  </a:cubicBezTo>
                  <a:lnTo>
                    <a:pt x="12700" y="2037080"/>
                  </a:lnTo>
                  <a:cubicBezTo>
                    <a:pt x="5715" y="2037080"/>
                    <a:pt x="0" y="2031365"/>
                    <a:pt x="0" y="202438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24380"/>
                  </a:lnTo>
                  <a:lnTo>
                    <a:pt x="12700" y="2024380"/>
                  </a:lnTo>
                  <a:lnTo>
                    <a:pt x="12700" y="2011680"/>
                  </a:lnTo>
                  <a:lnTo>
                    <a:pt x="3162300" y="2011680"/>
                  </a:lnTo>
                  <a:lnTo>
                    <a:pt x="3162300" y="2024380"/>
                  </a:lnTo>
                  <a:lnTo>
                    <a:pt x="3149600" y="2024380"/>
                  </a:lnTo>
                  <a:lnTo>
                    <a:pt x="3149600" y="12700"/>
                  </a:lnTo>
                  <a:lnTo>
                    <a:pt x="3162300" y="12700"/>
                  </a:lnTo>
                  <a:lnTo>
                    <a:pt x="316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3175000" cy="2056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Application Server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934060" y="6623684"/>
            <a:ext cx="2381250" cy="1360170"/>
            <a:chOff x="0" y="0"/>
            <a:chExt cx="3175000" cy="1813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3149600" cy="1788160"/>
            </a:xfrm>
            <a:custGeom>
              <a:avLst/>
              <a:gdLst/>
              <a:ahLst/>
              <a:cxnLst/>
              <a:rect r="r" b="b" t="t" l="l"/>
              <a:pathLst>
                <a:path h="1788160" w="3149600">
                  <a:moveTo>
                    <a:pt x="0" y="0"/>
                  </a:moveTo>
                  <a:lnTo>
                    <a:pt x="3149600" y="0"/>
                  </a:lnTo>
                  <a:lnTo>
                    <a:pt x="3149600" y="1788160"/>
                  </a:lnTo>
                  <a:lnTo>
                    <a:pt x="0" y="17881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75000" cy="1813560"/>
            </a:xfrm>
            <a:custGeom>
              <a:avLst/>
              <a:gdLst/>
              <a:ahLst/>
              <a:cxnLst/>
              <a:rect r="r" b="b" t="t" l="l"/>
              <a:pathLst>
                <a:path h="1813560" w="3175000">
                  <a:moveTo>
                    <a:pt x="12700" y="0"/>
                  </a:moveTo>
                  <a:lnTo>
                    <a:pt x="3162300" y="0"/>
                  </a:lnTo>
                  <a:cubicBezTo>
                    <a:pt x="3169285" y="0"/>
                    <a:pt x="3175000" y="5715"/>
                    <a:pt x="3175000" y="12700"/>
                  </a:cubicBezTo>
                  <a:lnTo>
                    <a:pt x="3175000" y="1800860"/>
                  </a:lnTo>
                  <a:cubicBezTo>
                    <a:pt x="3175000" y="1807845"/>
                    <a:pt x="3169285" y="1813560"/>
                    <a:pt x="3162300" y="1813560"/>
                  </a:cubicBezTo>
                  <a:lnTo>
                    <a:pt x="12700" y="1813560"/>
                  </a:lnTo>
                  <a:cubicBezTo>
                    <a:pt x="5715" y="1813560"/>
                    <a:pt x="0" y="1807845"/>
                    <a:pt x="0" y="180086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00860"/>
                  </a:lnTo>
                  <a:lnTo>
                    <a:pt x="12700" y="1800860"/>
                  </a:lnTo>
                  <a:lnTo>
                    <a:pt x="12700" y="1788160"/>
                  </a:lnTo>
                  <a:lnTo>
                    <a:pt x="3162300" y="1788160"/>
                  </a:lnTo>
                  <a:lnTo>
                    <a:pt x="3162300" y="1800860"/>
                  </a:lnTo>
                  <a:lnTo>
                    <a:pt x="3149600" y="1800860"/>
                  </a:lnTo>
                  <a:lnTo>
                    <a:pt x="3149600" y="12700"/>
                  </a:lnTo>
                  <a:lnTo>
                    <a:pt x="3162300" y="12700"/>
                  </a:lnTo>
                  <a:lnTo>
                    <a:pt x="316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3175000" cy="1832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Data </a:t>
              </a:r>
            </a:p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Storage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75595" y="6597015"/>
            <a:ext cx="3756660" cy="1360170"/>
            <a:chOff x="0" y="0"/>
            <a:chExt cx="5008880" cy="18135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4983480" cy="1788160"/>
            </a:xfrm>
            <a:custGeom>
              <a:avLst/>
              <a:gdLst/>
              <a:ahLst/>
              <a:cxnLst/>
              <a:rect r="r" b="b" t="t" l="l"/>
              <a:pathLst>
                <a:path h="1788160" w="4983480">
                  <a:moveTo>
                    <a:pt x="0" y="0"/>
                  </a:moveTo>
                  <a:lnTo>
                    <a:pt x="4983480" y="0"/>
                  </a:lnTo>
                  <a:lnTo>
                    <a:pt x="4983480" y="1788160"/>
                  </a:lnTo>
                  <a:lnTo>
                    <a:pt x="0" y="17881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008880" cy="1813560"/>
            </a:xfrm>
            <a:custGeom>
              <a:avLst/>
              <a:gdLst/>
              <a:ahLst/>
              <a:cxnLst/>
              <a:rect r="r" b="b" t="t" l="l"/>
              <a:pathLst>
                <a:path h="1813560" w="5008880">
                  <a:moveTo>
                    <a:pt x="12700" y="0"/>
                  </a:moveTo>
                  <a:lnTo>
                    <a:pt x="4996180" y="0"/>
                  </a:lnTo>
                  <a:cubicBezTo>
                    <a:pt x="5003165" y="0"/>
                    <a:pt x="5008880" y="5715"/>
                    <a:pt x="5008880" y="12700"/>
                  </a:cubicBezTo>
                  <a:lnTo>
                    <a:pt x="5008880" y="1800860"/>
                  </a:lnTo>
                  <a:cubicBezTo>
                    <a:pt x="5008880" y="1807845"/>
                    <a:pt x="5003165" y="1813560"/>
                    <a:pt x="4996180" y="1813560"/>
                  </a:cubicBezTo>
                  <a:lnTo>
                    <a:pt x="12700" y="1813560"/>
                  </a:lnTo>
                  <a:cubicBezTo>
                    <a:pt x="5715" y="1813560"/>
                    <a:pt x="0" y="1807845"/>
                    <a:pt x="0" y="180086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00860"/>
                  </a:lnTo>
                  <a:lnTo>
                    <a:pt x="12700" y="1800860"/>
                  </a:lnTo>
                  <a:lnTo>
                    <a:pt x="12700" y="1788160"/>
                  </a:lnTo>
                  <a:lnTo>
                    <a:pt x="4996180" y="1788160"/>
                  </a:lnTo>
                  <a:lnTo>
                    <a:pt x="4996180" y="1800860"/>
                  </a:lnTo>
                  <a:lnTo>
                    <a:pt x="4983480" y="1800860"/>
                  </a:lnTo>
                  <a:lnTo>
                    <a:pt x="4983480" y="12700"/>
                  </a:lnTo>
                  <a:lnTo>
                    <a:pt x="4996180" y="12700"/>
                  </a:lnTo>
                  <a:lnTo>
                    <a:pt x="499618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5008880" cy="1832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Cloud Infrastructure</a:t>
              </a:r>
            </a:p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(Scalable Hosting)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96075" y="8654415"/>
            <a:ext cx="4027170" cy="1321117"/>
            <a:chOff x="0" y="0"/>
            <a:chExt cx="5369560" cy="176149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2700" y="12700"/>
              <a:ext cx="5344160" cy="1736090"/>
            </a:xfrm>
            <a:custGeom>
              <a:avLst/>
              <a:gdLst/>
              <a:ahLst/>
              <a:cxnLst/>
              <a:rect r="r" b="b" t="t" l="l"/>
              <a:pathLst>
                <a:path h="1736090" w="5344160">
                  <a:moveTo>
                    <a:pt x="0" y="0"/>
                  </a:moveTo>
                  <a:lnTo>
                    <a:pt x="5344160" y="0"/>
                  </a:lnTo>
                  <a:lnTo>
                    <a:pt x="5344160" y="1736090"/>
                  </a:lnTo>
                  <a:lnTo>
                    <a:pt x="0" y="17360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69560" cy="1761490"/>
            </a:xfrm>
            <a:custGeom>
              <a:avLst/>
              <a:gdLst/>
              <a:ahLst/>
              <a:cxnLst/>
              <a:rect r="r" b="b" t="t" l="l"/>
              <a:pathLst>
                <a:path h="1761490" w="5369560">
                  <a:moveTo>
                    <a:pt x="12700" y="0"/>
                  </a:moveTo>
                  <a:lnTo>
                    <a:pt x="5356860" y="0"/>
                  </a:lnTo>
                  <a:cubicBezTo>
                    <a:pt x="5363845" y="0"/>
                    <a:pt x="5369560" y="5715"/>
                    <a:pt x="5369560" y="12700"/>
                  </a:cubicBezTo>
                  <a:lnTo>
                    <a:pt x="5369560" y="1748790"/>
                  </a:lnTo>
                  <a:cubicBezTo>
                    <a:pt x="5369560" y="1755775"/>
                    <a:pt x="5363845" y="1761490"/>
                    <a:pt x="5356860" y="1761490"/>
                  </a:cubicBezTo>
                  <a:lnTo>
                    <a:pt x="12700" y="1761490"/>
                  </a:lnTo>
                  <a:cubicBezTo>
                    <a:pt x="5715" y="1761490"/>
                    <a:pt x="0" y="1755775"/>
                    <a:pt x="0" y="174879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48790"/>
                  </a:lnTo>
                  <a:lnTo>
                    <a:pt x="12700" y="1748790"/>
                  </a:lnTo>
                  <a:lnTo>
                    <a:pt x="12700" y="1736090"/>
                  </a:lnTo>
                  <a:lnTo>
                    <a:pt x="5356860" y="1736090"/>
                  </a:lnTo>
                  <a:lnTo>
                    <a:pt x="5356860" y="1748790"/>
                  </a:lnTo>
                  <a:lnTo>
                    <a:pt x="5344160" y="1748790"/>
                  </a:lnTo>
                  <a:lnTo>
                    <a:pt x="5344160" y="12700"/>
                  </a:lnTo>
                  <a:lnTo>
                    <a:pt x="5356860" y="12700"/>
                  </a:lnTo>
                  <a:lnTo>
                    <a:pt x="53568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5369560" cy="1780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Analytics and Reporting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rot="5354649">
            <a:off x="7464697" y="3449954"/>
            <a:ext cx="722056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rot="8572">
            <a:off x="7051352" y="6069328"/>
            <a:ext cx="38195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5209783">
            <a:off x="7959467" y="5671183"/>
            <a:ext cx="723102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5342899">
            <a:off x="6769378" y="6351268"/>
            <a:ext cx="5734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 rot="5342899">
            <a:off x="10579378" y="6351268"/>
            <a:ext cx="5734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rot="5353920">
            <a:off x="7264656" y="8313418"/>
            <a:ext cx="710629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HOW IT WORKS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56" t="0" r="-595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7185" y="1263967"/>
            <a:ext cx="17860328" cy="864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Login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Access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Users log in through the web or mobile app.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Create Assessments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Design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Educators set up and customize assessments.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Deliver Assessments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Deploy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Assessments are assigned to students.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Submit &amp; Evaluate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Complete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Students submit answers; system evaluates automatically.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Feedback &amp; Reporting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Review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Instant feedback and detailed reports are provided.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Analytics &amp; Insights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Analyze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Generate insights and trends from performance data.</a:t>
            </a:r>
          </a:p>
          <a:p>
            <a:pPr algn="l" marL="1228725" indent="-409575" lvl="2">
              <a:lnSpc>
                <a:spcPts val="54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B347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51748" y="1107282"/>
            <a:ext cx="1123950" cy="347662"/>
          </a:xfrm>
          <a:custGeom>
            <a:avLst/>
            <a:gdLst/>
            <a:ahLst/>
            <a:cxnLst/>
            <a:rect r="r" b="b" t="t" l="l"/>
            <a:pathLst>
              <a:path h="347662" w="1123950">
                <a:moveTo>
                  <a:pt x="0" y="0"/>
                </a:moveTo>
                <a:lnTo>
                  <a:pt x="1123950" y="0"/>
                </a:lnTo>
                <a:lnTo>
                  <a:pt x="1123950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4788" y="9308307"/>
            <a:ext cx="2669382" cy="431007"/>
          </a:xfrm>
          <a:custGeom>
            <a:avLst/>
            <a:gdLst/>
            <a:ahLst/>
            <a:cxnLst/>
            <a:rect r="r" b="b" t="t" l="l"/>
            <a:pathLst>
              <a:path h="431007" w="2669382">
                <a:moveTo>
                  <a:pt x="0" y="0"/>
                </a:moveTo>
                <a:lnTo>
                  <a:pt x="2669382" y="0"/>
                </a:lnTo>
                <a:lnTo>
                  <a:pt x="2669382" y="431007"/>
                </a:lnTo>
                <a:lnTo>
                  <a:pt x="0" y="4310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4788" y="8989220"/>
            <a:ext cx="2669382" cy="109538"/>
          </a:xfrm>
          <a:custGeom>
            <a:avLst/>
            <a:gdLst/>
            <a:ahLst/>
            <a:cxnLst/>
            <a:rect r="r" b="b" t="t" l="l"/>
            <a:pathLst>
              <a:path h="109538" w="2669382">
                <a:moveTo>
                  <a:pt x="0" y="0"/>
                </a:moveTo>
                <a:lnTo>
                  <a:pt x="2669382" y="0"/>
                </a:lnTo>
                <a:lnTo>
                  <a:pt x="2669382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5956" t="0" r="-595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WORK FLOW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046595" y="1645652"/>
            <a:ext cx="3371850" cy="907049"/>
            <a:chOff x="0" y="0"/>
            <a:chExt cx="4495800" cy="12093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4470400" cy="1184021"/>
            </a:xfrm>
            <a:custGeom>
              <a:avLst/>
              <a:gdLst/>
              <a:ahLst/>
              <a:cxnLst/>
              <a:rect r="r" b="b" t="t" l="l"/>
              <a:pathLst>
                <a:path h="1184021" w="4470400">
                  <a:moveTo>
                    <a:pt x="0" y="0"/>
                  </a:moveTo>
                  <a:lnTo>
                    <a:pt x="4470400" y="0"/>
                  </a:lnTo>
                  <a:lnTo>
                    <a:pt x="4470400" y="1184021"/>
                  </a:lnTo>
                  <a:lnTo>
                    <a:pt x="0" y="11840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95800" cy="1209421"/>
            </a:xfrm>
            <a:custGeom>
              <a:avLst/>
              <a:gdLst/>
              <a:ahLst/>
              <a:cxnLst/>
              <a:rect r="r" b="b" t="t" l="l"/>
              <a:pathLst>
                <a:path h="1209421" w="4495800">
                  <a:moveTo>
                    <a:pt x="12700" y="0"/>
                  </a:moveTo>
                  <a:lnTo>
                    <a:pt x="4483100" y="0"/>
                  </a:lnTo>
                  <a:cubicBezTo>
                    <a:pt x="4490085" y="0"/>
                    <a:pt x="4495800" y="5715"/>
                    <a:pt x="4495800" y="12700"/>
                  </a:cubicBezTo>
                  <a:lnTo>
                    <a:pt x="4495800" y="1196721"/>
                  </a:lnTo>
                  <a:cubicBezTo>
                    <a:pt x="4495800" y="1203706"/>
                    <a:pt x="4490085" y="1209421"/>
                    <a:pt x="4483100" y="1209421"/>
                  </a:cubicBezTo>
                  <a:lnTo>
                    <a:pt x="12700" y="1209421"/>
                  </a:lnTo>
                  <a:cubicBezTo>
                    <a:pt x="5715" y="1209421"/>
                    <a:pt x="0" y="1203706"/>
                    <a:pt x="0" y="119672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196721"/>
                  </a:lnTo>
                  <a:lnTo>
                    <a:pt x="12700" y="1196721"/>
                  </a:lnTo>
                  <a:lnTo>
                    <a:pt x="12700" y="1184021"/>
                  </a:lnTo>
                  <a:lnTo>
                    <a:pt x="4483100" y="1184021"/>
                  </a:lnTo>
                  <a:lnTo>
                    <a:pt x="4483100" y="1196721"/>
                  </a:lnTo>
                  <a:lnTo>
                    <a:pt x="4470400" y="1196721"/>
                  </a:lnTo>
                  <a:lnTo>
                    <a:pt x="4470400" y="12700"/>
                  </a:lnTo>
                  <a:lnTo>
                    <a:pt x="4483100" y="12700"/>
                  </a:lnTo>
                  <a:lnTo>
                    <a:pt x="44831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4495800" cy="1228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User Login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46595" y="3234690"/>
            <a:ext cx="3371850" cy="907049"/>
            <a:chOff x="0" y="0"/>
            <a:chExt cx="4495800" cy="12093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0" y="12700"/>
              <a:ext cx="4470400" cy="1184021"/>
            </a:xfrm>
            <a:custGeom>
              <a:avLst/>
              <a:gdLst/>
              <a:ahLst/>
              <a:cxnLst/>
              <a:rect r="r" b="b" t="t" l="l"/>
              <a:pathLst>
                <a:path h="1184021" w="4470400">
                  <a:moveTo>
                    <a:pt x="0" y="0"/>
                  </a:moveTo>
                  <a:lnTo>
                    <a:pt x="4470400" y="0"/>
                  </a:lnTo>
                  <a:lnTo>
                    <a:pt x="4470400" y="1184021"/>
                  </a:lnTo>
                  <a:lnTo>
                    <a:pt x="0" y="11840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495800" cy="1209421"/>
            </a:xfrm>
            <a:custGeom>
              <a:avLst/>
              <a:gdLst/>
              <a:ahLst/>
              <a:cxnLst/>
              <a:rect r="r" b="b" t="t" l="l"/>
              <a:pathLst>
                <a:path h="1209421" w="4495800">
                  <a:moveTo>
                    <a:pt x="12700" y="0"/>
                  </a:moveTo>
                  <a:lnTo>
                    <a:pt x="4483100" y="0"/>
                  </a:lnTo>
                  <a:cubicBezTo>
                    <a:pt x="4490085" y="0"/>
                    <a:pt x="4495800" y="5715"/>
                    <a:pt x="4495800" y="12700"/>
                  </a:cubicBezTo>
                  <a:lnTo>
                    <a:pt x="4495800" y="1196721"/>
                  </a:lnTo>
                  <a:cubicBezTo>
                    <a:pt x="4495800" y="1203706"/>
                    <a:pt x="4490085" y="1209421"/>
                    <a:pt x="4483100" y="1209421"/>
                  </a:cubicBezTo>
                  <a:lnTo>
                    <a:pt x="12700" y="1209421"/>
                  </a:lnTo>
                  <a:cubicBezTo>
                    <a:pt x="5715" y="1209421"/>
                    <a:pt x="0" y="1203706"/>
                    <a:pt x="0" y="119672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196721"/>
                  </a:lnTo>
                  <a:lnTo>
                    <a:pt x="12700" y="1196721"/>
                  </a:lnTo>
                  <a:lnTo>
                    <a:pt x="12700" y="1184021"/>
                  </a:lnTo>
                  <a:lnTo>
                    <a:pt x="4483100" y="1184021"/>
                  </a:lnTo>
                  <a:lnTo>
                    <a:pt x="4483100" y="1196721"/>
                  </a:lnTo>
                  <a:lnTo>
                    <a:pt x="4470400" y="1196721"/>
                  </a:lnTo>
                  <a:lnTo>
                    <a:pt x="4470400" y="12700"/>
                  </a:lnTo>
                  <a:lnTo>
                    <a:pt x="4483100" y="12700"/>
                  </a:lnTo>
                  <a:lnTo>
                    <a:pt x="44831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4495800" cy="1228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Create Assessment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46595" y="4712822"/>
            <a:ext cx="3371850" cy="907049"/>
            <a:chOff x="0" y="0"/>
            <a:chExt cx="4495800" cy="12093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4470400" cy="1184021"/>
            </a:xfrm>
            <a:custGeom>
              <a:avLst/>
              <a:gdLst/>
              <a:ahLst/>
              <a:cxnLst/>
              <a:rect r="r" b="b" t="t" l="l"/>
              <a:pathLst>
                <a:path h="1184021" w="4470400">
                  <a:moveTo>
                    <a:pt x="0" y="0"/>
                  </a:moveTo>
                  <a:lnTo>
                    <a:pt x="4470400" y="0"/>
                  </a:lnTo>
                  <a:lnTo>
                    <a:pt x="4470400" y="1184021"/>
                  </a:lnTo>
                  <a:lnTo>
                    <a:pt x="0" y="11840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495800" cy="1209421"/>
            </a:xfrm>
            <a:custGeom>
              <a:avLst/>
              <a:gdLst/>
              <a:ahLst/>
              <a:cxnLst/>
              <a:rect r="r" b="b" t="t" l="l"/>
              <a:pathLst>
                <a:path h="1209421" w="4495800">
                  <a:moveTo>
                    <a:pt x="12700" y="0"/>
                  </a:moveTo>
                  <a:lnTo>
                    <a:pt x="4483100" y="0"/>
                  </a:lnTo>
                  <a:cubicBezTo>
                    <a:pt x="4490085" y="0"/>
                    <a:pt x="4495800" y="5715"/>
                    <a:pt x="4495800" y="12700"/>
                  </a:cubicBezTo>
                  <a:lnTo>
                    <a:pt x="4495800" y="1196721"/>
                  </a:lnTo>
                  <a:cubicBezTo>
                    <a:pt x="4495800" y="1203706"/>
                    <a:pt x="4490085" y="1209421"/>
                    <a:pt x="4483100" y="1209421"/>
                  </a:cubicBezTo>
                  <a:lnTo>
                    <a:pt x="12700" y="1209421"/>
                  </a:lnTo>
                  <a:cubicBezTo>
                    <a:pt x="5715" y="1209421"/>
                    <a:pt x="0" y="1203706"/>
                    <a:pt x="0" y="119672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196721"/>
                  </a:lnTo>
                  <a:lnTo>
                    <a:pt x="12700" y="1196721"/>
                  </a:lnTo>
                  <a:lnTo>
                    <a:pt x="12700" y="1184021"/>
                  </a:lnTo>
                  <a:lnTo>
                    <a:pt x="4483100" y="1184021"/>
                  </a:lnTo>
                  <a:lnTo>
                    <a:pt x="4483100" y="1196721"/>
                  </a:lnTo>
                  <a:lnTo>
                    <a:pt x="4470400" y="1196721"/>
                  </a:lnTo>
                  <a:lnTo>
                    <a:pt x="4470400" y="12700"/>
                  </a:lnTo>
                  <a:lnTo>
                    <a:pt x="4483100" y="12700"/>
                  </a:lnTo>
                  <a:lnTo>
                    <a:pt x="44831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4495800" cy="1228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Deliver Assessment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46595" y="6204270"/>
            <a:ext cx="3371850" cy="907049"/>
            <a:chOff x="0" y="0"/>
            <a:chExt cx="4495800" cy="120939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4470400" cy="1184021"/>
            </a:xfrm>
            <a:custGeom>
              <a:avLst/>
              <a:gdLst/>
              <a:ahLst/>
              <a:cxnLst/>
              <a:rect r="r" b="b" t="t" l="l"/>
              <a:pathLst>
                <a:path h="1184021" w="4470400">
                  <a:moveTo>
                    <a:pt x="0" y="0"/>
                  </a:moveTo>
                  <a:lnTo>
                    <a:pt x="4470400" y="0"/>
                  </a:lnTo>
                  <a:lnTo>
                    <a:pt x="4470400" y="1184021"/>
                  </a:lnTo>
                  <a:lnTo>
                    <a:pt x="0" y="11840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495800" cy="1209421"/>
            </a:xfrm>
            <a:custGeom>
              <a:avLst/>
              <a:gdLst/>
              <a:ahLst/>
              <a:cxnLst/>
              <a:rect r="r" b="b" t="t" l="l"/>
              <a:pathLst>
                <a:path h="1209421" w="4495800">
                  <a:moveTo>
                    <a:pt x="12700" y="0"/>
                  </a:moveTo>
                  <a:lnTo>
                    <a:pt x="4483100" y="0"/>
                  </a:lnTo>
                  <a:cubicBezTo>
                    <a:pt x="4490085" y="0"/>
                    <a:pt x="4495800" y="5715"/>
                    <a:pt x="4495800" y="12700"/>
                  </a:cubicBezTo>
                  <a:lnTo>
                    <a:pt x="4495800" y="1196721"/>
                  </a:lnTo>
                  <a:cubicBezTo>
                    <a:pt x="4495800" y="1203706"/>
                    <a:pt x="4490085" y="1209421"/>
                    <a:pt x="4483100" y="1209421"/>
                  </a:cubicBezTo>
                  <a:lnTo>
                    <a:pt x="12700" y="1209421"/>
                  </a:lnTo>
                  <a:cubicBezTo>
                    <a:pt x="5715" y="1209421"/>
                    <a:pt x="0" y="1203706"/>
                    <a:pt x="0" y="119672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196721"/>
                  </a:lnTo>
                  <a:lnTo>
                    <a:pt x="12700" y="1196721"/>
                  </a:lnTo>
                  <a:lnTo>
                    <a:pt x="12700" y="1184021"/>
                  </a:lnTo>
                  <a:lnTo>
                    <a:pt x="4483100" y="1184021"/>
                  </a:lnTo>
                  <a:lnTo>
                    <a:pt x="4483100" y="1196721"/>
                  </a:lnTo>
                  <a:lnTo>
                    <a:pt x="4470400" y="1196721"/>
                  </a:lnTo>
                  <a:lnTo>
                    <a:pt x="4470400" y="12700"/>
                  </a:lnTo>
                  <a:lnTo>
                    <a:pt x="4483100" y="12700"/>
                  </a:lnTo>
                  <a:lnTo>
                    <a:pt x="44831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4495800" cy="1228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Submit &amp; Evaluate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046595" y="7748985"/>
            <a:ext cx="3371850" cy="907049"/>
            <a:chOff x="0" y="0"/>
            <a:chExt cx="4495800" cy="120939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2700" y="12700"/>
              <a:ext cx="4470400" cy="1184021"/>
            </a:xfrm>
            <a:custGeom>
              <a:avLst/>
              <a:gdLst/>
              <a:ahLst/>
              <a:cxnLst/>
              <a:rect r="r" b="b" t="t" l="l"/>
              <a:pathLst>
                <a:path h="1184021" w="4470400">
                  <a:moveTo>
                    <a:pt x="0" y="0"/>
                  </a:moveTo>
                  <a:lnTo>
                    <a:pt x="4470400" y="0"/>
                  </a:lnTo>
                  <a:lnTo>
                    <a:pt x="4470400" y="1184021"/>
                  </a:lnTo>
                  <a:lnTo>
                    <a:pt x="0" y="11840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495800" cy="1209421"/>
            </a:xfrm>
            <a:custGeom>
              <a:avLst/>
              <a:gdLst/>
              <a:ahLst/>
              <a:cxnLst/>
              <a:rect r="r" b="b" t="t" l="l"/>
              <a:pathLst>
                <a:path h="1209421" w="4495800">
                  <a:moveTo>
                    <a:pt x="12700" y="0"/>
                  </a:moveTo>
                  <a:lnTo>
                    <a:pt x="4483100" y="0"/>
                  </a:lnTo>
                  <a:cubicBezTo>
                    <a:pt x="4490085" y="0"/>
                    <a:pt x="4495800" y="5715"/>
                    <a:pt x="4495800" y="12700"/>
                  </a:cubicBezTo>
                  <a:lnTo>
                    <a:pt x="4495800" y="1196721"/>
                  </a:lnTo>
                  <a:cubicBezTo>
                    <a:pt x="4495800" y="1203706"/>
                    <a:pt x="4490085" y="1209421"/>
                    <a:pt x="4483100" y="1209421"/>
                  </a:cubicBezTo>
                  <a:lnTo>
                    <a:pt x="12700" y="1209421"/>
                  </a:lnTo>
                  <a:cubicBezTo>
                    <a:pt x="5715" y="1209421"/>
                    <a:pt x="0" y="1203706"/>
                    <a:pt x="0" y="119672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196721"/>
                  </a:lnTo>
                  <a:lnTo>
                    <a:pt x="12700" y="1196721"/>
                  </a:lnTo>
                  <a:lnTo>
                    <a:pt x="12700" y="1184021"/>
                  </a:lnTo>
                  <a:lnTo>
                    <a:pt x="4483100" y="1184021"/>
                  </a:lnTo>
                  <a:lnTo>
                    <a:pt x="4483100" y="1196721"/>
                  </a:lnTo>
                  <a:lnTo>
                    <a:pt x="4470400" y="1196721"/>
                  </a:lnTo>
                  <a:lnTo>
                    <a:pt x="4470400" y="12700"/>
                  </a:lnTo>
                  <a:lnTo>
                    <a:pt x="4483100" y="12700"/>
                  </a:lnTo>
                  <a:lnTo>
                    <a:pt x="44831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4495800" cy="1228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Feedback &amp; Reporting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046595" y="9227116"/>
            <a:ext cx="3371848" cy="907049"/>
            <a:chOff x="0" y="0"/>
            <a:chExt cx="4495798" cy="120939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00" y="12700"/>
              <a:ext cx="4470400" cy="1184021"/>
            </a:xfrm>
            <a:custGeom>
              <a:avLst/>
              <a:gdLst/>
              <a:ahLst/>
              <a:cxnLst/>
              <a:rect r="r" b="b" t="t" l="l"/>
              <a:pathLst>
                <a:path h="1184021" w="4470400">
                  <a:moveTo>
                    <a:pt x="0" y="0"/>
                  </a:moveTo>
                  <a:lnTo>
                    <a:pt x="4470400" y="0"/>
                  </a:lnTo>
                  <a:lnTo>
                    <a:pt x="4470400" y="1184021"/>
                  </a:lnTo>
                  <a:lnTo>
                    <a:pt x="0" y="11840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495800" cy="1209421"/>
            </a:xfrm>
            <a:custGeom>
              <a:avLst/>
              <a:gdLst/>
              <a:ahLst/>
              <a:cxnLst/>
              <a:rect r="r" b="b" t="t" l="l"/>
              <a:pathLst>
                <a:path h="1209421" w="4495800">
                  <a:moveTo>
                    <a:pt x="12700" y="0"/>
                  </a:moveTo>
                  <a:lnTo>
                    <a:pt x="4483100" y="0"/>
                  </a:lnTo>
                  <a:cubicBezTo>
                    <a:pt x="4490085" y="0"/>
                    <a:pt x="4495800" y="5715"/>
                    <a:pt x="4495800" y="12700"/>
                  </a:cubicBezTo>
                  <a:lnTo>
                    <a:pt x="4495800" y="1196721"/>
                  </a:lnTo>
                  <a:cubicBezTo>
                    <a:pt x="4495800" y="1203706"/>
                    <a:pt x="4490085" y="1209421"/>
                    <a:pt x="4483100" y="1209421"/>
                  </a:cubicBezTo>
                  <a:lnTo>
                    <a:pt x="12700" y="1209421"/>
                  </a:lnTo>
                  <a:cubicBezTo>
                    <a:pt x="5715" y="1209421"/>
                    <a:pt x="0" y="1203706"/>
                    <a:pt x="0" y="119672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196721"/>
                  </a:lnTo>
                  <a:lnTo>
                    <a:pt x="12700" y="1196721"/>
                  </a:lnTo>
                  <a:lnTo>
                    <a:pt x="12700" y="1184021"/>
                  </a:lnTo>
                  <a:lnTo>
                    <a:pt x="4483100" y="1184021"/>
                  </a:lnTo>
                  <a:lnTo>
                    <a:pt x="4483100" y="1196721"/>
                  </a:lnTo>
                  <a:lnTo>
                    <a:pt x="4470400" y="1196721"/>
                  </a:lnTo>
                  <a:lnTo>
                    <a:pt x="4470400" y="12700"/>
                  </a:lnTo>
                  <a:lnTo>
                    <a:pt x="4483100" y="12700"/>
                  </a:lnTo>
                  <a:lnTo>
                    <a:pt x="44831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4495798" cy="1228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Analytics &amp; Insights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>
            <a:off x="8377206" y="2893695"/>
            <a:ext cx="710629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>
            <a:off x="8432653" y="4427280"/>
            <a:ext cx="599734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>
            <a:off x="8425996" y="5912070"/>
            <a:ext cx="613049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>
            <a:off x="8399365" y="7430152"/>
            <a:ext cx="666310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>
            <a:off x="8432653" y="8941575"/>
            <a:ext cx="599734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56" t="0" r="-595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INNOVATION AND CREATIVITY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3438" y="2029778"/>
            <a:ext cx="7532370" cy="749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Unique Features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Adaptive Learning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Personalized assessments.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Gamification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Engaging game-like elements.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Advanced Analytics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AI-driven insights.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[Icon/Screenshot]</a:t>
            </a:r>
          </a:p>
          <a:p>
            <a:pPr algn="l" marL="542925" indent="-271462" lvl="1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Technological Innovations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 &amp; ML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Automated grading &amp; feedback.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Cloud Integration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Scalable access.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Processing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Instant feedback.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[Icon/Diagram]</a:t>
            </a:r>
          </a:p>
          <a:p>
            <a:pPr algn="l" marL="1228725" indent="-409575" lvl="2">
              <a:lnSpc>
                <a:spcPts val="36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926002" y="2220277"/>
            <a:ext cx="7532370" cy="6575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30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Creative Solutions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UI Design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Intuitive and user-friendly.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Interactive Elements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Engages users.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Customizable Assessments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Flexible options.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[Mockup/Screenshot]</a:t>
            </a:r>
          </a:p>
          <a:p>
            <a:pPr algn="l" marL="1228725" indent="-409575" lvl="2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4.Impact on Users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Enhanced Learning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More engaging.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Efficiency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Streamlined processes.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Accessibility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Inclusive design.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[Impact Chart/Icon]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56" t="0" r="-595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SCALABILITY, PERFORMANCE AND SECURITY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3438" y="1633537"/>
            <a:ext cx="7532370" cy="8316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Scalability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Easily handle increasing numbers of users and data.</a:t>
            </a: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[Scalability Icon or Diagram]</a:t>
            </a: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Points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Cloud-Based Infrastructure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Supports growing demand.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Load Balancing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Distributes traffic efficiently.</a:t>
            </a:r>
          </a:p>
          <a:p>
            <a:pPr algn="l" marL="1228725" indent="-409575" lvl="2">
              <a:lnSpc>
                <a:spcPts val="5400"/>
              </a:lnSpc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Performance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Fast and reliable operation.</a:t>
            </a: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[Performance Icon or Diagram]</a:t>
            </a: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Points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High-Speed Processing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Quick response times.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37308" y="1652587"/>
            <a:ext cx="7532370" cy="8487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Security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Protects user data and maintains integrity.</a:t>
            </a: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[Security Icon or Diagram]</a:t>
            </a: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Points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Encryption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Secures sensitive information.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Access Controls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Restricts unauthorized access.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Regular Security Audits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Ensures compliance and security.</a:t>
            </a:r>
          </a:p>
          <a:p>
            <a:pPr algn="l" marL="1228725" indent="-409575" lvl="2">
              <a:lnSpc>
                <a:spcPts val="36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B347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51748" y="1107282"/>
            <a:ext cx="1123950" cy="347662"/>
          </a:xfrm>
          <a:custGeom>
            <a:avLst/>
            <a:gdLst/>
            <a:ahLst/>
            <a:cxnLst/>
            <a:rect r="r" b="b" t="t" l="l"/>
            <a:pathLst>
              <a:path h="347662" w="1123950">
                <a:moveTo>
                  <a:pt x="0" y="0"/>
                </a:moveTo>
                <a:lnTo>
                  <a:pt x="1123950" y="0"/>
                </a:lnTo>
                <a:lnTo>
                  <a:pt x="1123950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89007" y="695325"/>
            <a:ext cx="2671762" cy="428625"/>
          </a:xfrm>
          <a:custGeom>
            <a:avLst/>
            <a:gdLst/>
            <a:ahLst/>
            <a:cxnLst/>
            <a:rect r="r" b="b" t="t" l="l"/>
            <a:pathLst>
              <a:path h="428625" w="2671762">
                <a:moveTo>
                  <a:pt x="0" y="0"/>
                </a:moveTo>
                <a:lnTo>
                  <a:pt x="2671763" y="0"/>
                </a:lnTo>
                <a:lnTo>
                  <a:pt x="2671763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89007" y="1335882"/>
            <a:ext cx="2671762" cy="109538"/>
          </a:xfrm>
          <a:custGeom>
            <a:avLst/>
            <a:gdLst/>
            <a:ahLst/>
            <a:cxnLst/>
            <a:rect r="r" b="b" t="t" l="l"/>
            <a:pathLst>
              <a:path h="109538" w="2671762">
                <a:moveTo>
                  <a:pt x="0" y="0"/>
                </a:moveTo>
                <a:lnTo>
                  <a:pt x="2671763" y="0"/>
                </a:lnTo>
                <a:lnTo>
                  <a:pt x="2671763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4788" y="9308307"/>
            <a:ext cx="2669382" cy="431007"/>
          </a:xfrm>
          <a:custGeom>
            <a:avLst/>
            <a:gdLst/>
            <a:ahLst/>
            <a:cxnLst/>
            <a:rect r="r" b="b" t="t" l="l"/>
            <a:pathLst>
              <a:path h="431007" w="2669382">
                <a:moveTo>
                  <a:pt x="0" y="0"/>
                </a:moveTo>
                <a:lnTo>
                  <a:pt x="2669382" y="0"/>
                </a:lnTo>
                <a:lnTo>
                  <a:pt x="2669382" y="431007"/>
                </a:lnTo>
                <a:lnTo>
                  <a:pt x="0" y="431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4788" y="8989220"/>
            <a:ext cx="2669382" cy="109538"/>
          </a:xfrm>
          <a:custGeom>
            <a:avLst/>
            <a:gdLst/>
            <a:ahLst/>
            <a:cxnLst/>
            <a:rect r="r" b="b" t="t" l="l"/>
            <a:pathLst>
              <a:path h="109538" w="2669382">
                <a:moveTo>
                  <a:pt x="0" y="0"/>
                </a:moveTo>
                <a:lnTo>
                  <a:pt x="2669382" y="0"/>
                </a:lnTo>
                <a:lnTo>
                  <a:pt x="2669382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92834" y="2833168"/>
            <a:ext cx="2290838" cy="692052"/>
            <a:chOff x="0" y="0"/>
            <a:chExt cx="3054450" cy="9227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54477" cy="922782"/>
            </a:xfrm>
            <a:custGeom>
              <a:avLst/>
              <a:gdLst/>
              <a:ahLst/>
              <a:cxnLst/>
              <a:rect r="r" b="b" t="t" l="l"/>
              <a:pathLst>
                <a:path h="922782" w="3054477">
                  <a:moveTo>
                    <a:pt x="0" y="461391"/>
                  </a:moveTo>
                  <a:cubicBezTo>
                    <a:pt x="0" y="206502"/>
                    <a:pt x="206502" y="0"/>
                    <a:pt x="461391" y="0"/>
                  </a:cubicBezTo>
                  <a:lnTo>
                    <a:pt x="2593086" y="0"/>
                  </a:lnTo>
                  <a:cubicBezTo>
                    <a:pt x="2847848" y="0"/>
                    <a:pt x="3054477" y="206502"/>
                    <a:pt x="3054477" y="461391"/>
                  </a:cubicBezTo>
                  <a:cubicBezTo>
                    <a:pt x="3054477" y="716280"/>
                    <a:pt x="2847975" y="922782"/>
                    <a:pt x="2593086" y="922782"/>
                  </a:cubicBezTo>
                  <a:lnTo>
                    <a:pt x="461391" y="922782"/>
                  </a:lnTo>
                  <a:cubicBezTo>
                    <a:pt x="206502" y="922782"/>
                    <a:pt x="0" y="716153"/>
                    <a:pt x="0" y="461391"/>
                  </a:cubicBezTo>
                  <a:close/>
                </a:path>
              </a:pathLst>
            </a:custGeom>
            <a:solidFill>
              <a:srgbClr val="4B3478"/>
            </a:solidFill>
          </p:spPr>
        </p:sp>
      </p:grpSp>
      <p:sp>
        <p:nvSpPr>
          <p:cNvPr name="Freeform 12" id="12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5956" t="0" r="-5956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84120" y="1546860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BEST PRACTICE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83167" y="2741044"/>
            <a:ext cx="14776133" cy="863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Experience (UX)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Intuitive and user-friendly design.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[UX Icon]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Management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Efficient handling and processing of data.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[Data Management Icon]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Performance Optimization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Ensures fast response times and system efficiency.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[Performance Icon]</a:t>
            </a:r>
          </a:p>
          <a:p>
            <a:pPr algn="l" marL="1228725" indent="-409575" lvl="2">
              <a:lnSpc>
                <a:spcPts val="36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INDUSTRY STANDARDS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22145" y="644842"/>
            <a:ext cx="14999970" cy="1046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ISO 27001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Information security management.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[ISO 27001 Icon]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GDPR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protection and privacy.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[GDPR Icon]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WCAG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Web accessibility guidelines.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[WCAG Icon]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IEEE Standards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Industry-wide engineering and technology standards.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[IEEE Icon]</a:t>
            </a:r>
          </a:p>
          <a:p>
            <a:pPr algn="l" marL="1228725" indent="-409575" lvl="2">
              <a:lnSpc>
                <a:spcPts val="36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CONSOLE AND OUTPUTS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1088" y="1686878"/>
            <a:ext cx="7606665" cy="767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Logs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Logs system activities and errors.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[Sample Log Entry Screenshot]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Activity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 user actions and interactions.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[User Activity Log Screenshot]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Error Messages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error messages and troubleshooting information.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[Error Message Screenshot]</a:t>
            </a:r>
          </a:p>
          <a:p>
            <a:pPr algn="l" marL="1228725" indent="-409575" lvl="2">
              <a:lnSpc>
                <a:spcPts val="36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852660" y="1877377"/>
            <a:ext cx="7606665" cy="651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4.Performance Metrics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performance data and statistics.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[Performance Metrics Screenshot]</a:t>
            </a:r>
          </a:p>
          <a:p>
            <a:pPr algn="l" marL="1228725" indent="-409575" lvl="2">
              <a:lnSpc>
                <a:spcPts val="5400"/>
              </a:lnSpc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5Debugging Information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Offers detailed debugging information for developers.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[Debugging Info Screenshot]</a:t>
            </a:r>
          </a:p>
          <a:p>
            <a:pPr algn="l" marL="1228725" indent="-409575" lvl="2">
              <a:lnSpc>
                <a:spcPts val="54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WhatsApp Image 2024-09-03 at 12.52.48 PM"/>
          <p:cNvSpPr/>
          <p:nvPr/>
        </p:nvSpPr>
        <p:spPr>
          <a:xfrm flipH="false" flipV="false" rot="0">
            <a:off x="4418151" y="1456372"/>
            <a:ext cx="9153565" cy="7880480"/>
          </a:xfrm>
          <a:custGeom>
            <a:avLst/>
            <a:gdLst/>
            <a:ahLst/>
            <a:cxnLst/>
            <a:rect r="r" b="b" t="t" l="l"/>
            <a:pathLst>
              <a:path h="7880480" w="9153565">
                <a:moveTo>
                  <a:pt x="0" y="0"/>
                </a:moveTo>
                <a:lnTo>
                  <a:pt x="9153565" y="0"/>
                </a:lnTo>
                <a:lnTo>
                  <a:pt x="9153565" y="7880481"/>
                </a:lnTo>
                <a:lnTo>
                  <a:pt x="0" y="7880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94" t="-5657" r="0" b="-36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 - Candidate</a:t>
            </a:r>
          </a:p>
        </p:txBody>
      </p:sp>
      <p:sp>
        <p:nvSpPr>
          <p:cNvPr name="Freeform 5" id="5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56" t="0" r="-5956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Candidate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2.52.49 PM"/>
          <p:cNvSpPr/>
          <p:nvPr/>
        </p:nvSpPr>
        <p:spPr>
          <a:xfrm flipH="false" flipV="false" rot="0">
            <a:off x="4207079" y="1456372"/>
            <a:ext cx="9873843" cy="8096950"/>
          </a:xfrm>
          <a:custGeom>
            <a:avLst/>
            <a:gdLst/>
            <a:ahLst/>
            <a:cxnLst/>
            <a:rect r="r" b="b" t="t" l="l"/>
            <a:pathLst>
              <a:path h="8096950" w="9873843">
                <a:moveTo>
                  <a:pt x="0" y="0"/>
                </a:moveTo>
                <a:lnTo>
                  <a:pt x="9873842" y="0"/>
                </a:lnTo>
                <a:lnTo>
                  <a:pt x="9873842" y="8096951"/>
                </a:lnTo>
                <a:lnTo>
                  <a:pt x="0" y="80969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596" r="0" b="-2642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B347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84905" y="0"/>
            <a:ext cx="1898332" cy="1456373"/>
            <a:chOff x="0" y="0"/>
            <a:chExt cx="2531110" cy="19418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31110" cy="1941830"/>
            </a:xfrm>
            <a:custGeom>
              <a:avLst/>
              <a:gdLst/>
              <a:ahLst/>
              <a:cxnLst/>
              <a:rect r="r" b="b" t="t" l="l"/>
              <a:pathLst>
                <a:path h="1941830" w="2531110">
                  <a:moveTo>
                    <a:pt x="0" y="0"/>
                  </a:moveTo>
                  <a:lnTo>
                    <a:pt x="2531110" y="0"/>
                  </a:lnTo>
                  <a:lnTo>
                    <a:pt x="2531110" y="1941830"/>
                  </a:lnTo>
                  <a:lnTo>
                    <a:pt x="0" y="1941830"/>
                  </a:lnTo>
                  <a:close/>
                </a:path>
              </a:pathLst>
            </a:custGeom>
            <a:solidFill>
              <a:srgbClr val="5677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51748" y="1107282"/>
            <a:ext cx="1123950" cy="347662"/>
          </a:xfrm>
          <a:custGeom>
            <a:avLst/>
            <a:gdLst/>
            <a:ahLst/>
            <a:cxnLst/>
            <a:rect r="r" b="b" t="t" l="l"/>
            <a:pathLst>
              <a:path h="347662" w="1123950">
                <a:moveTo>
                  <a:pt x="0" y="0"/>
                </a:moveTo>
                <a:lnTo>
                  <a:pt x="1123950" y="0"/>
                </a:lnTo>
                <a:lnTo>
                  <a:pt x="1123950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89007" y="266700"/>
            <a:ext cx="2671762" cy="428625"/>
          </a:xfrm>
          <a:custGeom>
            <a:avLst/>
            <a:gdLst/>
            <a:ahLst/>
            <a:cxnLst/>
            <a:rect r="r" b="b" t="t" l="l"/>
            <a:pathLst>
              <a:path h="428625" w="2671762">
                <a:moveTo>
                  <a:pt x="0" y="0"/>
                </a:moveTo>
                <a:lnTo>
                  <a:pt x="2671763" y="0"/>
                </a:lnTo>
                <a:lnTo>
                  <a:pt x="2671763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89007" y="915830"/>
            <a:ext cx="2671762" cy="109538"/>
          </a:xfrm>
          <a:custGeom>
            <a:avLst/>
            <a:gdLst/>
            <a:ahLst/>
            <a:cxnLst/>
            <a:rect r="r" b="b" t="t" l="l"/>
            <a:pathLst>
              <a:path h="109538" w="2671762">
                <a:moveTo>
                  <a:pt x="0" y="0"/>
                </a:moveTo>
                <a:lnTo>
                  <a:pt x="2671763" y="0"/>
                </a:lnTo>
                <a:lnTo>
                  <a:pt x="2671763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4788" y="9308307"/>
            <a:ext cx="2669382" cy="431007"/>
          </a:xfrm>
          <a:custGeom>
            <a:avLst/>
            <a:gdLst/>
            <a:ahLst/>
            <a:cxnLst/>
            <a:rect r="r" b="b" t="t" l="l"/>
            <a:pathLst>
              <a:path h="431007" w="2669382">
                <a:moveTo>
                  <a:pt x="0" y="0"/>
                </a:moveTo>
                <a:lnTo>
                  <a:pt x="2669382" y="0"/>
                </a:lnTo>
                <a:lnTo>
                  <a:pt x="2669382" y="431007"/>
                </a:lnTo>
                <a:lnTo>
                  <a:pt x="0" y="431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4788" y="8989220"/>
            <a:ext cx="2669382" cy="109538"/>
          </a:xfrm>
          <a:custGeom>
            <a:avLst/>
            <a:gdLst/>
            <a:ahLst/>
            <a:cxnLst/>
            <a:rect r="r" b="b" t="t" l="l"/>
            <a:pathLst>
              <a:path h="109538" w="2669382">
                <a:moveTo>
                  <a:pt x="0" y="0"/>
                </a:moveTo>
                <a:lnTo>
                  <a:pt x="2669382" y="0"/>
                </a:lnTo>
                <a:lnTo>
                  <a:pt x="2669382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5956" t="0" r="-595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137442" y="9098757"/>
            <a:ext cx="1123950" cy="347662"/>
          </a:xfrm>
          <a:custGeom>
            <a:avLst/>
            <a:gdLst/>
            <a:ahLst/>
            <a:cxnLst/>
            <a:rect r="r" b="b" t="t" l="l"/>
            <a:pathLst>
              <a:path h="347662" w="1123950">
                <a:moveTo>
                  <a:pt x="0" y="0"/>
                </a:moveTo>
                <a:lnTo>
                  <a:pt x="1123950" y="0"/>
                </a:lnTo>
                <a:lnTo>
                  <a:pt x="1123950" y="347663"/>
                </a:lnTo>
                <a:lnTo>
                  <a:pt x="0" y="3476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6202" y="1355407"/>
            <a:ext cx="18095595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DETAILS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392" y="2635567"/>
            <a:ext cx="18099405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NAME :</a:t>
            </a:r>
            <a:r>
              <a:rPr lang="en-US" sz="4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 BELEIVERS_PERI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0488" y="3660458"/>
            <a:ext cx="18101310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APPLICATION NAME: </a:t>
            </a:r>
            <a:r>
              <a:rPr lang="en-US" sz="4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CAREER FIT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81150" y="4642485"/>
            <a:ext cx="4126230" cy="67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41317" y="4647248"/>
            <a:ext cx="4149090" cy="67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E-MAIL ID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64117" y="5459730"/>
            <a:ext cx="13976985" cy="305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Archana B                                                                  archucse1118@gmail.com </a:t>
            </a:r>
          </a:p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Dayana M                                                                  dayanamageshwaran@gmail.com</a:t>
            </a:r>
          </a:p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Gowsalya D                                                               dgowsalya2019@gmail.com</a:t>
            </a:r>
          </a:p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Kavitha S                                                                   sivakumarkavitha2003@gmail.com</a:t>
            </a:r>
          </a:p>
        </p:txBody>
      </p:sp>
    </p:spTree>
  </p:cSld>
  <p:clrMapOvr>
    <a:masterClrMapping/>
  </p:clrMapOvr>
  <p:transition spd="fast"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Candidate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2.52.50 PM"/>
          <p:cNvSpPr/>
          <p:nvPr/>
        </p:nvSpPr>
        <p:spPr>
          <a:xfrm flipH="false" flipV="false" rot="0">
            <a:off x="3714741" y="1597721"/>
            <a:ext cx="10230077" cy="8195358"/>
          </a:xfrm>
          <a:custGeom>
            <a:avLst/>
            <a:gdLst/>
            <a:ahLst/>
            <a:cxnLst/>
            <a:rect r="r" b="b" t="t" l="l"/>
            <a:pathLst>
              <a:path h="8195358" w="10230077">
                <a:moveTo>
                  <a:pt x="0" y="0"/>
                </a:moveTo>
                <a:lnTo>
                  <a:pt x="10230077" y="0"/>
                </a:lnTo>
                <a:lnTo>
                  <a:pt x="10230077" y="8195358"/>
                </a:lnTo>
                <a:lnTo>
                  <a:pt x="0" y="81953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96" r="-1913" b="-1802"/>
            </a:stretch>
          </a:blipFill>
        </p:spPr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Candidate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2.52.50 PM (1)"/>
          <p:cNvSpPr/>
          <p:nvPr/>
        </p:nvSpPr>
        <p:spPr>
          <a:xfrm flipH="false" flipV="false" rot="0">
            <a:off x="4294604" y="1456373"/>
            <a:ext cx="9698792" cy="8229600"/>
          </a:xfrm>
          <a:custGeom>
            <a:avLst/>
            <a:gdLst/>
            <a:ahLst/>
            <a:cxnLst/>
            <a:rect r="r" b="b" t="t" l="l"/>
            <a:pathLst>
              <a:path h="8229600" w="9698792">
                <a:moveTo>
                  <a:pt x="0" y="0"/>
                </a:moveTo>
                <a:lnTo>
                  <a:pt x="9698792" y="0"/>
                </a:lnTo>
                <a:lnTo>
                  <a:pt x="9698792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61" t="-3850" r="0" b="-177"/>
            </a:stretch>
          </a:blipFill>
        </p:spPr>
      </p:sp>
    </p:spTree>
  </p:cSld>
  <p:clrMapOvr>
    <a:masterClrMapping/>
  </p:clrMapOvr>
  <p:transition spd="fast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Candidate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2.52.52 PM"/>
          <p:cNvSpPr/>
          <p:nvPr/>
        </p:nvSpPr>
        <p:spPr>
          <a:xfrm flipH="false" flipV="false" rot="0">
            <a:off x="4640721" y="1456373"/>
            <a:ext cx="9877548" cy="8229600"/>
          </a:xfrm>
          <a:custGeom>
            <a:avLst/>
            <a:gdLst/>
            <a:ahLst/>
            <a:cxnLst/>
            <a:rect r="r" b="b" t="t" l="l"/>
            <a:pathLst>
              <a:path h="8229600" w="9877548">
                <a:moveTo>
                  <a:pt x="0" y="0"/>
                </a:moveTo>
                <a:lnTo>
                  <a:pt x="9877548" y="0"/>
                </a:lnTo>
                <a:lnTo>
                  <a:pt x="98775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7" t="-4235" r="0" b="-123"/>
            </a:stretch>
          </a:blipFill>
        </p:spPr>
      </p: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Candidate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2.52.53 PM"/>
          <p:cNvSpPr/>
          <p:nvPr/>
        </p:nvSpPr>
        <p:spPr>
          <a:xfrm flipH="false" flipV="false" rot="0">
            <a:off x="7007301" y="1410653"/>
            <a:ext cx="5204985" cy="8561738"/>
          </a:xfrm>
          <a:custGeom>
            <a:avLst/>
            <a:gdLst/>
            <a:ahLst/>
            <a:cxnLst/>
            <a:rect r="r" b="b" t="t" l="l"/>
            <a:pathLst>
              <a:path h="8561738" w="5204985">
                <a:moveTo>
                  <a:pt x="0" y="0"/>
                </a:moveTo>
                <a:lnTo>
                  <a:pt x="5204985" y="0"/>
                </a:lnTo>
                <a:lnTo>
                  <a:pt x="5204985" y="8561737"/>
                </a:lnTo>
                <a:lnTo>
                  <a:pt x="0" y="85617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98" t="-1177" r="-3292" b="-2014"/>
            </a:stretch>
          </a:blipFill>
        </p:spPr>
      </p:sp>
    </p:spTree>
  </p:cSld>
  <p:clrMapOvr>
    <a:masterClrMapping/>
  </p:clrMapOvr>
  <p:transition spd="fast">
    <p:fad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Instructor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2.53.49 PM"/>
          <p:cNvSpPr/>
          <p:nvPr/>
        </p:nvSpPr>
        <p:spPr>
          <a:xfrm flipH="false" flipV="false" rot="0">
            <a:off x="4192078" y="1456373"/>
            <a:ext cx="9903844" cy="8091235"/>
          </a:xfrm>
          <a:custGeom>
            <a:avLst/>
            <a:gdLst/>
            <a:ahLst/>
            <a:cxnLst/>
            <a:rect r="r" b="b" t="t" l="l"/>
            <a:pathLst>
              <a:path h="8091235" w="9903844">
                <a:moveTo>
                  <a:pt x="0" y="0"/>
                </a:moveTo>
                <a:lnTo>
                  <a:pt x="9903844" y="0"/>
                </a:lnTo>
                <a:lnTo>
                  <a:pt x="9903844" y="8091235"/>
                </a:lnTo>
                <a:lnTo>
                  <a:pt x="0" y="80912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99" t="-8784" r="-1561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Instructor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2.53.50 PM"/>
          <p:cNvSpPr/>
          <p:nvPr/>
        </p:nvSpPr>
        <p:spPr>
          <a:xfrm flipH="false" flipV="false" rot="0">
            <a:off x="4101057" y="1410652"/>
            <a:ext cx="10310645" cy="8461436"/>
          </a:xfrm>
          <a:custGeom>
            <a:avLst/>
            <a:gdLst/>
            <a:ahLst/>
            <a:cxnLst/>
            <a:rect r="r" b="b" t="t" l="l"/>
            <a:pathLst>
              <a:path h="8461436" w="10310645">
                <a:moveTo>
                  <a:pt x="0" y="0"/>
                </a:moveTo>
                <a:lnTo>
                  <a:pt x="10310645" y="0"/>
                </a:lnTo>
                <a:lnTo>
                  <a:pt x="10310645" y="8461436"/>
                </a:lnTo>
                <a:lnTo>
                  <a:pt x="0" y="84614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59" t="-4183" r="-2838" b="-2362"/>
            </a:stretch>
          </a:blipFill>
        </p:spPr>
      </p:sp>
    </p:spTree>
  </p:cSld>
  <p:clrMapOvr>
    <a:masterClrMapping/>
  </p:clrMapOvr>
  <p:transition spd="fast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Instructor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2.53.51 PM"/>
          <p:cNvSpPr/>
          <p:nvPr/>
        </p:nvSpPr>
        <p:spPr>
          <a:xfrm flipH="false" flipV="false" rot="0">
            <a:off x="4643132" y="1410652"/>
            <a:ext cx="9917997" cy="8390870"/>
          </a:xfrm>
          <a:custGeom>
            <a:avLst/>
            <a:gdLst/>
            <a:ahLst/>
            <a:cxnLst/>
            <a:rect r="r" b="b" t="t" l="l"/>
            <a:pathLst>
              <a:path h="8390870" w="9917997">
                <a:moveTo>
                  <a:pt x="0" y="0"/>
                </a:moveTo>
                <a:lnTo>
                  <a:pt x="9917997" y="0"/>
                </a:lnTo>
                <a:lnTo>
                  <a:pt x="9917997" y="8390870"/>
                </a:lnTo>
                <a:lnTo>
                  <a:pt x="0" y="83908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67" t="-5437" r="-1906" b="-2112"/>
            </a:stretch>
          </a:blipFill>
        </p:spPr>
      </p:sp>
    </p:spTree>
  </p:cSld>
  <p:clrMapOvr>
    <a:masterClrMapping/>
  </p:clrMapOvr>
  <p:transition spd="fast">
    <p:fad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Instructor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2.53.52 PM"/>
          <p:cNvSpPr/>
          <p:nvPr/>
        </p:nvSpPr>
        <p:spPr>
          <a:xfrm flipH="false" flipV="false" rot="0">
            <a:off x="3614172" y="1642229"/>
            <a:ext cx="10518408" cy="8221705"/>
          </a:xfrm>
          <a:custGeom>
            <a:avLst/>
            <a:gdLst/>
            <a:ahLst/>
            <a:cxnLst/>
            <a:rect r="r" b="b" t="t" l="l"/>
            <a:pathLst>
              <a:path h="8221705" w="10518408">
                <a:moveTo>
                  <a:pt x="0" y="0"/>
                </a:moveTo>
                <a:lnTo>
                  <a:pt x="10518408" y="0"/>
                </a:lnTo>
                <a:lnTo>
                  <a:pt x="10518408" y="8221705"/>
                </a:lnTo>
                <a:lnTo>
                  <a:pt x="0" y="82217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31" r="-2296" b="-1536"/>
            </a:stretch>
          </a:blipFill>
        </p:spPr>
      </p:sp>
    </p:spTree>
  </p:cSld>
  <p:clrMapOvr>
    <a:masterClrMapping/>
  </p:clrMapOvr>
  <p:transition spd="fast">
    <p:fade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Instructor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2.53.53 PM"/>
          <p:cNvSpPr/>
          <p:nvPr/>
        </p:nvSpPr>
        <p:spPr>
          <a:xfrm flipH="false" flipV="false" rot="0">
            <a:off x="4272978" y="1456373"/>
            <a:ext cx="10068291" cy="8358290"/>
          </a:xfrm>
          <a:custGeom>
            <a:avLst/>
            <a:gdLst/>
            <a:ahLst/>
            <a:cxnLst/>
            <a:rect r="r" b="b" t="t" l="l"/>
            <a:pathLst>
              <a:path h="8358290" w="10068291">
                <a:moveTo>
                  <a:pt x="0" y="0"/>
                </a:moveTo>
                <a:lnTo>
                  <a:pt x="10068290" y="0"/>
                </a:lnTo>
                <a:lnTo>
                  <a:pt x="10068290" y="8358289"/>
                </a:lnTo>
                <a:lnTo>
                  <a:pt x="0" y="83582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48" t="-1116" r="-3642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Instructor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2.53.54 PM"/>
          <p:cNvSpPr/>
          <p:nvPr/>
        </p:nvSpPr>
        <p:spPr>
          <a:xfrm flipH="false" flipV="false" rot="0">
            <a:off x="7276410" y="1456373"/>
            <a:ext cx="4959446" cy="8063115"/>
          </a:xfrm>
          <a:custGeom>
            <a:avLst/>
            <a:gdLst/>
            <a:ahLst/>
            <a:cxnLst/>
            <a:rect r="r" b="b" t="t" l="l"/>
            <a:pathLst>
              <a:path h="8063115" w="4959446">
                <a:moveTo>
                  <a:pt x="0" y="0"/>
                </a:moveTo>
                <a:lnTo>
                  <a:pt x="4959446" y="0"/>
                </a:lnTo>
                <a:lnTo>
                  <a:pt x="4959446" y="8063115"/>
                </a:lnTo>
                <a:lnTo>
                  <a:pt x="0" y="80631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082" t="-3781" r="-3361" b="-3616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23812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B347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83952" y="0"/>
            <a:ext cx="1899285" cy="1456373"/>
            <a:chOff x="0" y="0"/>
            <a:chExt cx="2532380" cy="19418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32380" cy="1941830"/>
            </a:xfrm>
            <a:custGeom>
              <a:avLst/>
              <a:gdLst/>
              <a:ahLst/>
              <a:cxnLst/>
              <a:rect r="r" b="b" t="t" l="l"/>
              <a:pathLst>
                <a:path h="1941830" w="2532380">
                  <a:moveTo>
                    <a:pt x="0" y="0"/>
                  </a:moveTo>
                  <a:lnTo>
                    <a:pt x="2532380" y="0"/>
                  </a:lnTo>
                  <a:lnTo>
                    <a:pt x="2532380" y="1941830"/>
                  </a:lnTo>
                  <a:lnTo>
                    <a:pt x="0" y="1941830"/>
                  </a:lnTo>
                  <a:close/>
                </a:path>
              </a:pathLst>
            </a:custGeom>
            <a:solidFill>
              <a:srgbClr val="5677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51748" y="1107282"/>
            <a:ext cx="1123950" cy="347662"/>
          </a:xfrm>
          <a:custGeom>
            <a:avLst/>
            <a:gdLst/>
            <a:ahLst/>
            <a:cxnLst/>
            <a:rect r="r" b="b" t="t" l="l"/>
            <a:pathLst>
              <a:path h="347662" w="1123950">
                <a:moveTo>
                  <a:pt x="0" y="0"/>
                </a:moveTo>
                <a:lnTo>
                  <a:pt x="1123950" y="0"/>
                </a:lnTo>
                <a:lnTo>
                  <a:pt x="1123950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89007" y="695325"/>
            <a:ext cx="2671762" cy="428625"/>
          </a:xfrm>
          <a:custGeom>
            <a:avLst/>
            <a:gdLst/>
            <a:ahLst/>
            <a:cxnLst/>
            <a:rect r="r" b="b" t="t" l="l"/>
            <a:pathLst>
              <a:path h="428625" w="2671762">
                <a:moveTo>
                  <a:pt x="0" y="0"/>
                </a:moveTo>
                <a:lnTo>
                  <a:pt x="2671763" y="0"/>
                </a:lnTo>
                <a:lnTo>
                  <a:pt x="2671763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89007" y="1335882"/>
            <a:ext cx="2671762" cy="109538"/>
          </a:xfrm>
          <a:custGeom>
            <a:avLst/>
            <a:gdLst/>
            <a:ahLst/>
            <a:cxnLst/>
            <a:rect r="r" b="b" t="t" l="l"/>
            <a:pathLst>
              <a:path h="109538" w="2671762">
                <a:moveTo>
                  <a:pt x="0" y="0"/>
                </a:moveTo>
                <a:lnTo>
                  <a:pt x="2671763" y="0"/>
                </a:lnTo>
                <a:lnTo>
                  <a:pt x="2671763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4788" y="9308307"/>
            <a:ext cx="2669382" cy="431007"/>
          </a:xfrm>
          <a:custGeom>
            <a:avLst/>
            <a:gdLst/>
            <a:ahLst/>
            <a:cxnLst/>
            <a:rect r="r" b="b" t="t" l="l"/>
            <a:pathLst>
              <a:path h="431007" w="2669382">
                <a:moveTo>
                  <a:pt x="0" y="0"/>
                </a:moveTo>
                <a:lnTo>
                  <a:pt x="2669382" y="0"/>
                </a:lnTo>
                <a:lnTo>
                  <a:pt x="2669382" y="431007"/>
                </a:lnTo>
                <a:lnTo>
                  <a:pt x="0" y="431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4788" y="8989220"/>
            <a:ext cx="2669382" cy="109538"/>
          </a:xfrm>
          <a:custGeom>
            <a:avLst/>
            <a:gdLst/>
            <a:ahLst/>
            <a:cxnLst/>
            <a:rect r="r" b="b" t="t" l="l"/>
            <a:pathLst>
              <a:path h="109538" w="2669382">
                <a:moveTo>
                  <a:pt x="0" y="0"/>
                </a:moveTo>
                <a:lnTo>
                  <a:pt x="2669382" y="0"/>
                </a:lnTo>
                <a:lnTo>
                  <a:pt x="2669382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5956" t="0" r="-595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84140" y="9409272"/>
            <a:ext cx="1123950" cy="347663"/>
          </a:xfrm>
          <a:custGeom>
            <a:avLst/>
            <a:gdLst/>
            <a:ahLst/>
            <a:cxnLst/>
            <a:rect r="r" b="b" t="t" l="l"/>
            <a:pathLst>
              <a:path h="347663" w="1123950">
                <a:moveTo>
                  <a:pt x="0" y="0"/>
                </a:moveTo>
                <a:lnTo>
                  <a:pt x="1123950" y="0"/>
                </a:lnTo>
                <a:lnTo>
                  <a:pt x="1123950" y="347663"/>
                </a:lnTo>
                <a:lnTo>
                  <a:pt x="0" y="3476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51760" y="1839278"/>
            <a:ext cx="12478702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/ POTENTIAL VALUE OF CAREER FIT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8182" y="2972753"/>
            <a:ext cx="7903845" cy="5939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Enhanced Learning Outcomes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Boosts retention through personalized assessments.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[Improvement Graph]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Increased Efficiency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Streamlines processes and reduces workload.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[Efficiency Icon]</a:t>
            </a:r>
          </a:p>
          <a:p>
            <a:pPr algn="l" marL="1228725" indent="-409575" lvl="2">
              <a:lnSpc>
                <a:spcPts val="5400"/>
              </a:lnSpc>
            </a:pPr>
          </a:p>
          <a:p>
            <a:pPr algn="l" marL="1228725" indent="-409575" lvl="2">
              <a:lnSpc>
                <a:spcPts val="36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304020" y="2966085"/>
            <a:ext cx="8125777" cy="812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Data-Driven Insights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actionable analytics.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[Analytics Dashboard]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Scalability and Flexibility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Adapts to growth and varied needs.</a:t>
            </a:r>
          </a:p>
          <a:p>
            <a:pPr algn="l" marL="1914525" indent="-478631" lvl="3">
              <a:lnSpc>
                <a:spcPts val="54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[Scalability Diagram]</a:t>
            </a:r>
          </a:p>
          <a:p>
            <a:pPr algn="l" marL="1914525" indent="-478631" lvl="3">
              <a:lnSpc>
                <a:spcPts val="54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Engagement</a:t>
            </a:r>
          </a:p>
          <a:p>
            <a:pPr algn="l" marL="2600325" indent="-520065" lvl="4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and gamified elements.</a:t>
            </a:r>
          </a:p>
          <a:p>
            <a:pPr algn="l" marL="2600325" indent="-520065" lvl="4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[Engagement Icon]</a:t>
            </a:r>
          </a:p>
          <a:p>
            <a:pPr algn="l" marL="2600325" indent="-520065" lvl="4">
              <a:lnSpc>
                <a:spcPts val="5400"/>
              </a:lnSpc>
            </a:pPr>
          </a:p>
          <a:p>
            <a:pPr algn="l" marL="2600325" indent="-520065" lvl="4">
              <a:lnSpc>
                <a:spcPts val="36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ADMIN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2558" y="1655876"/>
            <a:ext cx="10007150" cy="7863611"/>
          </a:xfrm>
          <a:custGeom>
            <a:avLst/>
            <a:gdLst/>
            <a:ahLst/>
            <a:cxnLst/>
            <a:rect r="r" b="b" t="t" l="l"/>
            <a:pathLst>
              <a:path h="7863611" w="10007150">
                <a:moveTo>
                  <a:pt x="0" y="0"/>
                </a:moveTo>
                <a:lnTo>
                  <a:pt x="10007150" y="0"/>
                </a:lnTo>
                <a:lnTo>
                  <a:pt x="10007150" y="7863612"/>
                </a:lnTo>
                <a:lnTo>
                  <a:pt x="0" y="7863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537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Admin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.07.38 PM (2)"/>
          <p:cNvSpPr/>
          <p:nvPr/>
        </p:nvSpPr>
        <p:spPr>
          <a:xfrm flipH="false" flipV="false" rot="0">
            <a:off x="3713904" y="1456372"/>
            <a:ext cx="10562059" cy="8193405"/>
          </a:xfrm>
          <a:custGeom>
            <a:avLst/>
            <a:gdLst/>
            <a:ahLst/>
            <a:cxnLst/>
            <a:rect r="r" b="b" t="t" l="l"/>
            <a:pathLst>
              <a:path h="8193405" w="10562059">
                <a:moveTo>
                  <a:pt x="0" y="0"/>
                </a:moveTo>
                <a:lnTo>
                  <a:pt x="10562059" y="0"/>
                </a:lnTo>
                <a:lnTo>
                  <a:pt x="10562059" y="8193406"/>
                </a:lnTo>
                <a:lnTo>
                  <a:pt x="0" y="81934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21" t="-2197" r="-1723" b="-386"/>
            </a:stretch>
          </a:blipFill>
        </p:spPr>
      </p:sp>
    </p:spTree>
  </p:cSld>
  <p:clrMapOvr>
    <a:masterClrMapping/>
  </p:clrMapOvr>
  <p:transition spd="fast">
    <p:fade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Admin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.07.38 PM"/>
          <p:cNvSpPr/>
          <p:nvPr/>
        </p:nvSpPr>
        <p:spPr>
          <a:xfrm flipH="false" flipV="false" rot="0">
            <a:off x="4216357" y="1765064"/>
            <a:ext cx="9855286" cy="7982689"/>
          </a:xfrm>
          <a:custGeom>
            <a:avLst/>
            <a:gdLst/>
            <a:ahLst/>
            <a:cxnLst/>
            <a:rect r="r" b="b" t="t" l="l"/>
            <a:pathLst>
              <a:path h="7982689" w="9855286">
                <a:moveTo>
                  <a:pt x="0" y="0"/>
                </a:moveTo>
                <a:lnTo>
                  <a:pt x="9855286" y="0"/>
                </a:lnTo>
                <a:lnTo>
                  <a:pt x="9855286" y="7982689"/>
                </a:lnTo>
                <a:lnTo>
                  <a:pt x="0" y="79826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61" t="-1493" r="-2843" b="-2354"/>
            </a:stretch>
          </a:blipFill>
        </p:spPr>
      </p:sp>
    </p:spTree>
  </p:cSld>
  <p:clrMapOvr>
    <a:masterClrMapping/>
  </p:clrMapOvr>
  <p:transition spd="fast">
    <p:fade/>
  </p:transition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4120" y="633413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DESIGN CREATED BY FIGMA- Admin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56" t="0" r="-5956" b="0"/>
            </a:stretch>
          </a:blipFill>
        </p:spPr>
      </p:sp>
      <p:sp>
        <p:nvSpPr>
          <p:cNvPr name="Freeform 5" id="5" descr="WhatsApp Image 2024-09-03 at 1.07.37 PM"/>
          <p:cNvSpPr/>
          <p:nvPr/>
        </p:nvSpPr>
        <p:spPr>
          <a:xfrm flipH="false" flipV="false" rot="0">
            <a:off x="6547183" y="1456372"/>
            <a:ext cx="4895501" cy="8229600"/>
          </a:xfrm>
          <a:custGeom>
            <a:avLst/>
            <a:gdLst/>
            <a:ahLst/>
            <a:cxnLst/>
            <a:rect r="r" b="b" t="t" l="l"/>
            <a:pathLst>
              <a:path h="8229600" w="4895501">
                <a:moveTo>
                  <a:pt x="0" y="0"/>
                </a:moveTo>
                <a:lnTo>
                  <a:pt x="4895501" y="0"/>
                </a:lnTo>
                <a:lnTo>
                  <a:pt x="489550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747" t="-1261" r="-14734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Handshake"/>
          <p:cNvSpPr/>
          <p:nvPr/>
        </p:nvSpPr>
        <p:spPr>
          <a:xfrm flipH="false" flipV="false" rot="0">
            <a:off x="510705" y="2722980"/>
            <a:ext cx="6212640" cy="6212640"/>
          </a:xfrm>
          <a:custGeom>
            <a:avLst/>
            <a:gdLst/>
            <a:ahLst/>
            <a:cxnLst/>
            <a:rect r="r" b="b" t="t" l="l"/>
            <a:pathLst>
              <a:path h="6212640" w="6212640">
                <a:moveTo>
                  <a:pt x="0" y="0"/>
                </a:moveTo>
                <a:lnTo>
                  <a:pt x="6212640" y="0"/>
                </a:lnTo>
                <a:lnTo>
                  <a:pt x="6212640" y="6212640"/>
                </a:lnTo>
                <a:lnTo>
                  <a:pt x="0" y="6212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50981" y="4085272"/>
            <a:ext cx="9484995" cy="191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YOU!</a:t>
            </a:r>
          </a:p>
        </p:txBody>
      </p:sp>
      <p:sp>
        <p:nvSpPr>
          <p:cNvPr name="Freeform 5" id="5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956" t="0" r="-5956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56" t="0" r="-595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45982" y="707707"/>
            <a:ext cx="13675995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SOLUTION PROPOSED BY OUR TEAM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7218" y="2533650"/>
            <a:ext cx="8080057" cy="740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7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Customized Assessments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Tailored to educational goals.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[Customization Icon]</a:t>
            </a:r>
          </a:p>
          <a:p>
            <a:pPr algn="l" marL="542925" indent="-271462" lvl="1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Analytics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 performance insights.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[Analytics Icon]</a:t>
            </a:r>
          </a:p>
          <a:p>
            <a:pPr algn="l" marL="542925" indent="-271462" lvl="1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Interactive Interface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and dynamic.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[Interface Icon]</a:t>
            </a:r>
          </a:p>
          <a:p>
            <a:pPr algn="l" marL="542925" indent="-271462" lvl="1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Scalable Architecture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growth efficiently.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[Scalability Icon]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82967" y="2265045"/>
            <a:ext cx="6009322" cy="67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 Highlights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12593" y="2724150"/>
            <a:ext cx="8080057" cy="740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7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 Question Upload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various question formats.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[Custom Question Icon]</a:t>
            </a:r>
          </a:p>
          <a:p>
            <a:pPr algn="l" marL="542925" indent="-271462" lvl="1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AI-Powered Protection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monitoring and alerts.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[AI Protection Icon]</a:t>
            </a:r>
          </a:p>
          <a:p>
            <a:pPr algn="l" marL="542925" indent="-271462" lvl="1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Security and Data Protection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and strict access controls.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[Security Icon]</a:t>
            </a:r>
          </a:p>
          <a:p>
            <a:pPr algn="l" marL="542925" indent="-271462" lvl="1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Scalability and Efficiency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reporting and large volume handling.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 [Scalability Icon]</a:t>
            </a:r>
          </a:p>
          <a:p>
            <a:pPr algn="l" marL="1228725" indent="-409575" lvl="2">
              <a:lnSpc>
                <a:spcPts val="7200"/>
              </a:lnSpc>
            </a:pPr>
          </a:p>
          <a:p>
            <a:pPr algn="l" marL="1228725" indent="-409575" lvl="2">
              <a:lnSpc>
                <a:spcPts val="36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312593" y="2460308"/>
            <a:ext cx="6009322" cy="67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Features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45982" y="707707"/>
            <a:ext cx="13675995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TECHNOLOGIES USED IN OUR PROJECT</a:t>
            </a:r>
          </a:p>
        </p:txBody>
      </p:sp>
      <p:sp>
        <p:nvSpPr>
          <p:cNvPr name="Freeform 4" id="4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56" t="0" r="-595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024436"/>
            <a:ext cx="6901793" cy="6822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2111" indent="-241055" lvl="1">
              <a:lnSpc>
                <a:spcPts val="4795"/>
              </a:lnSpc>
              <a:buFont typeface="Arial"/>
              <a:buChar char="•"/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- Python, Flask</a:t>
            </a:r>
          </a:p>
          <a:p>
            <a:pPr algn="l" marL="482111" indent="-241055" lvl="1">
              <a:lnSpc>
                <a:spcPts val="4795"/>
              </a:lnSpc>
              <a:buFont typeface="Arial"/>
              <a:buChar char="•"/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Frontend - HTML, CSS, Javascript, ReactJs</a:t>
            </a:r>
          </a:p>
          <a:p>
            <a:pPr algn="l" marL="482111" indent="-241055" lvl="1">
              <a:lnSpc>
                <a:spcPts val="4795"/>
              </a:lnSpc>
              <a:buFont typeface="Arial"/>
              <a:buChar char="•"/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Database - PostGreSQL</a:t>
            </a:r>
          </a:p>
          <a:p>
            <a:pPr algn="l" marL="482111" indent="-241055" lvl="1">
              <a:lnSpc>
                <a:spcPts val="4795"/>
              </a:lnSpc>
              <a:buFont typeface="Arial"/>
              <a:buChar char="•"/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- Figma</a:t>
            </a:r>
          </a:p>
          <a:p>
            <a:pPr algn="l" marL="482111" indent="-241055" lvl="1">
              <a:lnSpc>
                <a:spcPts val="4795"/>
              </a:lnSpc>
              <a:buFont typeface="Arial"/>
              <a:buChar char="•"/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ML - 1.Supervised Learnings</a:t>
            </a:r>
          </a:p>
          <a:p>
            <a:pPr algn="l" marL="482111" indent="-241055" lvl="1">
              <a:lnSpc>
                <a:spcPts val="4795"/>
              </a:lnSpc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1.Random Forest</a:t>
            </a:r>
          </a:p>
          <a:p>
            <a:pPr algn="l" marL="482111" indent="-241055" lvl="1">
              <a:lnSpc>
                <a:spcPts val="4795"/>
              </a:lnSpc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2.Gradient Boosting Machines(GBM)</a:t>
            </a:r>
          </a:p>
          <a:p>
            <a:pPr algn="l" marL="482111" indent="-241055" lvl="1">
              <a:lnSpc>
                <a:spcPts val="4795"/>
              </a:lnSpc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3.Deep Neural Network (DNN)</a:t>
            </a:r>
          </a:p>
          <a:p>
            <a:pPr algn="l" marL="482111" indent="-241055" lvl="1">
              <a:lnSpc>
                <a:spcPts val="4795"/>
              </a:lnSpc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2.Unsupervised Learnings</a:t>
            </a:r>
          </a:p>
          <a:p>
            <a:pPr algn="l" marL="482111" indent="-241055" lvl="1">
              <a:lnSpc>
                <a:spcPts val="4795"/>
              </a:lnSpc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1.K-means Clustering</a:t>
            </a:r>
          </a:p>
          <a:p>
            <a:pPr algn="l" marL="482111" indent="-241055" lvl="1">
              <a:lnSpc>
                <a:spcPts val="4795"/>
              </a:lnSpc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2.Hierarchical Clustering</a:t>
            </a:r>
          </a:p>
          <a:p>
            <a:pPr algn="l" marL="482111" indent="-241055" lvl="1">
              <a:lnSpc>
                <a:spcPts val="4795"/>
              </a:lnSpc>
            </a:pPr>
            <a:r>
              <a:rPr lang="en-US" sz="266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</a:p>
          <a:p>
            <a:pPr algn="l" marL="482111" indent="-241055" lvl="1">
              <a:lnSpc>
                <a:spcPts val="319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983980" y="1986336"/>
            <a:ext cx="7772400" cy="769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3.Reinforcement Learning</a:t>
            </a:r>
          </a:p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1.Q - Learnings</a:t>
            </a:r>
          </a:p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2.Deep Q - Networks (DQN)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Natural Language Processing (NLP)</a:t>
            </a:r>
          </a:p>
          <a:p>
            <a:pPr algn="l" marL="542925" indent="-271462" lvl="1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1.Support Vector Machine (SVM)</a:t>
            </a:r>
          </a:p>
          <a:p>
            <a:pPr algn="l" marL="542925" indent="-271462" lvl="1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2.Naive Bayes</a:t>
            </a:r>
          </a:p>
          <a:p>
            <a:pPr algn="l" marL="542925" indent="-271462" lvl="1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3.Transformer - Based models (BERT, GPT)</a:t>
            </a:r>
          </a:p>
          <a:p>
            <a:pPr algn="l" marL="542925" indent="-271462" lvl="1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4.Conditional Random Fields (CRF)</a:t>
            </a:r>
          </a:p>
          <a:p>
            <a:pPr algn="l" marL="542925" indent="-271462" lvl="1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5.BiLSTM - CRF</a:t>
            </a:r>
          </a:p>
          <a:p>
            <a:pPr algn="l" marL="542925" indent="-271462" lvl="1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6.Recurrent Neural Network (RNN)</a:t>
            </a:r>
          </a:p>
          <a:p>
            <a:pPr algn="l" marL="542925" indent="-271462" lvl="1">
              <a:lnSpc>
                <a:spcPts val="5400"/>
              </a:lnSpc>
            </a:pPr>
          </a:p>
          <a:p>
            <a:pPr algn="l" marL="542925" indent="-271462" lvl="1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</a:p>
          <a:p>
            <a:pPr algn="l" marL="542925" indent="-271462" lvl="1">
              <a:lnSpc>
                <a:spcPts val="54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</a:p>
          <a:p>
            <a:pPr algn="l" marL="542925" indent="-271462" lvl="1">
              <a:lnSpc>
                <a:spcPts val="36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B347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51748" y="1107282"/>
            <a:ext cx="1123950" cy="347662"/>
          </a:xfrm>
          <a:custGeom>
            <a:avLst/>
            <a:gdLst/>
            <a:ahLst/>
            <a:cxnLst/>
            <a:rect r="r" b="b" t="t" l="l"/>
            <a:pathLst>
              <a:path h="347662" w="1123950">
                <a:moveTo>
                  <a:pt x="0" y="0"/>
                </a:moveTo>
                <a:lnTo>
                  <a:pt x="1123950" y="0"/>
                </a:lnTo>
                <a:lnTo>
                  <a:pt x="1123950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4788" y="9308307"/>
            <a:ext cx="2669382" cy="431007"/>
          </a:xfrm>
          <a:custGeom>
            <a:avLst/>
            <a:gdLst/>
            <a:ahLst/>
            <a:cxnLst/>
            <a:rect r="r" b="b" t="t" l="l"/>
            <a:pathLst>
              <a:path h="431007" w="2669382">
                <a:moveTo>
                  <a:pt x="0" y="0"/>
                </a:moveTo>
                <a:lnTo>
                  <a:pt x="2669382" y="0"/>
                </a:lnTo>
                <a:lnTo>
                  <a:pt x="2669382" y="431007"/>
                </a:lnTo>
                <a:lnTo>
                  <a:pt x="0" y="4310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4788" y="8989220"/>
            <a:ext cx="2669382" cy="109538"/>
          </a:xfrm>
          <a:custGeom>
            <a:avLst/>
            <a:gdLst/>
            <a:ahLst/>
            <a:cxnLst/>
            <a:rect r="r" b="b" t="t" l="l"/>
            <a:pathLst>
              <a:path h="109538" w="2669382">
                <a:moveTo>
                  <a:pt x="0" y="0"/>
                </a:moveTo>
                <a:lnTo>
                  <a:pt x="2669382" y="0"/>
                </a:lnTo>
                <a:lnTo>
                  <a:pt x="2669382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5956" t="0" r="-595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65998" y="2292667"/>
            <a:ext cx="14026515" cy="769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(NLP) Tools - Face Detection, Hugging Face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Leaarning Tools - Scikit -Learning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and Proctoring Tools - OpenCV, Face Recognition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Analysis Tools - Google Speech - to - Text API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Generation and Analysis - Matplotlib and Seaborn</a:t>
            </a:r>
          </a:p>
          <a:p>
            <a:pPr algn="l" marL="542925" indent="-271462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 and Management - Firebase 0                </a:t>
            </a:r>
          </a:p>
          <a:p>
            <a:pPr algn="l" marL="542925" indent="-271462" lvl="1">
              <a:lnSpc>
                <a:spcPts val="36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023235" y="750570"/>
            <a:ext cx="12700635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GEN AI  TOOL UTILIZATION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56" t="0" r="-595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05062" y="627697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APPLICATION ARCHITECTURE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867650" y="1866900"/>
            <a:ext cx="2502218" cy="823912"/>
            <a:chOff x="0" y="0"/>
            <a:chExt cx="3336290" cy="10985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3310890" cy="1073150"/>
            </a:xfrm>
            <a:custGeom>
              <a:avLst/>
              <a:gdLst/>
              <a:ahLst/>
              <a:cxnLst/>
              <a:rect r="r" b="b" t="t" l="l"/>
              <a:pathLst>
                <a:path h="1073150" w="3310890">
                  <a:moveTo>
                    <a:pt x="0" y="0"/>
                  </a:moveTo>
                  <a:lnTo>
                    <a:pt x="3310890" y="0"/>
                  </a:lnTo>
                  <a:lnTo>
                    <a:pt x="3310890" y="1073150"/>
                  </a:lnTo>
                  <a:lnTo>
                    <a:pt x="0" y="107315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36290" cy="1098550"/>
            </a:xfrm>
            <a:custGeom>
              <a:avLst/>
              <a:gdLst/>
              <a:ahLst/>
              <a:cxnLst/>
              <a:rect r="r" b="b" t="t" l="l"/>
              <a:pathLst>
                <a:path h="1098550" w="3336290">
                  <a:moveTo>
                    <a:pt x="12700" y="0"/>
                  </a:moveTo>
                  <a:lnTo>
                    <a:pt x="3323590" y="0"/>
                  </a:lnTo>
                  <a:cubicBezTo>
                    <a:pt x="3330575" y="0"/>
                    <a:pt x="3336290" y="5715"/>
                    <a:pt x="3336290" y="12700"/>
                  </a:cubicBezTo>
                  <a:lnTo>
                    <a:pt x="3336290" y="1085850"/>
                  </a:lnTo>
                  <a:cubicBezTo>
                    <a:pt x="3336290" y="1092835"/>
                    <a:pt x="3330575" y="1098550"/>
                    <a:pt x="3323590" y="1098550"/>
                  </a:cubicBezTo>
                  <a:lnTo>
                    <a:pt x="12700" y="1098550"/>
                  </a:lnTo>
                  <a:cubicBezTo>
                    <a:pt x="5715" y="1098550"/>
                    <a:pt x="0" y="1092835"/>
                    <a:pt x="0" y="108585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085850"/>
                  </a:lnTo>
                  <a:lnTo>
                    <a:pt x="12700" y="1085850"/>
                  </a:lnTo>
                  <a:lnTo>
                    <a:pt x="12700" y="1073150"/>
                  </a:lnTo>
                  <a:lnTo>
                    <a:pt x="3323590" y="1073150"/>
                  </a:lnTo>
                  <a:lnTo>
                    <a:pt x="3323590" y="1085850"/>
                  </a:lnTo>
                  <a:lnTo>
                    <a:pt x="3310890" y="1085850"/>
                  </a:lnTo>
                  <a:lnTo>
                    <a:pt x="3310890" y="12700"/>
                  </a:lnTo>
                  <a:lnTo>
                    <a:pt x="3323590" y="12700"/>
                  </a:lnTo>
                  <a:lnTo>
                    <a:pt x="332359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336290" cy="1117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CAREER FIT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-33972">
            <a:off x="1561749" y="3251359"/>
            <a:ext cx="14361544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>
            <a:off x="8814801" y="2959894"/>
            <a:ext cx="578387" cy="9525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 rot="5694751">
            <a:off x="1297671" y="3591401"/>
            <a:ext cx="578387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rot="5694751">
            <a:off x="8814801" y="3591401"/>
            <a:ext cx="578387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rot="5694751">
            <a:off x="15608984" y="3468529"/>
            <a:ext cx="578387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474345" y="3811905"/>
            <a:ext cx="3010852" cy="1057275"/>
            <a:chOff x="0" y="0"/>
            <a:chExt cx="4014470" cy="14097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0" y="12700"/>
              <a:ext cx="3989070" cy="1384300"/>
            </a:xfrm>
            <a:custGeom>
              <a:avLst/>
              <a:gdLst/>
              <a:ahLst/>
              <a:cxnLst/>
              <a:rect r="r" b="b" t="t" l="l"/>
              <a:pathLst>
                <a:path h="1384300" w="3989070">
                  <a:moveTo>
                    <a:pt x="0" y="0"/>
                  </a:moveTo>
                  <a:lnTo>
                    <a:pt x="3989070" y="0"/>
                  </a:lnTo>
                  <a:lnTo>
                    <a:pt x="3989070" y="1384300"/>
                  </a:lnTo>
                  <a:lnTo>
                    <a:pt x="0" y="138430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14470" cy="1409700"/>
            </a:xfrm>
            <a:custGeom>
              <a:avLst/>
              <a:gdLst/>
              <a:ahLst/>
              <a:cxnLst/>
              <a:rect r="r" b="b" t="t" l="l"/>
              <a:pathLst>
                <a:path h="1409700" w="4014470">
                  <a:moveTo>
                    <a:pt x="12700" y="0"/>
                  </a:moveTo>
                  <a:lnTo>
                    <a:pt x="4001770" y="0"/>
                  </a:lnTo>
                  <a:cubicBezTo>
                    <a:pt x="4008755" y="0"/>
                    <a:pt x="4014470" y="5715"/>
                    <a:pt x="4014470" y="12700"/>
                  </a:cubicBezTo>
                  <a:lnTo>
                    <a:pt x="4014470" y="1397000"/>
                  </a:lnTo>
                  <a:cubicBezTo>
                    <a:pt x="4014470" y="1403985"/>
                    <a:pt x="4008755" y="1409700"/>
                    <a:pt x="4001770" y="1409700"/>
                  </a:cubicBezTo>
                  <a:lnTo>
                    <a:pt x="12700" y="1409700"/>
                  </a:lnTo>
                  <a:cubicBezTo>
                    <a:pt x="5715" y="1409700"/>
                    <a:pt x="0" y="1403985"/>
                    <a:pt x="0" y="13970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97000"/>
                  </a:lnTo>
                  <a:lnTo>
                    <a:pt x="12700" y="1397000"/>
                  </a:lnTo>
                  <a:lnTo>
                    <a:pt x="12700" y="1384300"/>
                  </a:lnTo>
                  <a:lnTo>
                    <a:pt x="4001770" y="1384300"/>
                  </a:lnTo>
                  <a:lnTo>
                    <a:pt x="4001770" y="1397000"/>
                  </a:lnTo>
                  <a:lnTo>
                    <a:pt x="3989070" y="1397000"/>
                  </a:lnTo>
                  <a:lnTo>
                    <a:pt x="3989070" y="12700"/>
                  </a:lnTo>
                  <a:lnTo>
                    <a:pt x="4001770" y="12700"/>
                  </a:lnTo>
                  <a:lnTo>
                    <a:pt x="400177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4014470" cy="1428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Candidate Page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639050" y="3811905"/>
            <a:ext cx="3010852" cy="1057275"/>
            <a:chOff x="0" y="0"/>
            <a:chExt cx="4014470" cy="14097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3989070" cy="1384300"/>
            </a:xfrm>
            <a:custGeom>
              <a:avLst/>
              <a:gdLst/>
              <a:ahLst/>
              <a:cxnLst/>
              <a:rect r="r" b="b" t="t" l="l"/>
              <a:pathLst>
                <a:path h="1384300" w="3989070">
                  <a:moveTo>
                    <a:pt x="0" y="0"/>
                  </a:moveTo>
                  <a:lnTo>
                    <a:pt x="3989070" y="0"/>
                  </a:lnTo>
                  <a:lnTo>
                    <a:pt x="3989070" y="1384300"/>
                  </a:lnTo>
                  <a:lnTo>
                    <a:pt x="0" y="138430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14470" cy="1409700"/>
            </a:xfrm>
            <a:custGeom>
              <a:avLst/>
              <a:gdLst/>
              <a:ahLst/>
              <a:cxnLst/>
              <a:rect r="r" b="b" t="t" l="l"/>
              <a:pathLst>
                <a:path h="1409700" w="4014470">
                  <a:moveTo>
                    <a:pt x="12700" y="0"/>
                  </a:moveTo>
                  <a:lnTo>
                    <a:pt x="4001770" y="0"/>
                  </a:lnTo>
                  <a:cubicBezTo>
                    <a:pt x="4008755" y="0"/>
                    <a:pt x="4014470" y="5715"/>
                    <a:pt x="4014470" y="12700"/>
                  </a:cubicBezTo>
                  <a:lnTo>
                    <a:pt x="4014470" y="1397000"/>
                  </a:lnTo>
                  <a:cubicBezTo>
                    <a:pt x="4014470" y="1403985"/>
                    <a:pt x="4008755" y="1409700"/>
                    <a:pt x="4001770" y="1409700"/>
                  </a:cubicBezTo>
                  <a:lnTo>
                    <a:pt x="12700" y="1409700"/>
                  </a:lnTo>
                  <a:cubicBezTo>
                    <a:pt x="5715" y="1409700"/>
                    <a:pt x="0" y="1403985"/>
                    <a:pt x="0" y="13970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97000"/>
                  </a:lnTo>
                  <a:lnTo>
                    <a:pt x="12700" y="1397000"/>
                  </a:lnTo>
                  <a:lnTo>
                    <a:pt x="12700" y="1384300"/>
                  </a:lnTo>
                  <a:lnTo>
                    <a:pt x="4001770" y="1384300"/>
                  </a:lnTo>
                  <a:lnTo>
                    <a:pt x="4001770" y="1397000"/>
                  </a:lnTo>
                  <a:lnTo>
                    <a:pt x="3989070" y="1397000"/>
                  </a:lnTo>
                  <a:lnTo>
                    <a:pt x="3989070" y="12700"/>
                  </a:lnTo>
                  <a:lnTo>
                    <a:pt x="4001770" y="12700"/>
                  </a:lnTo>
                  <a:lnTo>
                    <a:pt x="400177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4014470" cy="1428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Instructor Page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060805" y="3753803"/>
            <a:ext cx="3010853" cy="1057275"/>
            <a:chOff x="0" y="0"/>
            <a:chExt cx="4014470" cy="1409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3989070" cy="1384300"/>
            </a:xfrm>
            <a:custGeom>
              <a:avLst/>
              <a:gdLst/>
              <a:ahLst/>
              <a:cxnLst/>
              <a:rect r="r" b="b" t="t" l="l"/>
              <a:pathLst>
                <a:path h="1384300" w="3989070">
                  <a:moveTo>
                    <a:pt x="0" y="0"/>
                  </a:moveTo>
                  <a:lnTo>
                    <a:pt x="3989070" y="0"/>
                  </a:lnTo>
                  <a:lnTo>
                    <a:pt x="3989070" y="1384300"/>
                  </a:lnTo>
                  <a:lnTo>
                    <a:pt x="0" y="138430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014470" cy="1409700"/>
            </a:xfrm>
            <a:custGeom>
              <a:avLst/>
              <a:gdLst/>
              <a:ahLst/>
              <a:cxnLst/>
              <a:rect r="r" b="b" t="t" l="l"/>
              <a:pathLst>
                <a:path h="1409700" w="4014470">
                  <a:moveTo>
                    <a:pt x="12700" y="0"/>
                  </a:moveTo>
                  <a:lnTo>
                    <a:pt x="4001770" y="0"/>
                  </a:lnTo>
                  <a:cubicBezTo>
                    <a:pt x="4008755" y="0"/>
                    <a:pt x="4014470" y="5715"/>
                    <a:pt x="4014470" y="12700"/>
                  </a:cubicBezTo>
                  <a:lnTo>
                    <a:pt x="4014470" y="1397000"/>
                  </a:lnTo>
                  <a:cubicBezTo>
                    <a:pt x="4014470" y="1403985"/>
                    <a:pt x="4008755" y="1409700"/>
                    <a:pt x="4001770" y="1409700"/>
                  </a:cubicBezTo>
                  <a:lnTo>
                    <a:pt x="12700" y="1409700"/>
                  </a:lnTo>
                  <a:cubicBezTo>
                    <a:pt x="5715" y="1409700"/>
                    <a:pt x="0" y="1403985"/>
                    <a:pt x="0" y="13970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97000"/>
                  </a:lnTo>
                  <a:lnTo>
                    <a:pt x="12700" y="1397000"/>
                  </a:lnTo>
                  <a:lnTo>
                    <a:pt x="12700" y="1384300"/>
                  </a:lnTo>
                  <a:lnTo>
                    <a:pt x="4001770" y="1384300"/>
                  </a:lnTo>
                  <a:lnTo>
                    <a:pt x="4001770" y="1397000"/>
                  </a:lnTo>
                  <a:lnTo>
                    <a:pt x="3989070" y="1397000"/>
                  </a:lnTo>
                  <a:lnTo>
                    <a:pt x="3989070" y="12700"/>
                  </a:lnTo>
                  <a:lnTo>
                    <a:pt x="4001770" y="12700"/>
                  </a:lnTo>
                  <a:lnTo>
                    <a:pt x="400177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4014470" cy="1428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Admin Page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rot="5433144">
            <a:off x="-1355989" y="7108984"/>
            <a:ext cx="4544589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5430449">
            <a:off x="6234030" y="6888956"/>
            <a:ext cx="4194022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5450460">
            <a:off x="12524223" y="6641306"/>
            <a:ext cx="3698956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116292">
            <a:off x="943766" y="5514022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rot="116292">
            <a:off x="894236" y="6489382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1463040" y="5281612"/>
            <a:ext cx="3705225" cy="711518"/>
            <a:chOff x="0" y="0"/>
            <a:chExt cx="4940300" cy="94869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12700" y="12700"/>
              <a:ext cx="4914900" cy="923290"/>
            </a:xfrm>
            <a:custGeom>
              <a:avLst/>
              <a:gdLst/>
              <a:ahLst/>
              <a:cxnLst/>
              <a:rect r="r" b="b" t="t" l="l"/>
              <a:pathLst>
                <a:path h="923290" w="4914900">
                  <a:moveTo>
                    <a:pt x="0" y="0"/>
                  </a:moveTo>
                  <a:lnTo>
                    <a:pt x="4914900" y="0"/>
                  </a:lnTo>
                  <a:lnTo>
                    <a:pt x="4914900" y="923290"/>
                  </a:lnTo>
                  <a:lnTo>
                    <a:pt x="0" y="92329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940300" cy="948690"/>
            </a:xfrm>
            <a:custGeom>
              <a:avLst/>
              <a:gdLst/>
              <a:ahLst/>
              <a:cxnLst/>
              <a:rect r="r" b="b" t="t" l="l"/>
              <a:pathLst>
                <a:path h="948690" w="4940300">
                  <a:moveTo>
                    <a:pt x="12700" y="0"/>
                  </a:moveTo>
                  <a:lnTo>
                    <a:pt x="4927600" y="0"/>
                  </a:lnTo>
                  <a:cubicBezTo>
                    <a:pt x="4934585" y="0"/>
                    <a:pt x="4940300" y="5715"/>
                    <a:pt x="4940300" y="12700"/>
                  </a:cubicBezTo>
                  <a:lnTo>
                    <a:pt x="4940300" y="935990"/>
                  </a:lnTo>
                  <a:cubicBezTo>
                    <a:pt x="4940300" y="942975"/>
                    <a:pt x="4934585" y="948690"/>
                    <a:pt x="4927600" y="948690"/>
                  </a:cubicBezTo>
                  <a:lnTo>
                    <a:pt x="12700" y="948690"/>
                  </a:lnTo>
                  <a:cubicBezTo>
                    <a:pt x="5715" y="948690"/>
                    <a:pt x="0" y="942975"/>
                    <a:pt x="0" y="93599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35990"/>
                  </a:lnTo>
                  <a:lnTo>
                    <a:pt x="12700" y="935990"/>
                  </a:lnTo>
                  <a:lnTo>
                    <a:pt x="12700" y="923290"/>
                  </a:lnTo>
                  <a:lnTo>
                    <a:pt x="4927600" y="923290"/>
                  </a:lnTo>
                  <a:lnTo>
                    <a:pt x="4927600" y="935990"/>
                  </a:lnTo>
                  <a:lnTo>
                    <a:pt x="4914900" y="935990"/>
                  </a:lnTo>
                  <a:lnTo>
                    <a:pt x="4914900" y="12700"/>
                  </a:lnTo>
                  <a:lnTo>
                    <a:pt x="4927600" y="12700"/>
                  </a:lnTo>
                  <a:lnTo>
                    <a:pt x="49276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9050"/>
              <a:ext cx="4940300" cy="967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Login / Registration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38275" y="6158865"/>
            <a:ext cx="3705225" cy="711518"/>
            <a:chOff x="0" y="0"/>
            <a:chExt cx="4940300" cy="94869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12700" y="12700"/>
              <a:ext cx="4914900" cy="923290"/>
            </a:xfrm>
            <a:custGeom>
              <a:avLst/>
              <a:gdLst/>
              <a:ahLst/>
              <a:cxnLst/>
              <a:rect r="r" b="b" t="t" l="l"/>
              <a:pathLst>
                <a:path h="923290" w="4914900">
                  <a:moveTo>
                    <a:pt x="0" y="0"/>
                  </a:moveTo>
                  <a:lnTo>
                    <a:pt x="4914900" y="0"/>
                  </a:lnTo>
                  <a:lnTo>
                    <a:pt x="4914900" y="923290"/>
                  </a:lnTo>
                  <a:lnTo>
                    <a:pt x="0" y="92329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940300" cy="948690"/>
            </a:xfrm>
            <a:custGeom>
              <a:avLst/>
              <a:gdLst/>
              <a:ahLst/>
              <a:cxnLst/>
              <a:rect r="r" b="b" t="t" l="l"/>
              <a:pathLst>
                <a:path h="948690" w="4940300">
                  <a:moveTo>
                    <a:pt x="12700" y="0"/>
                  </a:moveTo>
                  <a:lnTo>
                    <a:pt x="4927600" y="0"/>
                  </a:lnTo>
                  <a:cubicBezTo>
                    <a:pt x="4934585" y="0"/>
                    <a:pt x="4940300" y="5715"/>
                    <a:pt x="4940300" y="12700"/>
                  </a:cubicBezTo>
                  <a:lnTo>
                    <a:pt x="4940300" y="935990"/>
                  </a:lnTo>
                  <a:cubicBezTo>
                    <a:pt x="4940300" y="942975"/>
                    <a:pt x="4934585" y="948690"/>
                    <a:pt x="4927600" y="948690"/>
                  </a:cubicBezTo>
                  <a:lnTo>
                    <a:pt x="12700" y="948690"/>
                  </a:lnTo>
                  <a:cubicBezTo>
                    <a:pt x="5715" y="948690"/>
                    <a:pt x="0" y="942975"/>
                    <a:pt x="0" y="93599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35990"/>
                  </a:lnTo>
                  <a:lnTo>
                    <a:pt x="12700" y="935990"/>
                  </a:lnTo>
                  <a:lnTo>
                    <a:pt x="12700" y="923290"/>
                  </a:lnTo>
                  <a:lnTo>
                    <a:pt x="4927600" y="923290"/>
                  </a:lnTo>
                  <a:lnTo>
                    <a:pt x="4927600" y="935990"/>
                  </a:lnTo>
                  <a:lnTo>
                    <a:pt x="4914900" y="935990"/>
                  </a:lnTo>
                  <a:lnTo>
                    <a:pt x="4914900" y="12700"/>
                  </a:lnTo>
                  <a:lnTo>
                    <a:pt x="4927600" y="12700"/>
                  </a:lnTo>
                  <a:lnTo>
                    <a:pt x="49276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4940300" cy="967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Dashboard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463040" y="7220903"/>
            <a:ext cx="3705225" cy="711518"/>
            <a:chOff x="0" y="0"/>
            <a:chExt cx="4940300" cy="94869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12700" y="12700"/>
              <a:ext cx="4914900" cy="923290"/>
            </a:xfrm>
            <a:custGeom>
              <a:avLst/>
              <a:gdLst/>
              <a:ahLst/>
              <a:cxnLst/>
              <a:rect r="r" b="b" t="t" l="l"/>
              <a:pathLst>
                <a:path h="923290" w="4914900">
                  <a:moveTo>
                    <a:pt x="0" y="0"/>
                  </a:moveTo>
                  <a:lnTo>
                    <a:pt x="4914900" y="0"/>
                  </a:lnTo>
                  <a:lnTo>
                    <a:pt x="4914900" y="923290"/>
                  </a:lnTo>
                  <a:lnTo>
                    <a:pt x="0" y="92329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940300" cy="948690"/>
            </a:xfrm>
            <a:custGeom>
              <a:avLst/>
              <a:gdLst/>
              <a:ahLst/>
              <a:cxnLst/>
              <a:rect r="r" b="b" t="t" l="l"/>
              <a:pathLst>
                <a:path h="948690" w="4940300">
                  <a:moveTo>
                    <a:pt x="12700" y="0"/>
                  </a:moveTo>
                  <a:lnTo>
                    <a:pt x="4927600" y="0"/>
                  </a:lnTo>
                  <a:cubicBezTo>
                    <a:pt x="4934585" y="0"/>
                    <a:pt x="4940300" y="5715"/>
                    <a:pt x="4940300" y="12700"/>
                  </a:cubicBezTo>
                  <a:lnTo>
                    <a:pt x="4940300" y="935990"/>
                  </a:lnTo>
                  <a:cubicBezTo>
                    <a:pt x="4940300" y="942975"/>
                    <a:pt x="4934585" y="948690"/>
                    <a:pt x="4927600" y="948690"/>
                  </a:cubicBezTo>
                  <a:lnTo>
                    <a:pt x="12700" y="948690"/>
                  </a:lnTo>
                  <a:cubicBezTo>
                    <a:pt x="5715" y="948690"/>
                    <a:pt x="0" y="942975"/>
                    <a:pt x="0" y="93599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35990"/>
                  </a:lnTo>
                  <a:lnTo>
                    <a:pt x="12700" y="935990"/>
                  </a:lnTo>
                  <a:lnTo>
                    <a:pt x="12700" y="923290"/>
                  </a:lnTo>
                  <a:lnTo>
                    <a:pt x="4927600" y="923290"/>
                  </a:lnTo>
                  <a:lnTo>
                    <a:pt x="4927600" y="935990"/>
                  </a:lnTo>
                  <a:lnTo>
                    <a:pt x="4914900" y="935990"/>
                  </a:lnTo>
                  <a:lnTo>
                    <a:pt x="4914900" y="12700"/>
                  </a:lnTo>
                  <a:lnTo>
                    <a:pt x="4927600" y="12700"/>
                  </a:lnTo>
                  <a:lnTo>
                    <a:pt x="49276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4940300" cy="967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Pre-Assessment / Assessment</a:t>
              </a:r>
            </a:p>
          </p:txBody>
        </p:sp>
      </p:grpSp>
      <p:sp>
        <p:nvSpPr>
          <p:cNvPr name="AutoShape 43" id="43"/>
          <p:cNvSpPr/>
          <p:nvPr/>
        </p:nvSpPr>
        <p:spPr>
          <a:xfrm rot="116292">
            <a:off x="894236" y="7577138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rot="116292">
            <a:off x="894236" y="9389745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5" id="45"/>
          <p:cNvGrpSpPr/>
          <p:nvPr/>
        </p:nvGrpSpPr>
        <p:grpSpPr>
          <a:xfrm rot="0">
            <a:off x="1438275" y="8109585"/>
            <a:ext cx="3705225" cy="711518"/>
            <a:chOff x="0" y="0"/>
            <a:chExt cx="4940300" cy="94869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12700" y="12700"/>
              <a:ext cx="4914900" cy="923290"/>
            </a:xfrm>
            <a:custGeom>
              <a:avLst/>
              <a:gdLst/>
              <a:ahLst/>
              <a:cxnLst/>
              <a:rect r="r" b="b" t="t" l="l"/>
              <a:pathLst>
                <a:path h="923290" w="4914900">
                  <a:moveTo>
                    <a:pt x="0" y="0"/>
                  </a:moveTo>
                  <a:lnTo>
                    <a:pt x="4914900" y="0"/>
                  </a:lnTo>
                  <a:lnTo>
                    <a:pt x="4914900" y="923290"/>
                  </a:lnTo>
                  <a:lnTo>
                    <a:pt x="0" y="92329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4940300" cy="948690"/>
            </a:xfrm>
            <a:custGeom>
              <a:avLst/>
              <a:gdLst/>
              <a:ahLst/>
              <a:cxnLst/>
              <a:rect r="r" b="b" t="t" l="l"/>
              <a:pathLst>
                <a:path h="948690" w="4940300">
                  <a:moveTo>
                    <a:pt x="12700" y="0"/>
                  </a:moveTo>
                  <a:lnTo>
                    <a:pt x="4927600" y="0"/>
                  </a:lnTo>
                  <a:cubicBezTo>
                    <a:pt x="4934585" y="0"/>
                    <a:pt x="4940300" y="5715"/>
                    <a:pt x="4940300" y="12700"/>
                  </a:cubicBezTo>
                  <a:lnTo>
                    <a:pt x="4940300" y="935990"/>
                  </a:lnTo>
                  <a:cubicBezTo>
                    <a:pt x="4940300" y="942975"/>
                    <a:pt x="4934585" y="948690"/>
                    <a:pt x="4927600" y="948690"/>
                  </a:cubicBezTo>
                  <a:lnTo>
                    <a:pt x="12700" y="948690"/>
                  </a:lnTo>
                  <a:cubicBezTo>
                    <a:pt x="5715" y="948690"/>
                    <a:pt x="0" y="942975"/>
                    <a:pt x="0" y="93599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35990"/>
                  </a:lnTo>
                  <a:lnTo>
                    <a:pt x="12700" y="935990"/>
                  </a:lnTo>
                  <a:lnTo>
                    <a:pt x="12700" y="923290"/>
                  </a:lnTo>
                  <a:lnTo>
                    <a:pt x="4927600" y="923290"/>
                  </a:lnTo>
                  <a:lnTo>
                    <a:pt x="4927600" y="935990"/>
                  </a:lnTo>
                  <a:lnTo>
                    <a:pt x="4914900" y="935990"/>
                  </a:lnTo>
                  <a:lnTo>
                    <a:pt x="4914900" y="12700"/>
                  </a:lnTo>
                  <a:lnTo>
                    <a:pt x="4927600" y="12700"/>
                  </a:lnTo>
                  <a:lnTo>
                    <a:pt x="49276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19050"/>
              <a:ext cx="4940300" cy="967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Proctoring / Monitoring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rot="116292">
            <a:off x="894236" y="8483918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0" id="50"/>
          <p:cNvGrpSpPr/>
          <p:nvPr/>
        </p:nvGrpSpPr>
        <p:grpSpPr>
          <a:xfrm rot="0">
            <a:off x="1438275" y="8998268"/>
            <a:ext cx="3705225" cy="711518"/>
            <a:chOff x="0" y="0"/>
            <a:chExt cx="4940300" cy="94869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12700" y="12700"/>
              <a:ext cx="4914900" cy="923290"/>
            </a:xfrm>
            <a:custGeom>
              <a:avLst/>
              <a:gdLst/>
              <a:ahLst/>
              <a:cxnLst/>
              <a:rect r="r" b="b" t="t" l="l"/>
              <a:pathLst>
                <a:path h="923290" w="4914900">
                  <a:moveTo>
                    <a:pt x="0" y="0"/>
                  </a:moveTo>
                  <a:lnTo>
                    <a:pt x="4914900" y="0"/>
                  </a:lnTo>
                  <a:lnTo>
                    <a:pt x="4914900" y="923290"/>
                  </a:lnTo>
                  <a:lnTo>
                    <a:pt x="0" y="92329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940300" cy="948690"/>
            </a:xfrm>
            <a:custGeom>
              <a:avLst/>
              <a:gdLst/>
              <a:ahLst/>
              <a:cxnLst/>
              <a:rect r="r" b="b" t="t" l="l"/>
              <a:pathLst>
                <a:path h="948690" w="4940300">
                  <a:moveTo>
                    <a:pt x="12700" y="0"/>
                  </a:moveTo>
                  <a:lnTo>
                    <a:pt x="4927600" y="0"/>
                  </a:lnTo>
                  <a:cubicBezTo>
                    <a:pt x="4934585" y="0"/>
                    <a:pt x="4940300" y="5715"/>
                    <a:pt x="4940300" y="12700"/>
                  </a:cubicBezTo>
                  <a:lnTo>
                    <a:pt x="4940300" y="935990"/>
                  </a:lnTo>
                  <a:cubicBezTo>
                    <a:pt x="4940300" y="942975"/>
                    <a:pt x="4934585" y="948690"/>
                    <a:pt x="4927600" y="948690"/>
                  </a:cubicBezTo>
                  <a:lnTo>
                    <a:pt x="12700" y="948690"/>
                  </a:lnTo>
                  <a:cubicBezTo>
                    <a:pt x="5715" y="948690"/>
                    <a:pt x="0" y="942975"/>
                    <a:pt x="0" y="93599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35990"/>
                  </a:lnTo>
                  <a:lnTo>
                    <a:pt x="12700" y="935990"/>
                  </a:lnTo>
                  <a:lnTo>
                    <a:pt x="12700" y="923290"/>
                  </a:lnTo>
                  <a:lnTo>
                    <a:pt x="4927600" y="923290"/>
                  </a:lnTo>
                  <a:lnTo>
                    <a:pt x="4927600" y="935990"/>
                  </a:lnTo>
                  <a:lnTo>
                    <a:pt x="4914900" y="935990"/>
                  </a:lnTo>
                  <a:lnTo>
                    <a:pt x="4914900" y="12700"/>
                  </a:lnTo>
                  <a:lnTo>
                    <a:pt x="4927600" y="12700"/>
                  </a:lnTo>
                  <a:lnTo>
                    <a:pt x="49276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19050"/>
              <a:ext cx="4940300" cy="967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Submit / Result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 rot="116292">
            <a:off x="8305639" y="5442585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 rot="116292">
            <a:off x="1134266" y="5704522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6" id="56"/>
          <p:cNvGrpSpPr/>
          <p:nvPr/>
        </p:nvGrpSpPr>
        <p:grpSpPr>
          <a:xfrm rot="0">
            <a:off x="8849678" y="5042535"/>
            <a:ext cx="3010852" cy="1057275"/>
            <a:chOff x="0" y="0"/>
            <a:chExt cx="4014470" cy="14097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12700" y="12700"/>
              <a:ext cx="3989070" cy="1384300"/>
            </a:xfrm>
            <a:custGeom>
              <a:avLst/>
              <a:gdLst/>
              <a:ahLst/>
              <a:cxnLst/>
              <a:rect r="r" b="b" t="t" l="l"/>
              <a:pathLst>
                <a:path h="1384300" w="3989070">
                  <a:moveTo>
                    <a:pt x="0" y="0"/>
                  </a:moveTo>
                  <a:lnTo>
                    <a:pt x="3989070" y="0"/>
                  </a:lnTo>
                  <a:lnTo>
                    <a:pt x="3989070" y="1384300"/>
                  </a:lnTo>
                  <a:lnTo>
                    <a:pt x="0" y="138430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014470" cy="1409700"/>
            </a:xfrm>
            <a:custGeom>
              <a:avLst/>
              <a:gdLst/>
              <a:ahLst/>
              <a:cxnLst/>
              <a:rect r="r" b="b" t="t" l="l"/>
              <a:pathLst>
                <a:path h="1409700" w="4014470">
                  <a:moveTo>
                    <a:pt x="12700" y="0"/>
                  </a:moveTo>
                  <a:lnTo>
                    <a:pt x="4001770" y="0"/>
                  </a:lnTo>
                  <a:cubicBezTo>
                    <a:pt x="4008755" y="0"/>
                    <a:pt x="4014470" y="5715"/>
                    <a:pt x="4014470" y="12700"/>
                  </a:cubicBezTo>
                  <a:lnTo>
                    <a:pt x="4014470" y="1397000"/>
                  </a:lnTo>
                  <a:cubicBezTo>
                    <a:pt x="4014470" y="1403985"/>
                    <a:pt x="4008755" y="1409700"/>
                    <a:pt x="4001770" y="1409700"/>
                  </a:cubicBezTo>
                  <a:lnTo>
                    <a:pt x="12700" y="1409700"/>
                  </a:lnTo>
                  <a:cubicBezTo>
                    <a:pt x="5715" y="1409700"/>
                    <a:pt x="0" y="1403985"/>
                    <a:pt x="0" y="13970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97000"/>
                  </a:lnTo>
                  <a:lnTo>
                    <a:pt x="12700" y="1397000"/>
                  </a:lnTo>
                  <a:lnTo>
                    <a:pt x="12700" y="1384300"/>
                  </a:lnTo>
                  <a:lnTo>
                    <a:pt x="4001770" y="1384300"/>
                  </a:lnTo>
                  <a:lnTo>
                    <a:pt x="4001770" y="1397000"/>
                  </a:lnTo>
                  <a:lnTo>
                    <a:pt x="3989070" y="1397000"/>
                  </a:lnTo>
                  <a:lnTo>
                    <a:pt x="3989070" y="12700"/>
                  </a:lnTo>
                  <a:lnTo>
                    <a:pt x="4001770" y="12700"/>
                  </a:lnTo>
                  <a:lnTo>
                    <a:pt x="400177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19050"/>
              <a:ext cx="4014470" cy="1428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Login / Registration</a:t>
              </a:r>
            </a:p>
          </p:txBody>
        </p:sp>
      </p:grpSp>
      <p:sp>
        <p:nvSpPr>
          <p:cNvPr name="AutoShape 60" id="60"/>
          <p:cNvSpPr/>
          <p:nvPr/>
        </p:nvSpPr>
        <p:spPr>
          <a:xfrm rot="116292">
            <a:off x="8305639" y="6515100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1" id="61"/>
          <p:cNvGrpSpPr/>
          <p:nvPr/>
        </p:nvGrpSpPr>
        <p:grpSpPr>
          <a:xfrm rot="0">
            <a:off x="8849678" y="6273165"/>
            <a:ext cx="3010852" cy="1204912"/>
            <a:chOff x="0" y="0"/>
            <a:chExt cx="4014470" cy="160655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12700" y="12700"/>
              <a:ext cx="3989070" cy="1581150"/>
            </a:xfrm>
            <a:custGeom>
              <a:avLst/>
              <a:gdLst/>
              <a:ahLst/>
              <a:cxnLst/>
              <a:rect r="r" b="b" t="t" l="l"/>
              <a:pathLst>
                <a:path h="1581150" w="3989070">
                  <a:moveTo>
                    <a:pt x="0" y="0"/>
                  </a:moveTo>
                  <a:lnTo>
                    <a:pt x="3989070" y="0"/>
                  </a:lnTo>
                  <a:lnTo>
                    <a:pt x="3989070" y="1581150"/>
                  </a:lnTo>
                  <a:lnTo>
                    <a:pt x="0" y="158115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4014470" cy="1606550"/>
            </a:xfrm>
            <a:custGeom>
              <a:avLst/>
              <a:gdLst/>
              <a:ahLst/>
              <a:cxnLst/>
              <a:rect r="r" b="b" t="t" l="l"/>
              <a:pathLst>
                <a:path h="1606550" w="4014470">
                  <a:moveTo>
                    <a:pt x="12700" y="0"/>
                  </a:moveTo>
                  <a:lnTo>
                    <a:pt x="4001770" y="0"/>
                  </a:lnTo>
                  <a:cubicBezTo>
                    <a:pt x="4008755" y="0"/>
                    <a:pt x="4014470" y="5715"/>
                    <a:pt x="4014470" y="12700"/>
                  </a:cubicBezTo>
                  <a:lnTo>
                    <a:pt x="4014470" y="1593850"/>
                  </a:lnTo>
                  <a:cubicBezTo>
                    <a:pt x="4014470" y="1600835"/>
                    <a:pt x="4008755" y="1606550"/>
                    <a:pt x="4001770" y="1606550"/>
                  </a:cubicBezTo>
                  <a:lnTo>
                    <a:pt x="12700" y="1606550"/>
                  </a:lnTo>
                  <a:cubicBezTo>
                    <a:pt x="5715" y="1606550"/>
                    <a:pt x="0" y="1600835"/>
                    <a:pt x="0" y="159385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593850"/>
                  </a:lnTo>
                  <a:lnTo>
                    <a:pt x="12700" y="1593850"/>
                  </a:lnTo>
                  <a:lnTo>
                    <a:pt x="12700" y="1581150"/>
                  </a:lnTo>
                  <a:lnTo>
                    <a:pt x="4001770" y="1581150"/>
                  </a:lnTo>
                  <a:lnTo>
                    <a:pt x="4001770" y="1593850"/>
                  </a:lnTo>
                  <a:lnTo>
                    <a:pt x="3989070" y="1593850"/>
                  </a:lnTo>
                  <a:lnTo>
                    <a:pt x="3989070" y="12700"/>
                  </a:lnTo>
                  <a:lnTo>
                    <a:pt x="4001770" y="12700"/>
                  </a:lnTo>
                  <a:lnTo>
                    <a:pt x="400177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19050"/>
              <a:ext cx="4014470" cy="1625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Assessment Creation / preview</a:t>
              </a:r>
            </a:p>
          </p:txBody>
        </p:sp>
      </p:grpSp>
      <p:sp>
        <p:nvSpPr>
          <p:cNvPr name="AutoShape 65" id="65"/>
          <p:cNvSpPr/>
          <p:nvPr/>
        </p:nvSpPr>
        <p:spPr>
          <a:xfrm rot="116292">
            <a:off x="8330404" y="7968615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6" id="66"/>
          <p:cNvGrpSpPr/>
          <p:nvPr/>
        </p:nvGrpSpPr>
        <p:grpSpPr>
          <a:xfrm rot="0">
            <a:off x="8874443" y="7558088"/>
            <a:ext cx="3010853" cy="785812"/>
            <a:chOff x="0" y="0"/>
            <a:chExt cx="4014470" cy="104775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12700" y="12700"/>
              <a:ext cx="3989070" cy="1022350"/>
            </a:xfrm>
            <a:custGeom>
              <a:avLst/>
              <a:gdLst/>
              <a:ahLst/>
              <a:cxnLst/>
              <a:rect r="r" b="b" t="t" l="l"/>
              <a:pathLst>
                <a:path h="1022350" w="3989070">
                  <a:moveTo>
                    <a:pt x="0" y="0"/>
                  </a:moveTo>
                  <a:lnTo>
                    <a:pt x="3989070" y="0"/>
                  </a:lnTo>
                  <a:lnTo>
                    <a:pt x="3989070" y="1022350"/>
                  </a:lnTo>
                  <a:lnTo>
                    <a:pt x="0" y="102235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4014470" cy="1047750"/>
            </a:xfrm>
            <a:custGeom>
              <a:avLst/>
              <a:gdLst/>
              <a:ahLst/>
              <a:cxnLst/>
              <a:rect r="r" b="b" t="t" l="l"/>
              <a:pathLst>
                <a:path h="1047750" w="4014470">
                  <a:moveTo>
                    <a:pt x="12700" y="0"/>
                  </a:moveTo>
                  <a:lnTo>
                    <a:pt x="4001770" y="0"/>
                  </a:lnTo>
                  <a:cubicBezTo>
                    <a:pt x="4008755" y="0"/>
                    <a:pt x="4014470" y="5715"/>
                    <a:pt x="4014470" y="12700"/>
                  </a:cubicBezTo>
                  <a:lnTo>
                    <a:pt x="4014470" y="1035050"/>
                  </a:lnTo>
                  <a:cubicBezTo>
                    <a:pt x="4014470" y="1042035"/>
                    <a:pt x="4008755" y="1047750"/>
                    <a:pt x="4001770" y="1047750"/>
                  </a:cubicBezTo>
                  <a:lnTo>
                    <a:pt x="12700" y="1047750"/>
                  </a:lnTo>
                  <a:cubicBezTo>
                    <a:pt x="5715" y="1047750"/>
                    <a:pt x="0" y="1042035"/>
                    <a:pt x="0" y="103505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035050"/>
                  </a:lnTo>
                  <a:lnTo>
                    <a:pt x="12700" y="1035050"/>
                  </a:lnTo>
                  <a:lnTo>
                    <a:pt x="12700" y="1022350"/>
                  </a:lnTo>
                  <a:lnTo>
                    <a:pt x="4001770" y="1022350"/>
                  </a:lnTo>
                  <a:lnTo>
                    <a:pt x="4001770" y="1035050"/>
                  </a:lnTo>
                  <a:lnTo>
                    <a:pt x="3989070" y="1035050"/>
                  </a:lnTo>
                  <a:lnTo>
                    <a:pt x="3989070" y="12700"/>
                  </a:lnTo>
                  <a:lnTo>
                    <a:pt x="4001770" y="12700"/>
                  </a:lnTo>
                  <a:lnTo>
                    <a:pt x="400177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19050"/>
              <a:ext cx="4014470" cy="1066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Dashboard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 rot="116292">
            <a:off x="8305639" y="8849678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8849678" y="8451532"/>
            <a:ext cx="3010852" cy="1279207"/>
            <a:chOff x="0" y="0"/>
            <a:chExt cx="4014470" cy="170561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12700" y="12700"/>
              <a:ext cx="3989070" cy="1680210"/>
            </a:xfrm>
            <a:custGeom>
              <a:avLst/>
              <a:gdLst/>
              <a:ahLst/>
              <a:cxnLst/>
              <a:rect r="r" b="b" t="t" l="l"/>
              <a:pathLst>
                <a:path h="1680210" w="3989070">
                  <a:moveTo>
                    <a:pt x="0" y="0"/>
                  </a:moveTo>
                  <a:lnTo>
                    <a:pt x="3989070" y="0"/>
                  </a:lnTo>
                  <a:lnTo>
                    <a:pt x="3989070" y="1680210"/>
                  </a:lnTo>
                  <a:lnTo>
                    <a:pt x="0" y="168021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014470" cy="1705610"/>
            </a:xfrm>
            <a:custGeom>
              <a:avLst/>
              <a:gdLst/>
              <a:ahLst/>
              <a:cxnLst/>
              <a:rect r="r" b="b" t="t" l="l"/>
              <a:pathLst>
                <a:path h="1705610" w="4014470">
                  <a:moveTo>
                    <a:pt x="12700" y="0"/>
                  </a:moveTo>
                  <a:lnTo>
                    <a:pt x="4001770" y="0"/>
                  </a:lnTo>
                  <a:cubicBezTo>
                    <a:pt x="4008755" y="0"/>
                    <a:pt x="4014470" y="5715"/>
                    <a:pt x="4014470" y="12700"/>
                  </a:cubicBezTo>
                  <a:lnTo>
                    <a:pt x="4014470" y="1692910"/>
                  </a:lnTo>
                  <a:cubicBezTo>
                    <a:pt x="4014470" y="1699895"/>
                    <a:pt x="4008755" y="1705610"/>
                    <a:pt x="4001770" y="1705610"/>
                  </a:cubicBezTo>
                  <a:lnTo>
                    <a:pt x="12700" y="1705610"/>
                  </a:lnTo>
                  <a:cubicBezTo>
                    <a:pt x="5715" y="1705610"/>
                    <a:pt x="0" y="1699895"/>
                    <a:pt x="0" y="169291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692910"/>
                  </a:lnTo>
                  <a:lnTo>
                    <a:pt x="12700" y="1692910"/>
                  </a:lnTo>
                  <a:lnTo>
                    <a:pt x="12700" y="1680210"/>
                  </a:lnTo>
                  <a:lnTo>
                    <a:pt x="4001770" y="1680210"/>
                  </a:lnTo>
                  <a:lnTo>
                    <a:pt x="4001770" y="1692910"/>
                  </a:lnTo>
                  <a:lnTo>
                    <a:pt x="3989070" y="1692910"/>
                  </a:lnTo>
                  <a:lnTo>
                    <a:pt x="3989070" y="12700"/>
                  </a:lnTo>
                  <a:lnTo>
                    <a:pt x="4001770" y="12700"/>
                  </a:lnTo>
                  <a:lnTo>
                    <a:pt x="400177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19050"/>
              <a:ext cx="4014470" cy="1724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Proctoring / Assessment Result</a:t>
              </a:r>
            </a:p>
          </p:txBody>
        </p:sp>
      </p:grpSp>
      <p:sp>
        <p:nvSpPr>
          <p:cNvPr name="AutoShape 75" id="75"/>
          <p:cNvSpPr/>
          <p:nvPr/>
        </p:nvSpPr>
        <p:spPr>
          <a:xfrm rot="116292">
            <a:off x="14356871" y="5335905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6" id="76"/>
          <p:cNvGrpSpPr/>
          <p:nvPr/>
        </p:nvGrpSpPr>
        <p:grpSpPr>
          <a:xfrm rot="0">
            <a:off x="14876145" y="4936808"/>
            <a:ext cx="3010853" cy="638175"/>
            <a:chOff x="0" y="0"/>
            <a:chExt cx="4014470" cy="8509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12700" y="12700"/>
              <a:ext cx="3989070" cy="825500"/>
            </a:xfrm>
            <a:custGeom>
              <a:avLst/>
              <a:gdLst/>
              <a:ahLst/>
              <a:cxnLst/>
              <a:rect r="r" b="b" t="t" l="l"/>
              <a:pathLst>
                <a:path h="825500" w="3989070">
                  <a:moveTo>
                    <a:pt x="0" y="0"/>
                  </a:moveTo>
                  <a:lnTo>
                    <a:pt x="3989070" y="0"/>
                  </a:lnTo>
                  <a:lnTo>
                    <a:pt x="3989070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4014470" cy="850900"/>
            </a:xfrm>
            <a:custGeom>
              <a:avLst/>
              <a:gdLst/>
              <a:ahLst/>
              <a:cxnLst/>
              <a:rect r="r" b="b" t="t" l="l"/>
              <a:pathLst>
                <a:path h="850900" w="4014470">
                  <a:moveTo>
                    <a:pt x="12700" y="0"/>
                  </a:moveTo>
                  <a:lnTo>
                    <a:pt x="4001770" y="0"/>
                  </a:lnTo>
                  <a:cubicBezTo>
                    <a:pt x="4008755" y="0"/>
                    <a:pt x="4014470" y="5715"/>
                    <a:pt x="4014470" y="12700"/>
                  </a:cubicBezTo>
                  <a:lnTo>
                    <a:pt x="4014470" y="838200"/>
                  </a:lnTo>
                  <a:cubicBezTo>
                    <a:pt x="4014470" y="845185"/>
                    <a:pt x="4008755" y="850900"/>
                    <a:pt x="4001770" y="850900"/>
                  </a:cubicBezTo>
                  <a:lnTo>
                    <a:pt x="12700" y="850900"/>
                  </a:lnTo>
                  <a:cubicBezTo>
                    <a:pt x="5715" y="850900"/>
                    <a:pt x="0" y="845185"/>
                    <a:pt x="0" y="8382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838200"/>
                  </a:lnTo>
                  <a:lnTo>
                    <a:pt x="12700" y="838200"/>
                  </a:lnTo>
                  <a:lnTo>
                    <a:pt x="12700" y="825500"/>
                  </a:lnTo>
                  <a:lnTo>
                    <a:pt x="4001770" y="825500"/>
                  </a:lnTo>
                  <a:lnTo>
                    <a:pt x="4001770" y="838200"/>
                  </a:lnTo>
                  <a:lnTo>
                    <a:pt x="3989070" y="838200"/>
                  </a:lnTo>
                  <a:lnTo>
                    <a:pt x="3989070" y="12700"/>
                  </a:lnTo>
                  <a:lnTo>
                    <a:pt x="4001770" y="12700"/>
                  </a:lnTo>
                  <a:lnTo>
                    <a:pt x="400177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19050"/>
              <a:ext cx="401447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Login</a:t>
              </a:r>
            </a:p>
          </p:txBody>
        </p:sp>
      </p:grpSp>
      <p:sp>
        <p:nvSpPr>
          <p:cNvPr name="AutoShape 80" id="80"/>
          <p:cNvSpPr/>
          <p:nvPr/>
        </p:nvSpPr>
        <p:spPr>
          <a:xfrm rot="116292">
            <a:off x="14381636" y="6090285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1" id="81"/>
          <p:cNvGrpSpPr/>
          <p:nvPr/>
        </p:nvGrpSpPr>
        <p:grpSpPr>
          <a:xfrm rot="0">
            <a:off x="14918055" y="5844540"/>
            <a:ext cx="3010853" cy="638175"/>
            <a:chOff x="0" y="0"/>
            <a:chExt cx="4014470" cy="8509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12700" y="12700"/>
              <a:ext cx="3989070" cy="825500"/>
            </a:xfrm>
            <a:custGeom>
              <a:avLst/>
              <a:gdLst/>
              <a:ahLst/>
              <a:cxnLst/>
              <a:rect r="r" b="b" t="t" l="l"/>
              <a:pathLst>
                <a:path h="825500" w="3989070">
                  <a:moveTo>
                    <a:pt x="0" y="0"/>
                  </a:moveTo>
                  <a:lnTo>
                    <a:pt x="3989070" y="0"/>
                  </a:lnTo>
                  <a:lnTo>
                    <a:pt x="3989070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4014470" cy="850900"/>
            </a:xfrm>
            <a:custGeom>
              <a:avLst/>
              <a:gdLst/>
              <a:ahLst/>
              <a:cxnLst/>
              <a:rect r="r" b="b" t="t" l="l"/>
              <a:pathLst>
                <a:path h="850900" w="4014470">
                  <a:moveTo>
                    <a:pt x="12700" y="0"/>
                  </a:moveTo>
                  <a:lnTo>
                    <a:pt x="4001770" y="0"/>
                  </a:lnTo>
                  <a:cubicBezTo>
                    <a:pt x="4008755" y="0"/>
                    <a:pt x="4014470" y="5715"/>
                    <a:pt x="4014470" y="12700"/>
                  </a:cubicBezTo>
                  <a:lnTo>
                    <a:pt x="4014470" y="838200"/>
                  </a:lnTo>
                  <a:cubicBezTo>
                    <a:pt x="4014470" y="845185"/>
                    <a:pt x="4008755" y="850900"/>
                    <a:pt x="4001770" y="850900"/>
                  </a:cubicBezTo>
                  <a:lnTo>
                    <a:pt x="12700" y="850900"/>
                  </a:lnTo>
                  <a:cubicBezTo>
                    <a:pt x="5715" y="850900"/>
                    <a:pt x="0" y="845185"/>
                    <a:pt x="0" y="8382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838200"/>
                  </a:lnTo>
                  <a:lnTo>
                    <a:pt x="12700" y="838200"/>
                  </a:lnTo>
                  <a:lnTo>
                    <a:pt x="12700" y="825500"/>
                  </a:lnTo>
                  <a:lnTo>
                    <a:pt x="4001770" y="825500"/>
                  </a:lnTo>
                  <a:lnTo>
                    <a:pt x="4001770" y="838200"/>
                  </a:lnTo>
                  <a:lnTo>
                    <a:pt x="3989070" y="838200"/>
                  </a:lnTo>
                  <a:lnTo>
                    <a:pt x="3989070" y="12700"/>
                  </a:lnTo>
                  <a:lnTo>
                    <a:pt x="4001770" y="12700"/>
                  </a:lnTo>
                  <a:lnTo>
                    <a:pt x="400177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19050"/>
              <a:ext cx="401447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Dashboard</a:t>
              </a:r>
            </a:p>
          </p:txBody>
        </p:sp>
      </p:grpSp>
      <p:sp>
        <p:nvSpPr>
          <p:cNvPr name="AutoShape 85" id="85"/>
          <p:cNvSpPr/>
          <p:nvPr/>
        </p:nvSpPr>
        <p:spPr>
          <a:xfrm rot="116292">
            <a:off x="14381636" y="6996112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6" id="86"/>
          <p:cNvGrpSpPr/>
          <p:nvPr/>
        </p:nvGrpSpPr>
        <p:grpSpPr>
          <a:xfrm rot="0">
            <a:off x="14964727" y="6601778"/>
            <a:ext cx="3010852" cy="1331595"/>
            <a:chOff x="0" y="0"/>
            <a:chExt cx="4014470" cy="177546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12700" y="12700"/>
              <a:ext cx="3989070" cy="1750060"/>
            </a:xfrm>
            <a:custGeom>
              <a:avLst/>
              <a:gdLst/>
              <a:ahLst/>
              <a:cxnLst/>
              <a:rect r="r" b="b" t="t" l="l"/>
              <a:pathLst>
                <a:path h="1750060" w="3989070">
                  <a:moveTo>
                    <a:pt x="0" y="0"/>
                  </a:moveTo>
                  <a:lnTo>
                    <a:pt x="3989070" y="0"/>
                  </a:lnTo>
                  <a:lnTo>
                    <a:pt x="3989070" y="1750060"/>
                  </a:lnTo>
                  <a:lnTo>
                    <a:pt x="0" y="175006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014470" cy="1775460"/>
            </a:xfrm>
            <a:custGeom>
              <a:avLst/>
              <a:gdLst/>
              <a:ahLst/>
              <a:cxnLst/>
              <a:rect r="r" b="b" t="t" l="l"/>
              <a:pathLst>
                <a:path h="1775460" w="4014470">
                  <a:moveTo>
                    <a:pt x="12700" y="0"/>
                  </a:moveTo>
                  <a:lnTo>
                    <a:pt x="4001770" y="0"/>
                  </a:lnTo>
                  <a:cubicBezTo>
                    <a:pt x="4008755" y="0"/>
                    <a:pt x="4014470" y="5715"/>
                    <a:pt x="4014470" y="12700"/>
                  </a:cubicBezTo>
                  <a:lnTo>
                    <a:pt x="4014470" y="1762760"/>
                  </a:lnTo>
                  <a:cubicBezTo>
                    <a:pt x="4014470" y="1769745"/>
                    <a:pt x="4008755" y="1775460"/>
                    <a:pt x="4001770" y="1775460"/>
                  </a:cubicBezTo>
                  <a:lnTo>
                    <a:pt x="12700" y="1775460"/>
                  </a:lnTo>
                  <a:cubicBezTo>
                    <a:pt x="5715" y="1775460"/>
                    <a:pt x="0" y="1769745"/>
                    <a:pt x="0" y="176276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62760"/>
                  </a:lnTo>
                  <a:lnTo>
                    <a:pt x="12700" y="1762760"/>
                  </a:lnTo>
                  <a:lnTo>
                    <a:pt x="12700" y="1750060"/>
                  </a:lnTo>
                  <a:lnTo>
                    <a:pt x="4001770" y="1750060"/>
                  </a:lnTo>
                  <a:lnTo>
                    <a:pt x="4001770" y="1762760"/>
                  </a:lnTo>
                  <a:lnTo>
                    <a:pt x="3989070" y="1762760"/>
                  </a:lnTo>
                  <a:lnTo>
                    <a:pt x="3989070" y="12700"/>
                  </a:lnTo>
                  <a:lnTo>
                    <a:pt x="4001770" y="12700"/>
                  </a:lnTo>
                  <a:lnTo>
                    <a:pt x="400177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19050"/>
              <a:ext cx="4014470" cy="1794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Assessment Management/ Creation</a:t>
              </a:r>
            </a:p>
          </p:txBody>
        </p:sp>
      </p:grpSp>
      <p:sp>
        <p:nvSpPr>
          <p:cNvPr name="AutoShape 90" id="90"/>
          <p:cNvSpPr/>
          <p:nvPr/>
        </p:nvSpPr>
        <p:spPr>
          <a:xfrm rot="116292">
            <a:off x="14332106" y="8426768"/>
            <a:ext cx="563250" cy="0"/>
          </a:xfrm>
          <a:prstGeom prst="line">
            <a:avLst/>
          </a:prstGeom>
          <a:ln cap="rnd" w="9525">
            <a:solidFill>
              <a:srgbClr val="5677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1" id="91"/>
          <p:cNvGrpSpPr/>
          <p:nvPr/>
        </p:nvGrpSpPr>
        <p:grpSpPr>
          <a:xfrm rot="0">
            <a:off x="14876145" y="8104822"/>
            <a:ext cx="3010853" cy="1331595"/>
            <a:chOff x="0" y="0"/>
            <a:chExt cx="4014470" cy="177546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12700" y="12700"/>
              <a:ext cx="3989070" cy="1750060"/>
            </a:xfrm>
            <a:custGeom>
              <a:avLst/>
              <a:gdLst/>
              <a:ahLst/>
              <a:cxnLst/>
              <a:rect r="r" b="b" t="t" l="l"/>
              <a:pathLst>
                <a:path h="1750060" w="3989070">
                  <a:moveTo>
                    <a:pt x="0" y="0"/>
                  </a:moveTo>
                  <a:lnTo>
                    <a:pt x="3989070" y="0"/>
                  </a:lnTo>
                  <a:lnTo>
                    <a:pt x="3989070" y="1750060"/>
                  </a:lnTo>
                  <a:lnTo>
                    <a:pt x="0" y="1750060"/>
                  </a:lnTo>
                  <a:close/>
                </a:path>
              </a:pathLst>
            </a:custGeom>
            <a:solidFill>
              <a:srgbClr val="5677FF"/>
            </a:solidFill>
          </p:spPr>
        </p:sp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4014470" cy="1775460"/>
            </a:xfrm>
            <a:custGeom>
              <a:avLst/>
              <a:gdLst/>
              <a:ahLst/>
              <a:cxnLst/>
              <a:rect r="r" b="b" t="t" l="l"/>
              <a:pathLst>
                <a:path h="1775460" w="4014470">
                  <a:moveTo>
                    <a:pt x="12700" y="0"/>
                  </a:moveTo>
                  <a:lnTo>
                    <a:pt x="4001770" y="0"/>
                  </a:lnTo>
                  <a:cubicBezTo>
                    <a:pt x="4008755" y="0"/>
                    <a:pt x="4014470" y="5715"/>
                    <a:pt x="4014470" y="12700"/>
                  </a:cubicBezTo>
                  <a:lnTo>
                    <a:pt x="4014470" y="1762760"/>
                  </a:lnTo>
                  <a:cubicBezTo>
                    <a:pt x="4014470" y="1769745"/>
                    <a:pt x="4008755" y="1775460"/>
                    <a:pt x="4001770" y="1775460"/>
                  </a:cubicBezTo>
                  <a:lnTo>
                    <a:pt x="12700" y="1775460"/>
                  </a:lnTo>
                  <a:cubicBezTo>
                    <a:pt x="5715" y="1775460"/>
                    <a:pt x="0" y="1769745"/>
                    <a:pt x="0" y="176276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62760"/>
                  </a:lnTo>
                  <a:lnTo>
                    <a:pt x="12700" y="1762760"/>
                  </a:lnTo>
                  <a:lnTo>
                    <a:pt x="12700" y="1750060"/>
                  </a:lnTo>
                  <a:lnTo>
                    <a:pt x="4001770" y="1750060"/>
                  </a:lnTo>
                  <a:lnTo>
                    <a:pt x="4001770" y="1762760"/>
                  </a:lnTo>
                  <a:lnTo>
                    <a:pt x="3989070" y="1762760"/>
                  </a:lnTo>
                  <a:lnTo>
                    <a:pt x="3989070" y="12700"/>
                  </a:lnTo>
                  <a:lnTo>
                    <a:pt x="4001770" y="12700"/>
                  </a:lnTo>
                  <a:lnTo>
                    <a:pt x="400177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132FF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-19050"/>
              <a:ext cx="4014470" cy="1794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Admin RE &amp; AI / Audit Logs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56" t="0" r="-595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05062" y="627697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FUNCTIONALITIES AND DESIGN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50820" y="2169795"/>
            <a:ext cx="4911090" cy="67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COMPONENTS: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39014" y="2816115"/>
            <a:ext cx="10375583" cy="792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75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Load Balancer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Distributes traffic.</a:t>
            </a:r>
          </a:p>
          <a:p>
            <a:pPr algn="l" marL="542925" indent="-271462" lvl="1">
              <a:lnSpc>
                <a:spcPts val="75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Web Servers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Frontend and application.</a:t>
            </a:r>
          </a:p>
          <a:p>
            <a:pPr algn="l" marL="542925" indent="-271462" lvl="1">
              <a:lnSpc>
                <a:spcPts val="75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 Server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Core logic processing.</a:t>
            </a:r>
          </a:p>
          <a:p>
            <a:pPr algn="l" marL="542925" indent="-271462" lvl="1">
              <a:lnSpc>
                <a:spcPts val="75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DB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storage (SQL/NoSQL).</a:t>
            </a:r>
          </a:p>
          <a:p>
            <a:pPr algn="l" marL="542925" indent="-271462" lvl="1">
              <a:lnSpc>
                <a:spcPts val="75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Cache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Performance boost (Redis/Memcached).</a:t>
            </a:r>
          </a:p>
          <a:p>
            <a:pPr algn="l" marL="542925" indent="-271462" lvl="1">
              <a:lnSpc>
                <a:spcPts val="75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Cloud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Scalable infrastructure.</a:t>
            </a:r>
          </a:p>
          <a:p>
            <a:pPr algn="l" marL="542925" indent="-271462" lvl="1">
              <a:lnSpc>
                <a:spcPts val="36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96525"/>
          </a:xfrm>
          <a:custGeom>
            <a:avLst/>
            <a:gdLst/>
            <a:ahLst/>
            <a:cxnLst/>
            <a:rect r="r" b="b" t="t" l="l"/>
            <a:pathLst>
              <a:path h="10296525" w="18288000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B347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51748" y="1107282"/>
            <a:ext cx="1123950" cy="347662"/>
          </a:xfrm>
          <a:custGeom>
            <a:avLst/>
            <a:gdLst/>
            <a:ahLst/>
            <a:cxnLst/>
            <a:rect r="r" b="b" t="t" l="l"/>
            <a:pathLst>
              <a:path h="347662" w="1123950">
                <a:moveTo>
                  <a:pt x="0" y="0"/>
                </a:moveTo>
                <a:lnTo>
                  <a:pt x="1123950" y="0"/>
                </a:lnTo>
                <a:lnTo>
                  <a:pt x="1123950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89007" y="695325"/>
            <a:ext cx="2671762" cy="428625"/>
          </a:xfrm>
          <a:custGeom>
            <a:avLst/>
            <a:gdLst/>
            <a:ahLst/>
            <a:cxnLst/>
            <a:rect r="r" b="b" t="t" l="l"/>
            <a:pathLst>
              <a:path h="428625" w="2671762">
                <a:moveTo>
                  <a:pt x="0" y="0"/>
                </a:moveTo>
                <a:lnTo>
                  <a:pt x="2671763" y="0"/>
                </a:lnTo>
                <a:lnTo>
                  <a:pt x="2671763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89007" y="1335882"/>
            <a:ext cx="2671762" cy="109538"/>
          </a:xfrm>
          <a:custGeom>
            <a:avLst/>
            <a:gdLst/>
            <a:ahLst/>
            <a:cxnLst/>
            <a:rect r="r" b="b" t="t" l="l"/>
            <a:pathLst>
              <a:path h="109538" w="2671762">
                <a:moveTo>
                  <a:pt x="0" y="0"/>
                </a:moveTo>
                <a:lnTo>
                  <a:pt x="2671763" y="0"/>
                </a:lnTo>
                <a:lnTo>
                  <a:pt x="2671763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4788" y="9308307"/>
            <a:ext cx="2669382" cy="431007"/>
          </a:xfrm>
          <a:custGeom>
            <a:avLst/>
            <a:gdLst/>
            <a:ahLst/>
            <a:cxnLst/>
            <a:rect r="r" b="b" t="t" l="l"/>
            <a:pathLst>
              <a:path h="431007" w="2669382">
                <a:moveTo>
                  <a:pt x="0" y="0"/>
                </a:moveTo>
                <a:lnTo>
                  <a:pt x="2669382" y="0"/>
                </a:lnTo>
                <a:lnTo>
                  <a:pt x="2669382" y="431007"/>
                </a:lnTo>
                <a:lnTo>
                  <a:pt x="0" y="431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4788" y="8989220"/>
            <a:ext cx="2669382" cy="109538"/>
          </a:xfrm>
          <a:custGeom>
            <a:avLst/>
            <a:gdLst/>
            <a:ahLst/>
            <a:cxnLst/>
            <a:rect r="r" b="b" t="t" l="l"/>
            <a:pathLst>
              <a:path h="109538" w="2669382">
                <a:moveTo>
                  <a:pt x="0" y="0"/>
                </a:moveTo>
                <a:lnTo>
                  <a:pt x="2669382" y="0"/>
                </a:lnTo>
                <a:lnTo>
                  <a:pt x="2669382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32710" y="1800225"/>
            <a:ext cx="1302162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FUNCTIONALITIES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08835" y="2719387"/>
            <a:ext cx="15389543" cy="622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Assessment Creation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Customizable Tools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Design and configure assessments.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Feedback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Instant Updates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Provide immediate feedback on submissions.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Authentication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Secure Access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Manage user login and permissions.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Management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marL="1228725" indent="-409575" lvl="2">
              <a:lnSpc>
                <a:spcPts val="54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Storage &amp; Retrieval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Handle user data and assessment results.</a:t>
            </a:r>
          </a:p>
          <a:p>
            <a:pPr algn="l" marL="1228725" indent="-409575" lvl="2">
              <a:lnSpc>
                <a:spcPts val="3600"/>
              </a:lnSpc>
            </a:pPr>
          </a:p>
        </p:txBody>
      </p:sp>
      <p:sp>
        <p:nvSpPr>
          <p:cNvPr name="Freeform 12" id="12" descr="WhatsApp Image 2024-08-31 at 2.46.07 PM"/>
          <p:cNvSpPr/>
          <p:nvPr/>
        </p:nvSpPr>
        <p:spPr>
          <a:xfrm flipH="false" flipV="false" rot="0">
            <a:off x="16383952" y="-9525"/>
            <a:ext cx="1904048" cy="1465898"/>
          </a:xfrm>
          <a:custGeom>
            <a:avLst/>
            <a:gdLst/>
            <a:ahLst/>
            <a:cxnLst/>
            <a:rect r="r" b="b" t="t" l="l"/>
            <a:pathLst>
              <a:path h="1465898" w="1904048">
                <a:moveTo>
                  <a:pt x="0" y="0"/>
                </a:moveTo>
                <a:lnTo>
                  <a:pt x="1904048" y="0"/>
                </a:lnTo>
                <a:lnTo>
                  <a:pt x="1904048" y="1465898"/>
                </a:lnTo>
                <a:lnTo>
                  <a:pt x="0" y="146589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5956" t="0" r="-5956" b="0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DAGPsyy2s8k</dc:identifier>
  <dcterms:modified xsi:type="dcterms:W3CDTF">2011-08-01T06:04:30Z</dcterms:modified>
  <cp:revision>1</cp:revision>
  <dc:title>Hexaware_phase1.pptx</dc:title>
</cp:coreProperties>
</file>