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sldIdLst>
    <p:sldId id="270" r:id="rId2"/>
    <p:sldId id="257" r:id="rId3"/>
    <p:sldId id="258" r:id="rId4"/>
    <p:sldId id="259" r:id="rId5"/>
    <p:sldId id="260" r:id="rId6"/>
    <p:sldId id="269" r:id="rId7"/>
    <p:sldId id="262" r:id="rId8"/>
    <p:sldId id="267" r:id="rId9"/>
    <p:sldId id="263" r:id="rId10"/>
    <p:sldId id="265" r:id="rId11"/>
    <p:sldId id="264" r:id="rId12"/>
    <p:sldId id="268" r:id="rId13"/>
    <p:sldId id="266"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446C75-827D-471A-A809-6F28990C1A1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4629F1B-87DF-4E05-B008-2DF55D89D2A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5538CA7-6059-4666-9C02-8F50B47CC29E}"/>
              </a:ext>
            </a:extLst>
          </p:cNvPr>
          <p:cNvSpPr>
            <a:spLocks noGrp="1"/>
          </p:cNvSpPr>
          <p:nvPr>
            <p:ph type="dt" sz="half" idx="10"/>
          </p:nvPr>
        </p:nvSpPr>
        <p:spPr/>
        <p:txBody>
          <a:bodyPr/>
          <a:lstStyle/>
          <a:p>
            <a:fld id="{B878532F-43A9-4AE0-A287-A01919BEF100}" type="datetimeFigureOut">
              <a:rPr lang="en-IN" smtClean="0"/>
              <a:t>16-03-2020</a:t>
            </a:fld>
            <a:endParaRPr lang="en-IN"/>
          </a:p>
        </p:txBody>
      </p:sp>
      <p:sp>
        <p:nvSpPr>
          <p:cNvPr id="5" name="Footer Placeholder 4">
            <a:extLst>
              <a:ext uri="{FF2B5EF4-FFF2-40B4-BE49-F238E27FC236}">
                <a16:creationId xmlns:a16="http://schemas.microsoft.com/office/drawing/2014/main" id="{E7587813-EC84-40D3-9658-A8F1C530818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A347A85-3A1E-4C5F-B9F6-B5E980792E4D}"/>
              </a:ext>
            </a:extLst>
          </p:cNvPr>
          <p:cNvSpPr>
            <a:spLocks noGrp="1"/>
          </p:cNvSpPr>
          <p:nvPr>
            <p:ph type="sldNum" sz="quarter" idx="12"/>
          </p:nvPr>
        </p:nvSpPr>
        <p:spPr/>
        <p:txBody>
          <a:bodyPr/>
          <a:lstStyle/>
          <a:p>
            <a:fld id="{B1E4CB22-C952-45E0-B089-0FDCC0E5CD4E}" type="slidenum">
              <a:rPr lang="en-IN" smtClean="0"/>
              <a:t>‹#›</a:t>
            </a:fld>
            <a:endParaRPr lang="en-IN"/>
          </a:p>
        </p:txBody>
      </p:sp>
    </p:spTree>
    <p:extLst>
      <p:ext uri="{BB962C8B-B14F-4D97-AF65-F5344CB8AC3E}">
        <p14:creationId xmlns:p14="http://schemas.microsoft.com/office/powerpoint/2010/main" val="19502380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A781B-197D-45FB-B167-350B44502E6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77844DE-597A-442D-8FC4-3A3FF31F031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840D096-A5FA-4148-B9E4-8E7FD98CA7BF}"/>
              </a:ext>
            </a:extLst>
          </p:cNvPr>
          <p:cNvSpPr>
            <a:spLocks noGrp="1"/>
          </p:cNvSpPr>
          <p:nvPr>
            <p:ph type="dt" sz="half" idx="10"/>
          </p:nvPr>
        </p:nvSpPr>
        <p:spPr/>
        <p:txBody>
          <a:bodyPr/>
          <a:lstStyle/>
          <a:p>
            <a:fld id="{B878532F-43A9-4AE0-A287-A01919BEF100}" type="datetimeFigureOut">
              <a:rPr lang="en-IN" smtClean="0"/>
              <a:t>16-03-2020</a:t>
            </a:fld>
            <a:endParaRPr lang="en-IN"/>
          </a:p>
        </p:txBody>
      </p:sp>
      <p:sp>
        <p:nvSpPr>
          <p:cNvPr id="5" name="Footer Placeholder 4">
            <a:extLst>
              <a:ext uri="{FF2B5EF4-FFF2-40B4-BE49-F238E27FC236}">
                <a16:creationId xmlns:a16="http://schemas.microsoft.com/office/drawing/2014/main" id="{22AC9BC4-1D33-4E88-A9BF-6E0E0E0AA39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7A8528C-B935-45D0-BA8A-EB51F31AC82D}"/>
              </a:ext>
            </a:extLst>
          </p:cNvPr>
          <p:cNvSpPr>
            <a:spLocks noGrp="1"/>
          </p:cNvSpPr>
          <p:nvPr>
            <p:ph type="sldNum" sz="quarter" idx="12"/>
          </p:nvPr>
        </p:nvSpPr>
        <p:spPr/>
        <p:txBody>
          <a:bodyPr/>
          <a:lstStyle/>
          <a:p>
            <a:fld id="{B1E4CB22-C952-45E0-B089-0FDCC0E5CD4E}" type="slidenum">
              <a:rPr lang="en-IN" smtClean="0"/>
              <a:t>‹#›</a:t>
            </a:fld>
            <a:endParaRPr lang="en-IN"/>
          </a:p>
        </p:txBody>
      </p:sp>
    </p:spTree>
    <p:extLst>
      <p:ext uri="{BB962C8B-B14F-4D97-AF65-F5344CB8AC3E}">
        <p14:creationId xmlns:p14="http://schemas.microsoft.com/office/powerpoint/2010/main" val="38543919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11DA3F4-1EE3-4658-BE3E-C466DDF5653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5B7CBE9-897E-4BAA-8702-BC7802D5515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FC6097D-5885-4C23-B5B3-9C85CCC5A7D7}"/>
              </a:ext>
            </a:extLst>
          </p:cNvPr>
          <p:cNvSpPr>
            <a:spLocks noGrp="1"/>
          </p:cNvSpPr>
          <p:nvPr>
            <p:ph type="dt" sz="half" idx="10"/>
          </p:nvPr>
        </p:nvSpPr>
        <p:spPr/>
        <p:txBody>
          <a:bodyPr/>
          <a:lstStyle/>
          <a:p>
            <a:fld id="{B878532F-43A9-4AE0-A287-A01919BEF100}" type="datetimeFigureOut">
              <a:rPr lang="en-IN" smtClean="0"/>
              <a:t>16-03-2020</a:t>
            </a:fld>
            <a:endParaRPr lang="en-IN"/>
          </a:p>
        </p:txBody>
      </p:sp>
      <p:sp>
        <p:nvSpPr>
          <p:cNvPr id="5" name="Footer Placeholder 4">
            <a:extLst>
              <a:ext uri="{FF2B5EF4-FFF2-40B4-BE49-F238E27FC236}">
                <a16:creationId xmlns:a16="http://schemas.microsoft.com/office/drawing/2014/main" id="{80BDA8D8-A26E-4E25-9ECB-1F0AE959EBF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50B63E3-9AEA-4B42-918F-F3D2B243838B}"/>
              </a:ext>
            </a:extLst>
          </p:cNvPr>
          <p:cNvSpPr>
            <a:spLocks noGrp="1"/>
          </p:cNvSpPr>
          <p:nvPr>
            <p:ph type="sldNum" sz="quarter" idx="12"/>
          </p:nvPr>
        </p:nvSpPr>
        <p:spPr/>
        <p:txBody>
          <a:bodyPr/>
          <a:lstStyle/>
          <a:p>
            <a:fld id="{B1E4CB22-C952-45E0-B089-0FDCC0E5CD4E}" type="slidenum">
              <a:rPr lang="en-IN" smtClean="0"/>
              <a:t>‹#›</a:t>
            </a:fld>
            <a:endParaRPr lang="en-IN"/>
          </a:p>
        </p:txBody>
      </p:sp>
    </p:spTree>
    <p:extLst>
      <p:ext uri="{BB962C8B-B14F-4D97-AF65-F5344CB8AC3E}">
        <p14:creationId xmlns:p14="http://schemas.microsoft.com/office/powerpoint/2010/main" val="26777166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723EA7-D034-492A-9F64-8CBBFDF9250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FE1F320-C8E6-4A67-8614-C258E1AFBCA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407523C-19ED-4A17-9DE9-E3D28355916A}"/>
              </a:ext>
            </a:extLst>
          </p:cNvPr>
          <p:cNvSpPr>
            <a:spLocks noGrp="1"/>
          </p:cNvSpPr>
          <p:nvPr>
            <p:ph type="dt" sz="half" idx="10"/>
          </p:nvPr>
        </p:nvSpPr>
        <p:spPr/>
        <p:txBody>
          <a:bodyPr/>
          <a:lstStyle/>
          <a:p>
            <a:fld id="{B878532F-43A9-4AE0-A287-A01919BEF100}" type="datetimeFigureOut">
              <a:rPr lang="en-IN" smtClean="0"/>
              <a:t>16-03-2020</a:t>
            </a:fld>
            <a:endParaRPr lang="en-IN"/>
          </a:p>
        </p:txBody>
      </p:sp>
      <p:sp>
        <p:nvSpPr>
          <p:cNvPr id="5" name="Footer Placeholder 4">
            <a:extLst>
              <a:ext uri="{FF2B5EF4-FFF2-40B4-BE49-F238E27FC236}">
                <a16:creationId xmlns:a16="http://schemas.microsoft.com/office/drawing/2014/main" id="{E40B5E66-D6AF-444E-BE00-1470C7055AB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18405C3-0B3F-4003-928C-2E065094C782}"/>
              </a:ext>
            </a:extLst>
          </p:cNvPr>
          <p:cNvSpPr>
            <a:spLocks noGrp="1"/>
          </p:cNvSpPr>
          <p:nvPr>
            <p:ph type="sldNum" sz="quarter" idx="12"/>
          </p:nvPr>
        </p:nvSpPr>
        <p:spPr/>
        <p:txBody>
          <a:bodyPr/>
          <a:lstStyle/>
          <a:p>
            <a:fld id="{B1E4CB22-C952-45E0-B089-0FDCC0E5CD4E}" type="slidenum">
              <a:rPr lang="en-IN" smtClean="0"/>
              <a:t>‹#›</a:t>
            </a:fld>
            <a:endParaRPr lang="en-IN"/>
          </a:p>
        </p:txBody>
      </p:sp>
    </p:spTree>
    <p:extLst>
      <p:ext uri="{BB962C8B-B14F-4D97-AF65-F5344CB8AC3E}">
        <p14:creationId xmlns:p14="http://schemas.microsoft.com/office/powerpoint/2010/main" val="17476678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3333FE-53F7-423E-A816-05D87633011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9B97FD2-047F-4AA5-ACC2-D608D629475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7C08568-DB98-44AA-9369-6BFCD0DE1988}"/>
              </a:ext>
            </a:extLst>
          </p:cNvPr>
          <p:cNvSpPr>
            <a:spLocks noGrp="1"/>
          </p:cNvSpPr>
          <p:nvPr>
            <p:ph type="dt" sz="half" idx="10"/>
          </p:nvPr>
        </p:nvSpPr>
        <p:spPr/>
        <p:txBody>
          <a:bodyPr/>
          <a:lstStyle/>
          <a:p>
            <a:fld id="{B878532F-43A9-4AE0-A287-A01919BEF100}" type="datetimeFigureOut">
              <a:rPr lang="en-IN" smtClean="0"/>
              <a:t>16-03-2020</a:t>
            </a:fld>
            <a:endParaRPr lang="en-IN"/>
          </a:p>
        </p:txBody>
      </p:sp>
      <p:sp>
        <p:nvSpPr>
          <p:cNvPr id="5" name="Footer Placeholder 4">
            <a:extLst>
              <a:ext uri="{FF2B5EF4-FFF2-40B4-BE49-F238E27FC236}">
                <a16:creationId xmlns:a16="http://schemas.microsoft.com/office/drawing/2014/main" id="{F40E29FF-BEF3-47A4-9600-4B48F9A45DA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23A5679-3C0A-40CF-96FB-6F4E1D34747F}"/>
              </a:ext>
            </a:extLst>
          </p:cNvPr>
          <p:cNvSpPr>
            <a:spLocks noGrp="1"/>
          </p:cNvSpPr>
          <p:nvPr>
            <p:ph type="sldNum" sz="quarter" idx="12"/>
          </p:nvPr>
        </p:nvSpPr>
        <p:spPr/>
        <p:txBody>
          <a:bodyPr/>
          <a:lstStyle/>
          <a:p>
            <a:fld id="{B1E4CB22-C952-45E0-B089-0FDCC0E5CD4E}" type="slidenum">
              <a:rPr lang="en-IN" smtClean="0"/>
              <a:t>‹#›</a:t>
            </a:fld>
            <a:endParaRPr lang="en-IN"/>
          </a:p>
        </p:txBody>
      </p:sp>
    </p:spTree>
    <p:extLst>
      <p:ext uri="{BB962C8B-B14F-4D97-AF65-F5344CB8AC3E}">
        <p14:creationId xmlns:p14="http://schemas.microsoft.com/office/powerpoint/2010/main" val="18426162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E72CC7-5731-4B9E-BDAF-7559D0D21D7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78F747E-B056-4CE6-A659-C2B8DF849F6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F2EA33A-26CC-4E47-98B0-C1EE96B85B7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6182CCC-E4FD-4D0E-BECF-0D168097041D}"/>
              </a:ext>
            </a:extLst>
          </p:cNvPr>
          <p:cNvSpPr>
            <a:spLocks noGrp="1"/>
          </p:cNvSpPr>
          <p:nvPr>
            <p:ph type="dt" sz="half" idx="10"/>
          </p:nvPr>
        </p:nvSpPr>
        <p:spPr/>
        <p:txBody>
          <a:bodyPr/>
          <a:lstStyle/>
          <a:p>
            <a:fld id="{B878532F-43A9-4AE0-A287-A01919BEF100}" type="datetimeFigureOut">
              <a:rPr lang="en-IN" smtClean="0"/>
              <a:t>16-03-2020</a:t>
            </a:fld>
            <a:endParaRPr lang="en-IN"/>
          </a:p>
        </p:txBody>
      </p:sp>
      <p:sp>
        <p:nvSpPr>
          <p:cNvPr id="6" name="Footer Placeholder 5">
            <a:extLst>
              <a:ext uri="{FF2B5EF4-FFF2-40B4-BE49-F238E27FC236}">
                <a16:creationId xmlns:a16="http://schemas.microsoft.com/office/drawing/2014/main" id="{D66A61EA-164E-459F-8EFF-4F5AE23EF1A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D61AE53-4361-422A-AA5C-1146FB7E52AD}"/>
              </a:ext>
            </a:extLst>
          </p:cNvPr>
          <p:cNvSpPr>
            <a:spLocks noGrp="1"/>
          </p:cNvSpPr>
          <p:nvPr>
            <p:ph type="sldNum" sz="quarter" idx="12"/>
          </p:nvPr>
        </p:nvSpPr>
        <p:spPr/>
        <p:txBody>
          <a:bodyPr/>
          <a:lstStyle/>
          <a:p>
            <a:fld id="{B1E4CB22-C952-45E0-B089-0FDCC0E5CD4E}" type="slidenum">
              <a:rPr lang="en-IN" smtClean="0"/>
              <a:t>‹#›</a:t>
            </a:fld>
            <a:endParaRPr lang="en-IN"/>
          </a:p>
        </p:txBody>
      </p:sp>
    </p:spTree>
    <p:extLst>
      <p:ext uri="{BB962C8B-B14F-4D97-AF65-F5344CB8AC3E}">
        <p14:creationId xmlns:p14="http://schemas.microsoft.com/office/powerpoint/2010/main" val="25123924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D55CBA-4654-4DC4-8A5F-6105C619830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33D7002-3216-4DE4-BD04-647A8DB0F35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CD60768-2451-4CA4-A63F-DBF0E7DC771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97DCA76-AB1E-49BD-8B26-9F8C345FC6A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8C9E797-A17F-4516-AAE0-EBF7AC96A13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B7C8428-4CF0-4926-8526-007F9FDDC440}"/>
              </a:ext>
            </a:extLst>
          </p:cNvPr>
          <p:cNvSpPr>
            <a:spLocks noGrp="1"/>
          </p:cNvSpPr>
          <p:nvPr>
            <p:ph type="dt" sz="half" idx="10"/>
          </p:nvPr>
        </p:nvSpPr>
        <p:spPr/>
        <p:txBody>
          <a:bodyPr/>
          <a:lstStyle/>
          <a:p>
            <a:fld id="{B878532F-43A9-4AE0-A287-A01919BEF100}" type="datetimeFigureOut">
              <a:rPr lang="en-IN" smtClean="0"/>
              <a:t>16-03-2020</a:t>
            </a:fld>
            <a:endParaRPr lang="en-IN"/>
          </a:p>
        </p:txBody>
      </p:sp>
      <p:sp>
        <p:nvSpPr>
          <p:cNvPr id="8" name="Footer Placeholder 7">
            <a:extLst>
              <a:ext uri="{FF2B5EF4-FFF2-40B4-BE49-F238E27FC236}">
                <a16:creationId xmlns:a16="http://schemas.microsoft.com/office/drawing/2014/main" id="{60CCF761-9523-4427-8989-7705AA47921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5BC76A8-1D70-48DB-B1D8-5CC82B7BFD02}"/>
              </a:ext>
            </a:extLst>
          </p:cNvPr>
          <p:cNvSpPr>
            <a:spLocks noGrp="1"/>
          </p:cNvSpPr>
          <p:nvPr>
            <p:ph type="sldNum" sz="quarter" idx="12"/>
          </p:nvPr>
        </p:nvSpPr>
        <p:spPr/>
        <p:txBody>
          <a:bodyPr/>
          <a:lstStyle/>
          <a:p>
            <a:fld id="{B1E4CB22-C952-45E0-B089-0FDCC0E5CD4E}" type="slidenum">
              <a:rPr lang="en-IN" smtClean="0"/>
              <a:t>‹#›</a:t>
            </a:fld>
            <a:endParaRPr lang="en-IN"/>
          </a:p>
        </p:txBody>
      </p:sp>
    </p:spTree>
    <p:extLst>
      <p:ext uri="{BB962C8B-B14F-4D97-AF65-F5344CB8AC3E}">
        <p14:creationId xmlns:p14="http://schemas.microsoft.com/office/powerpoint/2010/main" val="2575766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28CE4B-D42D-4E5E-891E-5182DB0CC7C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8FA2342-5D41-480E-8681-9F7A280B8A16}"/>
              </a:ext>
            </a:extLst>
          </p:cNvPr>
          <p:cNvSpPr>
            <a:spLocks noGrp="1"/>
          </p:cNvSpPr>
          <p:nvPr>
            <p:ph type="dt" sz="half" idx="10"/>
          </p:nvPr>
        </p:nvSpPr>
        <p:spPr/>
        <p:txBody>
          <a:bodyPr/>
          <a:lstStyle/>
          <a:p>
            <a:fld id="{B878532F-43A9-4AE0-A287-A01919BEF100}" type="datetimeFigureOut">
              <a:rPr lang="en-IN" smtClean="0"/>
              <a:t>16-03-2020</a:t>
            </a:fld>
            <a:endParaRPr lang="en-IN"/>
          </a:p>
        </p:txBody>
      </p:sp>
      <p:sp>
        <p:nvSpPr>
          <p:cNvPr id="4" name="Footer Placeholder 3">
            <a:extLst>
              <a:ext uri="{FF2B5EF4-FFF2-40B4-BE49-F238E27FC236}">
                <a16:creationId xmlns:a16="http://schemas.microsoft.com/office/drawing/2014/main" id="{E3431716-64B2-431E-9F59-4609446F972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EB665763-2810-40E6-8293-9ACAD0186740}"/>
              </a:ext>
            </a:extLst>
          </p:cNvPr>
          <p:cNvSpPr>
            <a:spLocks noGrp="1"/>
          </p:cNvSpPr>
          <p:nvPr>
            <p:ph type="sldNum" sz="quarter" idx="12"/>
          </p:nvPr>
        </p:nvSpPr>
        <p:spPr/>
        <p:txBody>
          <a:bodyPr/>
          <a:lstStyle/>
          <a:p>
            <a:fld id="{B1E4CB22-C952-45E0-B089-0FDCC0E5CD4E}" type="slidenum">
              <a:rPr lang="en-IN" smtClean="0"/>
              <a:t>‹#›</a:t>
            </a:fld>
            <a:endParaRPr lang="en-IN"/>
          </a:p>
        </p:txBody>
      </p:sp>
    </p:spTree>
    <p:extLst>
      <p:ext uri="{BB962C8B-B14F-4D97-AF65-F5344CB8AC3E}">
        <p14:creationId xmlns:p14="http://schemas.microsoft.com/office/powerpoint/2010/main" val="11350211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7226A09-67FA-4DE8-8949-1BBE1D0D1B6D}"/>
              </a:ext>
            </a:extLst>
          </p:cNvPr>
          <p:cNvSpPr>
            <a:spLocks noGrp="1"/>
          </p:cNvSpPr>
          <p:nvPr>
            <p:ph type="dt" sz="half" idx="10"/>
          </p:nvPr>
        </p:nvSpPr>
        <p:spPr/>
        <p:txBody>
          <a:bodyPr/>
          <a:lstStyle/>
          <a:p>
            <a:fld id="{B878532F-43A9-4AE0-A287-A01919BEF100}" type="datetimeFigureOut">
              <a:rPr lang="en-IN" smtClean="0"/>
              <a:t>16-03-2020</a:t>
            </a:fld>
            <a:endParaRPr lang="en-IN"/>
          </a:p>
        </p:txBody>
      </p:sp>
      <p:sp>
        <p:nvSpPr>
          <p:cNvPr id="3" name="Footer Placeholder 2">
            <a:extLst>
              <a:ext uri="{FF2B5EF4-FFF2-40B4-BE49-F238E27FC236}">
                <a16:creationId xmlns:a16="http://schemas.microsoft.com/office/drawing/2014/main" id="{660D875E-B787-4624-AD5F-03F0F107064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326B930-2E54-4107-9951-D1EFDB8BF24D}"/>
              </a:ext>
            </a:extLst>
          </p:cNvPr>
          <p:cNvSpPr>
            <a:spLocks noGrp="1"/>
          </p:cNvSpPr>
          <p:nvPr>
            <p:ph type="sldNum" sz="quarter" idx="12"/>
          </p:nvPr>
        </p:nvSpPr>
        <p:spPr/>
        <p:txBody>
          <a:bodyPr/>
          <a:lstStyle/>
          <a:p>
            <a:fld id="{B1E4CB22-C952-45E0-B089-0FDCC0E5CD4E}" type="slidenum">
              <a:rPr lang="en-IN" smtClean="0"/>
              <a:t>‹#›</a:t>
            </a:fld>
            <a:endParaRPr lang="en-IN"/>
          </a:p>
        </p:txBody>
      </p:sp>
    </p:spTree>
    <p:extLst>
      <p:ext uri="{BB962C8B-B14F-4D97-AF65-F5344CB8AC3E}">
        <p14:creationId xmlns:p14="http://schemas.microsoft.com/office/powerpoint/2010/main" val="33609118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AEF3B7-A845-4682-95ED-E3B64E4D4F7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777AC72-C549-466F-B6B4-F397F48AA80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FC8F24B-71F1-44C4-AB3F-9B232286326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B64B525-D705-4E1E-B845-7CD552BCB5EB}"/>
              </a:ext>
            </a:extLst>
          </p:cNvPr>
          <p:cNvSpPr>
            <a:spLocks noGrp="1"/>
          </p:cNvSpPr>
          <p:nvPr>
            <p:ph type="dt" sz="half" idx="10"/>
          </p:nvPr>
        </p:nvSpPr>
        <p:spPr/>
        <p:txBody>
          <a:bodyPr/>
          <a:lstStyle/>
          <a:p>
            <a:fld id="{B878532F-43A9-4AE0-A287-A01919BEF100}" type="datetimeFigureOut">
              <a:rPr lang="en-IN" smtClean="0"/>
              <a:t>16-03-2020</a:t>
            </a:fld>
            <a:endParaRPr lang="en-IN"/>
          </a:p>
        </p:txBody>
      </p:sp>
      <p:sp>
        <p:nvSpPr>
          <p:cNvPr id="6" name="Footer Placeholder 5">
            <a:extLst>
              <a:ext uri="{FF2B5EF4-FFF2-40B4-BE49-F238E27FC236}">
                <a16:creationId xmlns:a16="http://schemas.microsoft.com/office/drawing/2014/main" id="{D96082FC-E972-4853-AEB7-61CA8945FCD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DF012D5-8895-46C3-9AB2-7C3FA47510C2}"/>
              </a:ext>
            </a:extLst>
          </p:cNvPr>
          <p:cNvSpPr>
            <a:spLocks noGrp="1"/>
          </p:cNvSpPr>
          <p:nvPr>
            <p:ph type="sldNum" sz="quarter" idx="12"/>
          </p:nvPr>
        </p:nvSpPr>
        <p:spPr/>
        <p:txBody>
          <a:bodyPr/>
          <a:lstStyle/>
          <a:p>
            <a:fld id="{B1E4CB22-C952-45E0-B089-0FDCC0E5CD4E}" type="slidenum">
              <a:rPr lang="en-IN" smtClean="0"/>
              <a:t>‹#›</a:t>
            </a:fld>
            <a:endParaRPr lang="en-IN"/>
          </a:p>
        </p:txBody>
      </p:sp>
    </p:spTree>
    <p:extLst>
      <p:ext uri="{BB962C8B-B14F-4D97-AF65-F5344CB8AC3E}">
        <p14:creationId xmlns:p14="http://schemas.microsoft.com/office/powerpoint/2010/main" val="13874743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296061-0880-4BA8-86B1-ABD872A0CC6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B237CEF-B54B-4C1B-ACCF-363578362C0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59CC690-8346-44AA-9B8A-490C482E886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256D732-7B4E-4548-B970-DF83FFAB722F}"/>
              </a:ext>
            </a:extLst>
          </p:cNvPr>
          <p:cNvSpPr>
            <a:spLocks noGrp="1"/>
          </p:cNvSpPr>
          <p:nvPr>
            <p:ph type="dt" sz="half" idx="10"/>
          </p:nvPr>
        </p:nvSpPr>
        <p:spPr/>
        <p:txBody>
          <a:bodyPr/>
          <a:lstStyle/>
          <a:p>
            <a:fld id="{B878532F-43A9-4AE0-A287-A01919BEF100}" type="datetimeFigureOut">
              <a:rPr lang="en-IN" smtClean="0"/>
              <a:t>16-03-2020</a:t>
            </a:fld>
            <a:endParaRPr lang="en-IN"/>
          </a:p>
        </p:txBody>
      </p:sp>
      <p:sp>
        <p:nvSpPr>
          <p:cNvPr id="6" name="Footer Placeholder 5">
            <a:extLst>
              <a:ext uri="{FF2B5EF4-FFF2-40B4-BE49-F238E27FC236}">
                <a16:creationId xmlns:a16="http://schemas.microsoft.com/office/drawing/2014/main" id="{AFB0D2E9-C7BF-4B98-8EEE-E3356FEB814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A37C7F0-2009-4E4D-B110-ACF65A9C51E6}"/>
              </a:ext>
            </a:extLst>
          </p:cNvPr>
          <p:cNvSpPr>
            <a:spLocks noGrp="1"/>
          </p:cNvSpPr>
          <p:nvPr>
            <p:ph type="sldNum" sz="quarter" idx="12"/>
          </p:nvPr>
        </p:nvSpPr>
        <p:spPr/>
        <p:txBody>
          <a:bodyPr/>
          <a:lstStyle/>
          <a:p>
            <a:fld id="{B1E4CB22-C952-45E0-B089-0FDCC0E5CD4E}" type="slidenum">
              <a:rPr lang="en-IN" smtClean="0"/>
              <a:t>‹#›</a:t>
            </a:fld>
            <a:endParaRPr lang="en-IN"/>
          </a:p>
        </p:txBody>
      </p:sp>
    </p:spTree>
    <p:extLst>
      <p:ext uri="{BB962C8B-B14F-4D97-AF65-F5344CB8AC3E}">
        <p14:creationId xmlns:p14="http://schemas.microsoft.com/office/powerpoint/2010/main" val="37130347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F776859-0D3A-46C7-8A40-24ADBB67626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737BF97-CFEA-4EC1-8EE0-73147B9209D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0310569-96FF-4F51-A4D0-2CE6091B676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878532F-43A9-4AE0-A287-A01919BEF100}" type="datetimeFigureOut">
              <a:rPr lang="en-IN" smtClean="0"/>
              <a:t>16-03-2020</a:t>
            </a:fld>
            <a:endParaRPr lang="en-IN"/>
          </a:p>
        </p:txBody>
      </p:sp>
      <p:sp>
        <p:nvSpPr>
          <p:cNvPr id="5" name="Footer Placeholder 4">
            <a:extLst>
              <a:ext uri="{FF2B5EF4-FFF2-40B4-BE49-F238E27FC236}">
                <a16:creationId xmlns:a16="http://schemas.microsoft.com/office/drawing/2014/main" id="{001E7121-CE11-48AB-9467-85B873A6BC5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A3D0B019-C13A-41C8-BB44-E561D81A5CC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1E4CB22-C952-45E0-B089-0FDCC0E5CD4E}" type="slidenum">
              <a:rPr lang="en-IN" smtClean="0"/>
              <a:t>‹#›</a:t>
            </a:fld>
            <a:endParaRPr lang="en-IN"/>
          </a:p>
        </p:txBody>
      </p:sp>
    </p:spTree>
    <p:extLst>
      <p:ext uri="{BB962C8B-B14F-4D97-AF65-F5344CB8AC3E}">
        <p14:creationId xmlns:p14="http://schemas.microsoft.com/office/powerpoint/2010/main" val="799490981"/>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1000projects.org/smart-voting-system-php-website-android-app.html"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9A60A-C902-4CB5-A455-E9781447905B}"/>
              </a:ext>
            </a:extLst>
          </p:cNvPr>
          <p:cNvSpPr>
            <a:spLocks noGrp="1"/>
          </p:cNvSpPr>
          <p:nvPr>
            <p:ph type="title"/>
          </p:nvPr>
        </p:nvSpPr>
        <p:spPr/>
        <p:txBody>
          <a:bodyPr>
            <a:normAutofit/>
          </a:bodyPr>
          <a:lstStyle/>
          <a:p>
            <a:r>
              <a:rPr lang="en-IN" sz="5400" b="1" dirty="0"/>
              <a:t>                       SMART VOTERS</a:t>
            </a:r>
          </a:p>
        </p:txBody>
      </p:sp>
      <p:sp>
        <p:nvSpPr>
          <p:cNvPr id="3" name="Content Placeholder 2">
            <a:extLst>
              <a:ext uri="{FF2B5EF4-FFF2-40B4-BE49-F238E27FC236}">
                <a16:creationId xmlns:a16="http://schemas.microsoft.com/office/drawing/2014/main" id="{EA203BD7-9BC7-453A-90EB-E4864668A8AA}"/>
              </a:ext>
            </a:extLst>
          </p:cNvPr>
          <p:cNvSpPr>
            <a:spLocks noGrp="1"/>
          </p:cNvSpPr>
          <p:nvPr>
            <p:ph idx="1"/>
          </p:nvPr>
        </p:nvSpPr>
        <p:spPr/>
        <p:txBody>
          <a:bodyPr>
            <a:normAutofit/>
          </a:bodyPr>
          <a:lstStyle/>
          <a:p>
            <a:pPr marL="0" indent="0">
              <a:buNone/>
            </a:pPr>
            <a:r>
              <a:rPr lang="en-IN" sz="4000" dirty="0">
                <a:solidFill>
                  <a:schemeClr val="accent1">
                    <a:lumMod val="60000"/>
                    <a:lumOff val="40000"/>
                  </a:schemeClr>
                </a:solidFill>
              </a:rPr>
              <a:t>TEAM MEMBERS                             FACULTY GUIDE</a:t>
            </a:r>
          </a:p>
          <a:p>
            <a:pPr marL="0" indent="0">
              <a:buNone/>
            </a:pPr>
            <a:r>
              <a:rPr lang="en-IN" sz="4000" dirty="0"/>
              <a:t>	BALAJI.K                                           SUGANTHI.A</a:t>
            </a:r>
          </a:p>
          <a:p>
            <a:pPr marL="0" indent="0">
              <a:buNone/>
            </a:pPr>
            <a:r>
              <a:rPr lang="en-IN" sz="4000" dirty="0"/>
              <a:t>	GOWSALYA.M                 </a:t>
            </a:r>
            <a:r>
              <a:rPr lang="en-IN" sz="4000" dirty="0">
                <a:solidFill>
                  <a:schemeClr val="accent1">
                    <a:lumMod val="60000"/>
                    <a:lumOff val="40000"/>
                  </a:schemeClr>
                </a:solidFill>
              </a:rPr>
              <a:t>INDUSTRIAL MENTOR</a:t>
            </a:r>
          </a:p>
          <a:p>
            <a:pPr marL="0" indent="0">
              <a:buNone/>
            </a:pPr>
            <a:r>
              <a:rPr lang="en-IN" sz="4000" dirty="0"/>
              <a:t>	MADHAN KUMAR.R                       YUKTHIKA</a:t>
            </a:r>
          </a:p>
          <a:p>
            <a:pPr marL="0" indent="0">
              <a:buNone/>
            </a:pPr>
            <a:r>
              <a:rPr lang="en-IN" sz="4000" dirty="0"/>
              <a:t>	JAYADURAI.C</a:t>
            </a:r>
          </a:p>
        </p:txBody>
      </p:sp>
    </p:spTree>
    <p:extLst>
      <p:ext uri="{BB962C8B-B14F-4D97-AF65-F5344CB8AC3E}">
        <p14:creationId xmlns:p14="http://schemas.microsoft.com/office/powerpoint/2010/main" val="13755054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BFF53B-055F-45AD-B784-7C0C10AEFA8E}"/>
              </a:ext>
            </a:extLst>
          </p:cNvPr>
          <p:cNvSpPr>
            <a:spLocks noGrp="1"/>
          </p:cNvSpPr>
          <p:nvPr>
            <p:ph type="title"/>
          </p:nvPr>
        </p:nvSpPr>
        <p:spPr>
          <a:xfrm>
            <a:off x="684212" y="1216242"/>
            <a:ext cx="8534400" cy="4778158"/>
          </a:xfrm>
        </p:spPr>
        <p:txBody>
          <a:bodyPr/>
          <a:lstStyle/>
          <a:p>
            <a:endParaRPr lang="en-IN" dirty="0"/>
          </a:p>
        </p:txBody>
      </p:sp>
      <p:sp>
        <p:nvSpPr>
          <p:cNvPr id="3" name="Content Placeholder 2">
            <a:extLst>
              <a:ext uri="{FF2B5EF4-FFF2-40B4-BE49-F238E27FC236}">
                <a16:creationId xmlns:a16="http://schemas.microsoft.com/office/drawing/2014/main" id="{E27B1F32-1615-41E9-9305-69D759E8AD61}"/>
              </a:ext>
            </a:extLst>
          </p:cNvPr>
          <p:cNvSpPr>
            <a:spLocks noGrp="1"/>
          </p:cNvSpPr>
          <p:nvPr>
            <p:ph idx="1"/>
          </p:nvPr>
        </p:nvSpPr>
        <p:spPr>
          <a:xfrm>
            <a:off x="684212" y="685801"/>
            <a:ext cx="8534400" cy="432786"/>
          </a:xfrm>
        </p:spPr>
        <p:txBody>
          <a:bodyPr>
            <a:noAutofit/>
          </a:bodyPr>
          <a:lstStyle/>
          <a:p>
            <a:pPr marL="0" indent="0">
              <a:buNone/>
            </a:pPr>
            <a:r>
              <a:rPr lang="en-US" sz="3600" u="sng" dirty="0">
                <a:solidFill>
                  <a:schemeClr val="tx1"/>
                </a:solidFill>
                <a:latin typeface="Bahnschrift Condensed" panose="020B0502040204020203" pitchFamily="34" charset="0"/>
              </a:rPr>
              <a:t>PROJECT PLANNER</a:t>
            </a:r>
            <a:endParaRPr lang="en-IN" sz="3600" u="sng" dirty="0">
              <a:solidFill>
                <a:schemeClr val="tx1"/>
              </a:solidFill>
              <a:latin typeface="Bahnschrift Condensed" panose="020B0502040204020203" pitchFamily="34" charset="0"/>
            </a:endParaRPr>
          </a:p>
        </p:txBody>
      </p:sp>
      <p:pic>
        <p:nvPicPr>
          <p:cNvPr id="5" name="Picture 4">
            <a:extLst>
              <a:ext uri="{FF2B5EF4-FFF2-40B4-BE49-F238E27FC236}">
                <a16:creationId xmlns:a16="http://schemas.microsoft.com/office/drawing/2014/main" id="{6051B229-9F1A-4D98-9B4C-9E3A5C0AB2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4212" y="1118587"/>
            <a:ext cx="10722749" cy="5149048"/>
          </a:xfrm>
          <a:prstGeom prst="rect">
            <a:avLst/>
          </a:prstGeom>
        </p:spPr>
      </p:pic>
    </p:spTree>
    <p:extLst>
      <p:ext uri="{BB962C8B-B14F-4D97-AF65-F5344CB8AC3E}">
        <p14:creationId xmlns:p14="http://schemas.microsoft.com/office/powerpoint/2010/main" val="41811192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AB59D-9FEE-4C08-865F-E0FCF5107564}"/>
              </a:ext>
            </a:extLst>
          </p:cNvPr>
          <p:cNvSpPr>
            <a:spLocks noGrp="1"/>
          </p:cNvSpPr>
          <p:nvPr>
            <p:ph type="title"/>
          </p:nvPr>
        </p:nvSpPr>
        <p:spPr>
          <a:xfrm>
            <a:off x="684212" y="-663437"/>
            <a:ext cx="10823576" cy="4856084"/>
          </a:xfrm>
        </p:spPr>
        <p:txBody>
          <a:bodyPr/>
          <a:lstStyle/>
          <a:p>
            <a:r>
              <a:rPr lang="en-US" sz="2800" dirty="0">
                <a:solidFill>
                  <a:schemeClr val="accent6">
                    <a:lumMod val="50000"/>
                  </a:schemeClr>
                </a:solidFill>
                <a:latin typeface="Bahnschrift Condensed" panose="020B0502040204020203" pitchFamily="34" charset="0"/>
              </a:rPr>
              <a:t> Login page</a:t>
            </a:r>
            <a:endParaRPr lang="en-IN" dirty="0"/>
          </a:p>
        </p:txBody>
      </p:sp>
      <p:sp>
        <p:nvSpPr>
          <p:cNvPr id="3" name="Content Placeholder 2">
            <a:extLst>
              <a:ext uri="{FF2B5EF4-FFF2-40B4-BE49-F238E27FC236}">
                <a16:creationId xmlns:a16="http://schemas.microsoft.com/office/drawing/2014/main" id="{3BC1CC6C-8178-446C-BDBB-95FCC49AE6AD}"/>
              </a:ext>
            </a:extLst>
          </p:cNvPr>
          <p:cNvSpPr>
            <a:spLocks noGrp="1"/>
          </p:cNvSpPr>
          <p:nvPr>
            <p:ph idx="1"/>
          </p:nvPr>
        </p:nvSpPr>
        <p:spPr>
          <a:xfrm>
            <a:off x="684212" y="685801"/>
            <a:ext cx="8534400" cy="823404"/>
          </a:xfrm>
        </p:spPr>
        <p:txBody>
          <a:bodyPr>
            <a:normAutofit/>
          </a:bodyPr>
          <a:lstStyle/>
          <a:p>
            <a:pPr marL="0" indent="0">
              <a:buNone/>
            </a:pPr>
            <a:r>
              <a:rPr lang="en-US" sz="3600" b="1" u="sng" dirty="0">
                <a:latin typeface="Bahnschrift Condensed" panose="020B0502040204020203" pitchFamily="34" charset="0"/>
              </a:rPr>
              <a:t>SCREENSHOT OF OUR PROTOTYPE</a:t>
            </a:r>
            <a:endParaRPr lang="en-IN" sz="3600" b="1" u="sng" dirty="0">
              <a:latin typeface="Bahnschrift Condensed" panose="020B0502040204020203" pitchFamily="34" charset="0"/>
            </a:endParaRPr>
          </a:p>
        </p:txBody>
      </p:sp>
      <p:pic>
        <p:nvPicPr>
          <p:cNvPr id="5" name="Picture 4">
            <a:extLst>
              <a:ext uri="{FF2B5EF4-FFF2-40B4-BE49-F238E27FC236}">
                <a16:creationId xmlns:a16="http://schemas.microsoft.com/office/drawing/2014/main" id="{2A71FED6-03E2-4272-B986-5A98C4D4A85F}"/>
              </a:ext>
            </a:extLst>
          </p:cNvPr>
          <p:cNvPicPr/>
          <p:nvPr/>
        </p:nvPicPr>
        <p:blipFill>
          <a:blip r:embed="rId2"/>
          <a:stretch>
            <a:fillRect/>
          </a:stretch>
        </p:blipFill>
        <p:spPr>
          <a:xfrm>
            <a:off x="801480" y="2020005"/>
            <a:ext cx="10823576" cy="4637970"/>
          </a:xfrm>
          <a:prstGeom prst="rect">
            <a:avLst/>
          </a:prstGeom>
        </p:spPr>
      </p:pic>
    </p:spTree>
    <p:extLst>
      <p:ext uri="{BB962C8B-B14F-4D97-AF65-F5344CB8AC3E}">
        <p14:creationId xmlns:p14="http://schemas.microsoft.com/office/powerpoint/2010/main" val="25904943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244901-91D1-4EEF-BB19-C5FCABA5093C}"/>
              </a:ext>
            </a:extLst>
          </p:cNvPr>
          <p:cNvSpPr>
            <a:spLocks noGrp="1"/>
          </p:cNvSpPr>
          <p:nvPr>
            <p:ph type="title"/>
          </p:nvPr>
        </p:nvSpPr>
        <p:spPr/>
        <p:txBody>
          <a:bodyPr>
            <a:normAutofit/>
          </a:bodyPr>
          <a:lstStyle/>
          <a:p>
            <a:r>
              <a:rPr lang="en-IN" sz="4400" b="1" u="sng" dirty="0">
                <a:solidFill>
                  <a:schemeClr val="tx1"/>
                </a:solidFill>
                <a:latin typeface="Bahnschrift Condensed" panose="020B0502040204020203" pitchFamily="34" charset="0"/>
              </a:rPr>
              <a:t>REGISTRATION</a:t>
            </a:r>
            <a:r>
              <a:rPr lang="en-IN" sz="4400" b="1" u="sng" dirty="0">
                <a:solidFill>
                  <a:schemeClr val="tx1"/>
                </a:solidFill>
              </a:rPr>
              <a:t> </a:t>
            </a:r>
            <a:r>
              <a:rPr lang="en-IN" sz="4400" b="1" u="sng" dirty="0">
                <a:solidFill>
                  <a:schemeClr val="tx1"/>
                </a:solidFill>
                <a:latin typeface="Bahnschrift Condensed" panose="020B0502040204020203" pitchFamily="34" charset="0"/>
              </a:rPr>
              <a:t>PAGE</a:t>
            </a:r>
          </a:p>
        </p:txBody>
      </p:sp>
      <p:pic>
        <p:nvPicPr>
          <p:cNvPr id="4" name="Content Placeholder 3">
            <a:extLst>
              <a:ext uri="{FF2B5EF4-FFF2-40B4-BE49-F238E27FC236}">
                <a16:creationId xmlns:a16="http://schemas.microsoft.com/office/drawing/2014/main" id="{CA492863-2583-4CBA-9B0E-229C2471BCD1}"/>
              </a:ext>
            </a:extLst>
          </p:cNvPr>
          <p:cNvPicPr>
            <a:picLocks noGrp="1"/>
          </p:cNvPicPr>
          <p:nvPr>
            <p:ph idx="1"/>
          </p:nvPr>
        </p:nvPicPr>
        <p:blipFill>
          <a:blip r:embed="rId2"/>
          <a:stretch>
            <a:fillRect/>
          </a:stretch>
        </p:blipFill>
        <p:spPr>
          <a:xfrm>
            <a:off x="2228144" y="1825625"/>
            <a:ext cx="7735712" cy="4351338"/>
          </a:xfrm>
          <a:prstGeom prst="rect">
            <a:avLst/>
          </a:prstGeom>
        </p:spPr>
      </p:pic>
    </p:spTree>
    <p:extLst>
      <p:ext uri="{BB962C8B-B14F-4D97-AF65-F5344CB8AC3E}">
        <p14:creationId xmlns:p14="http://schemas.microsoft.com/office/powerpoint/2010/main" val="38955747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46A1CA-96AA-4FB2-961C-17838330ACB3}"/>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4A198C88-829A-4E8C-BC3B-D8ECDED447D4}"/>
              </a:ext>
            </a:extLst>
          </p:cNvPr>
          <p:cNvSpPr>
            <a:spLocks noGrp="1"/>
          </p:cNvSpPr>
          <p:nvPr>
            <p:ph idx="1"/>
          </p:nvPr>
        </p:nvSpPr>
        <p:spPr>
          <a:xfrm>
            <a:off x="3826276" y="685800"/>
            <a:ext cx="7111012" cy="3615267"/>
          </a:xfrm>
        </p:spPr>
        <p:txBody>
          <a:bodyPr>
            <a:normAutofit/>
          </a:bodyPr>
          <a:lstStyle/>
          <a:p>
            <a:pPr marL="0" indent="0">
              <a:buNone/>
            </a:pPr>
            <a:r>
              <a:rPr lang="en-US" sz="8800" b="1" u="sng" dirty="0">
                <a:solidFill>
                  <a:srgbClr val="002060"/>
                </a:solidFill>
                <a:latin typeface="Bahnschrift Condensed" panose="020B0502040204020203" pitchFamily="34" charset="0"/>
              </a:rPr>
              <a:t>THANKYOU</a:t>
            </a:r>
            <a:endParaRPr lang="en-IN" sz="8800" b="1" u="sng" dirty="0">
              <a:solidFill>
                <a:srgbClr val="002060"/>
              </a:solidFill>
              <a:latin typeface="Bahnschrift Condensed" panose="020B0502040204020203" pitchFamily="34" charset="0"/>
            </a:endParaRPr>
          </a:p>
        </p:txBody>
      </p:sp>
    </p:spTree>
    <p:extLst>
      <p:ext uri="{BB962C8B-B14F-4D97-AF65-F5344CB8AC3E}">
        <p14:creationId xmlns:p14="http://schemas.microsoft.com/office/powerpoint/2010/main" val="8776780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51EC0-BF7C-4989-87EA-0F64A3276AEA}"/>
              </a:ext>
            </a:extLst>
          </p:cNvPr>
          <p:cNvSpPr>
            <a:spLocks noGrp="1"/>
          </p:cNvSpPr>
          <p:nvPr>
            <p:ph type="title"/>
          </p:nvPr>
        </p:nvSpPr>
        <p:spPr>
          <a:xfrm>
            <a:off x="684212" y="-221940"/>
            <a:ext cx="11185233" cy="6145320"/>
          </a:xfrm>
        </p:spPr>
        <p:txBody>
          <a:bodyPr>
            <a:normAutofit/>
          </a:bodyPr>
          <a:lstStyle/>
          <a:p>
            <a:r>
              <a:rPr lang="en-US" sz="3200" dirty="0">
                <a:latin typeface="Times New Roman" panose="02020603050405020304" pitchFamily="18" charset="0"/>
                <a:cs typeface="Times New Roman" panose="02020603050405020304" pitchFamily="18" charset="0"/>
              </a:rPr>
              <a:t>The main goal and objective of this Smart Voting System application are to help the organization in automating the entire manual process of the existing voting system.</a:t>
            </a:r>
            <a:br>
              <a:rPr lang="en-US" sz="3200" dirty="0">
                <a:latin typeface="Times New Roman" panose="02020603050405020304" pitchFamily="18" charset="0"/>
                <a:cs typeface="Times New Roman" panose="02020603050405020304" pitchFamily="18" charset="0"/>
              </a:rPr>
            </a:br>
            <a:r>
              <a:rPr lang="en-US" sz="3200" dirty="0">
                <a:latin typeface="Times New Roman" panose="02020603050405020304" pitchFamily="18" charset="0"/>
                <a:cs typeface="Times New Roman" panose="02020603050405020304" pitchFamily="18" charset="0"/>
              </a:rPr>
              <a:t>The voting system must be compatible with the multiuser environment.</a:t>
            </a:r>
            <a:br>
              <a:rPr lang="en-US" sz="3200" dirty="0">
                <a:latin typeface="Times New Roman" panose="02020603050405020304" pitchFamily="18" charset="0"/>
                <a:cs typeface="Times New Roman" panose="02020603050405020304" pitchFamily="18" charset="0"/>
              </a:rPr>
            </a:br>
            <a:r>
              <a:rPr lang="en-US" sz="3200" dirty="0">
                <a:latin typeface="Times New Roman" panose="02020603050405020304" pitchFamily="18" charset="0"/>
                <a:cs typeface="Times New Roman" panose="02020603050405020304" pitchFamily="18" charset="0"/>
              </a:rPr>
              <a:t>The Smart Voting System should be able to follow the entire detailed description of candidates and Voters.</a:t>
            </a:r>
            <a:br>
              <a:rPr lang="en-US" sz="3200" dirty="0">
                <a:latin typeface="Times New Roman" panose="02020603050405020304" pitchFamily="18" charset="0"/>
                <a:cs typeface="Times New Roman" panose="02020603050405020304" pitchFamily="18" charset="0"/>
              </a:rPr>
            </a:br>
            <a:endParaRPr lang="en-IN" sz="32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1ED7A4C-E7F0-4A23-BFAD-0D682034E745}"/>
              </a:ext>
            </a:extLst>
          </p:cNvPr>
          <p:cNvSpPr>
            <a:spLocks noGrp="1"/>
          </p:cNvSpPr>
          <p:nvPr>
            <p:ph idx="1"/>
          </p:nvPr>
        </p:nvSpPr>
        <p:spPr>
          <a:xfrm>
            <a:off x="684212" y="685801"/>
            <a:ext cx="8534400" cy="716871"/>
          </a:xfrm>
        </p:spPr>
        <p:txBody>
          <a:bodyPr>
            <a:normAutofit fontScale="40000" lnSpcReduction="20000"/>
          </a:bodyPr>
          <a:lstStyle/>
          <a:p>
            <a:pPr marL="0" indent="0">
              <a:buNone/>
            </a:pPr>
            <a:r>
              <a:rPr lang="en-IN" sz="8400" b="1" u="sng" dirty="0">
                <a:solidFill>
                  <a:schemeClr val="tx1"/>
                </a:solidFill>
                <a:latin typeface="Bahnschrift SemiBold Condensed" panose="020B0502040204020203" pitchFamily="34" charset="0"/>
              </a:rPr>
              <a:t>ABSTRACT</a:t>
            </a:r>
          </a:p>
          <a:p>
            <a:pPr marL="0" indent="0">
              <a:buNone/>
            </a:pPr>
            <a:r>
              <a:rPr lang="en-IN" dirty="0"/>
              <a:t>        </a:t>
            </a:r>
          </a:p>
        </p:txBody>
      </p:sp>
    </p:spTree>
    <p:extLst>
      <p:ext uri="{BB962C8B-B14F-4D97-AF65-F5344CB8AC3E}">
        <p14:creationId xmlns:p14="http://schemas.microsoft.com/office/powerpoint/2010/main" val="30874897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C2415-4D9B-43D9-9698-D58FF6EF23CE}"/>
              </a:ext>
            </a:extLst>
          </p:cNvPr>
          <p:cNvSpPr>
            <a:spLocks noGrp="1"/>
          </p:cNvSpPr>
          <p:nvPr>
            <p:ph type="title"/>
          </p:nvPr>
        </p:nvSpPr>
        <p:spPr>
          <a:xfrm>
            <a:off x="684212" y="1047566"/>
            <a:ext cx="8534400" cy="2192784"/>
          </a:xfrm>
        </p:spPr>
        <p:txBody>
          <a:bodyPr>
            <a:normAutofit fontScale="90000"/>
          </a:bodyPr>
          <a:lstStyle/>
          <a:p>
            <a:r>
              <a:rPr lang="en-US" dirty="0">
                <a:latin typeface="Times New Roman" panose="02020603050405020304" pitchFamily="18" charset="0"/>
                <a:cs typeface="Times New Roman" panose="02020603050405020304" pitchFamily="18" charset="0"/>
              </a:rPr>
              <a:t>In India, voting is been done only in booths arranged by the Election Commission.</a:t>
            </a:r>
            <a:br>
              <a:rPr lang="en-US"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3F4D99F-C6C0-49EB-AE13-4B4C1DBA3329}"/>
              </a:ext>
            </a:extLst>
          </p:cNvPr>
          <p:cNvSpPr>
            <a:spLocks noGrp="1"/>
          </p:cNvSpPr>
          <p:nvPr>
            <p:ph idx="1"/>
          </p:nvPr>
        </p:nvSpPr>
        <p:spPr>
          <a:xfrm>
            <a:off x="684212" y="106532"/>
            <a:ext cx="8534400" cy="1686758"/>
          </a:xfrm>
        </p:spPr>
        <p:txBody>
          <a:bodyPr/>
          <a:lstStyle/>
          <a:p>
            <a:pPr marL="0" indent="0">
              <a:buNone/>
            </a:pPr>
            <a:r>
              <a:rPr lang="en-IN" sz="3600" b="1" u="sng" dirty="0">
                <a:solidFill>
                  <a:schemeClr val="tx1"/>
                </a:solidFill>
                <a:latin typeface="Bahnschrift SemiBold Condensed" panose="020B0502040204020203" pitchFamily="34" charset="0"/>
              </a:rPr>
              <a:t>EXISTING SYSTEM</a:t>
            </a:r>
          </a:p>
          <a:p>
            <a:pPr marL="0" indent="0">
              <a:buNone/>
            </a:pPr>
            <a:endParaRPr lang="en-IN" dirty="0"/>
          </a:p>
        </p:txBody>
      </p:sp>
    </p:spTree>
    <p:extLst>
      <p:ext uri="{BB962C8B-B14F-4D97-AF65-F5344CB8AC3E}">
        <p14:creationId xmlns:p14="http://schemas.microsoft.com/office/powerpoint/2010/main" val="31588162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78C14E-C47E-4088-82CA-956659BA8E2F}"/>
              </a:ext>
            </a:extLst>
          </p:cNvPr>
          <p:cNvSpPr>
            <a:spLocks noGrp="1"/>
          </p:cNvSpPr>
          <p:nvPr>
            <p:ph type="title"/>
          </p:nvPr>
        </p:nvSpPr>
        <p:spPr>
          <a:xfrm>
            <a:off x="684212" y="1074198"/>
            <a:ext cx="8534400" cy="2485748"/>
          </a:xfrm>
        </p:spPr>
        <p:txBody>
          <a:bodyPr>
            <a:normAutofit fontScale="90000"/>
          </a:bodyPr>
          <a:lstStyle/>
          <a:p>
            <a:r>
              <a:rPr lang="en-US" dirty="0">
                <a:latin typeface="Times New Roman" panose="02020603050405020304" pitchFamily="18" charset="0"/>
                <a:cs typeface="Times New Roman" panose="02020603050405020304" pitchFamily="18" charset="0"/>
              </a:rPr>
              <a:t>A online voting system in Digital India in a simple and more easier way.</a:t>
            </a:r>
            <a:br>
              <a:rPr lang="en-IN"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B7D746A-6470-4BF5-A1B2-2D2C3DA81528}"/>
              </a:ext>
            </a:extLst>
          </p:cNvPr>
          <p:cNvSpPr>
            <a:spLocks noGrp="1"/>
          </p:cNvSpPr>
          <p:nvPr>
            <p:ph idx="1"/>
          </p:nvPr>
        </p:nvSpPr>
        <p:spPr>
          <a:xfrm>
            <a:off x="684212" y="685801"/>
            <a:ext cx="8534400" cy="663606"/>
          </a:xfrm>
        </p:spPr>
        <p:txBody>
          <a:bodyPr>
            <a:normAutofit/>
          </a:bodyPr>
          <a:lstStyle/>
          <a:p>
            <a:pPr marL="0" indent="0">
              <a:buNone/>
            </a:pPr>
            <a:r>
              <a:rPr lang="en-IN" sz="3600" b="1" u="sng" dirty="0">
                <a:solidFill>
                  <a:schemeClr val="tx1"/>
                </a:solidFill>
                <a:latin typeface="Bahnschrift SemiBold Condensed" panose="020B0502040204020203" pitchFamily="34" charset="0"/>
              </a:rPr>
              <a:t>PROPOSED SYSTEM</a:t>
            </a:r>
          </a:p>
        </p:txBody>
      </p:sp>
    </p:spTree>
    <p:extLst>
      <p:ext uri="{BB962C8B-B14F-4D97-AF65-F5344CB8AC3E}">
        <p14:creationId xmlns:p14="http://schemas.microsoft.com/office/powerpoint/2010/main" val="9364868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B193F-9851-43A6-818C-652F95831D9A}"/>
              </a:ext>
            </a:extLst>
          </p:cNvPr>
          <p:cNvSpPr>
            <a:spLocks noGrp="1"/>
          </p:cNvSpPr>
          <p:nvPr>
            <p:ph type="title"/>
          </p:nvPr>
        </p:nvSpPr>
        <p:spPr>
          <a:xfrm>
            <a:off x="684212" y="-541538"/>
            <a:ext cx="11507788" cy="7901126"/>
          </a:xfrm>
        </p:spPr>
        <p:txBody>
          <a:bodyPr/>
          <a:lstStyle/>
          <a:p>
            <a:r>
              <a:rPr lang="en-IN" b="1" u="sng" dirty="0">
                <a:solidFill>
                  <a:schemeClr val="accent2">
                    <a:lumMod val="50000"/>
                  </a:schemeClr>
                </a:solidFill>
                <a:latin typeface="Bahnschrift Condensed" panose="020B0502040204020203" pitchFamily="34" charset="0"/>
              </a:rPr>
              <a:t>DRAWBACKS OF EXISTING SYSTEM</a:t>
            </a:r>
            <a:br>
              <a:rPr lang="en-IN" dirty="0"/>
            </a:br>
            <a:r>
              <a:rPr lang="en-IN" sz="2800" dirty="0">
                <a:latin typeface="Bahnschrift Condensed" panose="020B0502040204020203" pitchFamily="34" charset="0"/>
              </a:rPr>
              <a:t>-</a:t>
            </a:r>
            <a:r>
              <a:rPr lang="en-IN" sz="2800" dirty="0">
                <a:solidFill>
                  <a:schemeClr val="bg1"/>
                </a:solidFill>
                <a:latin typeface="Bahnschrift Condensed" panose="020B0502040204020203" pitchFamily="34" charset="0"/>
              </a:rPr>
              <a:t> </a:t>
            </a:r>
            <a:r>
              <a:rPr lang="en-IN" sz="2800" dirty="0">
                <a:latin typeface="Bahnschrift Condensed" panose="020B0502040204020203" pitchFamily="34" charset="0"/>
              </a:rPr>
              <a:t>Fake votes can be done.</a:t>
            </a:r>
            <a:br>
              <a:rPr lang="en-IN" sz="2800" dirty="0">
                <a:latin typeface="Bahnschrift Condensed" panose="020B0502040204020203" pitchFamily="34" charset="0"/>
              </a:rPr>
            </a:br>
            <a:r>
              <a:rPr lang="en-IN" sz="2800" dirty="0">
                <a:latin typeface="Bahnschrift Condensed" panose="020B0502040204020203" pitchFamily="34" charset="0"/>
              </a:rPr>
              <a:t>- Standing in queue for a long time.</a:t>
            </a:r>
            <a:br>
              <a:rPr lang="en-IN" sz="2800" dirty="0">
                <a:latin typeface="Bahnschrift Condensed" panose="020B0502040204020203" pitchFamily="34" charset="0"/>
              </a:rPr>
            </a:br>
            <a:r>
              <a:rPr lang="en-IN" sz="2800" dirty="0">
                <a:latin typeface="Bahnschrift Condensed" panose="020B0502040204020203" pitchFamily="34" charset="0"/>
              </a:rPr>
              <a:t>- Brainwashing for unwilling </a:t>
            </a:r>
            <a:r>
              <a:rPr lang="en-IN" sz="2800" dirty="0" err="1">
                <a:latin typeface="Bahnschrift Condensed" panose="020B0502040204020203" pitchFamily="34" charset="0"/>
              </a:rPr>
              <a:t>candidade</a:t>
            </a:r>
            <a:r>
              <a:rPr lang="en-IN" sz="2800" dirty="0">
                <a:latin typeface="Bahnschrift Condensed" panose="020B0502040204020203" pitchFamily="34" charset="0"/>
              </a:rPr>
              <a:t>.</a:t>
            </a:r>
            <a:br>
              <a:rPr lang="en-IN" sz="2800" dirty="0">
                <a:latin typeface="Bahnschrift Condensed" panose="020B0502040204020203" pitchFamily="34" charset="0"/>
              </a:rPr>
            </a:br>
            <a:br>
              <a:rPr lang="en-IN" dirty="0"/>
            </a:br>
            <a:r>
              <a:rPr lang="en-IN" sz="3600" u="sng" dirty="0">
                <a:latin typeface="Bahnschrift Condensed" panose="020B0502040204020203" pitchFamily="34" charset="0"/>
              </a:rPr>
              <a:t>REFERNCE</a:t>
            </a:r>
            <a:br>
              <a:rPr lang="en-IN" dirty="0"/>
            </a:br>
            <a:r>
              <a:rPr lang="en-IN" dirty="0">
                <a:hlinkClick r:id="rId2"/>
              </a:rPr>
              <a:t>https://1000projects.org/smart-voting-system-php-website-android-app.html</a:t>
            </a:r>
            <a:br>
              <a:rPr lang="en-IN" dirty="0"/>
            </a:br>
            <a:endParaRPr lang="en-IN" dirty="0"/>
          </a:p>
        </p:txBody>
      </p:sp>
      <p:sp>
        <p:nvSpPr>
          <p:cNvPr id="3" name="Content Placeholder 2">
            <a:extLst>
              <a:ext uri="{FF2B5EF4-FFF2-40B4-BE49-F238E27FC236}">
                <a16:creationId xmlns:a16="http://schemas.microsoft.com/office/drawing/2014/main" id="{69A94414-68AD-4B71-BC25-C50CEB1073D9}"/>
              </a:ext>
            </a:extLst>
          </p:cNvPr>
          <p:cNvSpPr>
            <a:spLocks noGrp="1"/>
          </p:cNvSpPr>
          <p:nvPr>
            <p:ph idx="1"/>
          </p:nvPr>
        </p:nvSpPr>
        <p:spPr>
          <a:xfrm>
            <a:off x="684212" y="275209"/>
            <a:ext cx="8534400" cy="1500326"/>
          </a:xfrm>
        </p:spPr>
        <p:txBody>
          <a:bodyPr/>
          <a:lstStyle/>
          <a:p>
            <a:pPr marL="0" indent="0">
              <a:buNone/>
            </a:pPr>
            <a:r>
              <a:rPr lang="en-IN" sz="3600" b="1" u="sng" dirty="0">
                <a:solidFill>
                  <a:schemeClr val="tx1"/>
                </a:solidFill>
                <a:latin typeface="Bahnschrift SemiBold Condensed" panose="020B0502040204020203" pitchFamily="34" charset="0"/>
              </a:rPr>
              <a:t>LITERATURE REVIEW</a:t>
            </a:r>
          </a:p>
          <a:p>
            <a:pPr marL="0" indent="0">
              <a:buNone/>
            </a:pPr>
            <a:endParaRPr lang="en-IN" dirty="0"/>
          </a:p>
          <a:p>
            <a:pPr marL="0" indent="0">
              <a:buNone/>
            </a:pPr>
            <a:endParaRPr lang="en-IN" dirty="0"/>
          </a:p>
        </p:txBody>
      </p:sp>
    </p:spTree>
    <p:extLst>
      <p:ext uri="{BB962C8B-B14F-4D97-AF65-F5344CB8AC3E}">
        <p14:creationId xmlns:p14="http://schemas.microsoft.com/office/powerpoint/2010/main" val="32990216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5EB49-37D7-40A7-9E49-04500C309A6B}"/>
              </a:ext>
            </a:extLst>
          </p:cNvPr>
          <p:cNvSpPr>
            <a:spLocks noGrp="1"/>
          </p:cNvSpPr>
          <p:nvPr>
            <p:ph type="title"/>
          </p:nvPr>
        </p:nvSpPr>
        <p:spPr/>
        <p:txBody>
          <a:bodyPr/>
          <a:lstStyle/>
          <a:p>
            <a:r>
              <a:rPr lang="en-IN" dirty="0"/>
              <a:t>Architectural Design</a:t>
            </a:r>
          </a:p>
        </p:txBody>
      </p:sp>
      <p:pic>
        <p:nvPicPr>
          <p:cNvPr id="8" name="Content Placeholder 7">
            <a:extLst>
              <a:ext uri="{FF2B5EF4-FFF2-40B4-BE49-F238E27FC236}">
                <a16:creationId xmlns:a16="http://schemas.microsoft.com/office/drawing/2014/main" id="{C02EE197-0671-4F78-B239-0C2EA31F5403}"/>
              </a:ext>
            </a:extLst>
          </p:cNvPr>
          <p:cNvPicPr>
            <a:picLocks noGrp="1" noChangeAspect="1"/>
          </p:cNvPicPr>
          <p:nvPr>
            <p:ph idx="1"/>
          </p:nvPr>
        </p:nvPicPr>
        <p:blipFill>
          <a:blip r:embed="rId2"/>
          <a:stretch>
            <a:fillRect/>
          </a:stretch>
        </p:blipFill>
        <p:spPr>
          <a:xfrm>
            <a:off x="3957595" y="1825625"/>
            <a:ext cx="4276809" cy="4351338"/>
          </a:xfrm>
          <a:prstGeom prst="rect">
            <a:avLst/>
          </a:prstGeom>
        </p:spPr>
      </p:pic>
    </p:spTree>
    <p:extLst>
      <p:ext uri="{BB962C8B-B14F-4D97-AF65-F5344CB8AC3E}">
        <p14:creationId xmlns:p14="http://schemas.microsoft.com/office/powerpoint/2010/main" val="34049866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8D4BAB-5EA7-4EF6-9E98-C5DD803DF912}"/>
              </a:ext>
            </a:extLst>
          </p:cNvPr>
          <p:cNvSpPr>
            <a:spLocks noGrp="1"/>
          </p:cNvSpPr>
          <p:nvPr>
            <p:ph type="title"/>
          </p:nvPr>
        </p:nvSpPr>
        <p:spPr>
          <a:xfrm>
            <a:off x="684212" y="2314853"/>
            <a:ext cx="8823772" cy="1218459"/>
          </a:xfrm>
        </p:spPr>
        <p:txBody>
          <a:bodyPr>
            <a:normAutofit fontScale="90000"/>
          </a:bodyPr>
          <a:lstStyle/>
          <a:p>
            <a:r>
              <a:rPr lang="en-IN" sz="1200" cap="none" dirty="0">
                <a:ln w="0"/>
                <a:effectLst>
                  <a:outerShdw blurRad="38100" dist="19050" dir="2700000" algn="tl" rotWithShape="0">
                    <a:schemeClr val="dk1">
                      <a:alpha val="40000"/>
                    </a:schemeClr>
                  </a:outerShdw>
                </a:effectLst>
              </a:rPr>
              <a:t>                           </a:t>
            </a:r>
            <a:r>
              <a:rPr lang="en-IN" sz="2000" cap="none" dirty="0">
                <a:ln w="0"/>
                <a:solidFill>
                  <a:schemeClr val="tx1"/>
                </a:solidFill>
                <a:effectLst>
                  <a:outerShdw blurRad="38100" dist="19050" dir="2700000" algn="tl" rotWithShape="0">
                    <a:schemeClr val="dk1">
                      <a:alpha val="40000"/>
                    </a:schemeClr>
                  </a:outerShdw>
                </a:effectLst>
              </a:rPr>
              <a:t>Username &amp; password                                                                        Status</a:t>
            </a:r>
            <a:br>
              <a:rPr lang="en-IN" sz="1200" cap="none" dirty="0">
                <a:ln w="0"/>
                <a:effectLst>
                  <a:outerShdw blurRad="38100" dist="19050" dir="2700000" algn="tl" rotWithShape="0">
                    <a:schemeClr val="dk1">
                      <a:alpha val="40000"/>
                    </a:schemeClr>
                  </a:outerShdw>
                </a:effectLst>
              </a:rPr>
            </a:br>
            <a:br>
              <a:rPr lang="en-IN" sz="1200" cap="none" dirty="0">
                <a:ln w="0"/>
                <a:effectLst>
                  <a:outerShdw blurRad="38100" dist="19050" dir="2700000" algn="tl" rotWithShape="0">
                    <a:schemeClr val="dk1">
                      <a:alpha val="40000"/>
                    </a:schemeClr>
                  </a:outerShdw>
                </a:effectLst>
              </a:rPr>
            </a:br>
            <a:br>
              <a:rPr lang="en-IN" sz="1200" cap="none" dirty="0">
                <a:ln w="0"/>
                <a:effectLst>
                  <a:outerShdw blurRad="38100" dist="19050" dir="2700000" algn="tl" rotWithShape="0">
                    <a:schemeClr val="dk1">
                      <a:alpha val="40000"/>
                    </a:schemeClr>
                  </a:outerShdw>
                </a:effectLst>
              </a:rPr>
            </a:br>
            <a:br>
              <a:rPr lang="en-IN" sz="1200" cap="none" dirty="0">
                <a:ln w="0"/>
                <a:effectLst>
                  <a:outerShdw blurRad="38100" dist="19050" dir="2700000" algn="tl" rotWithShape="0">
                    <a:schemeClr val="dk1">
                      <a:alpha val="40000"/>
                    </a:schemeClr>
                  </a:outerShdw>
                </a:effectLst>
              </a:rPr>
            </a:br>
            <a:br>
              <a:rPr lang="en-IN" sz="1200" cap="none" dirty="0">
                <a:ln w="0"/>
                <a:effectLst>
                  <a:outerShdw blurRad="38100" dist="19050" dir="2700000" algn="tl" rotWithShape="0">
                    <a:schemeClr val="dk1">
                      <a:alpha val="40000"/>
                    </a:schemeClr>
                  </a:outerShdw>
                </a:effectLst>
              </a:rPr>
            </a:br>
            <a:br>
              <a:rPr lang="en-IN" sz="1200" cap="none" dirty="0">
                <a:ln w="0"/>
                <a:effectLst>
                  <a:outerShdw blurRad="38100" dist="19050" dir="2700000" algn="tl" rotWithShape="0">
                    <a:schemeClr val="dk1">
                      <a:alpha val="40000"/>
                    </a:schemeClr>
                  </a:outerShdw>
                </a:effectLst>
              </a:rPr>
            </a:br>
            <a:br>
              <a:rPr lang="en-IN" sz="1200" cap="none" dirty="0">
                <a:ln w="0"/>
                <a:effectLst>
                  <a:outerShdw blurRad="38100" dist="19050" dir="2700000" algn="tl" rotWithShape="0">
                    <a:schemeClr val="dk1">
                      <a:alpha val="40000"/>
                    </a:schemeClr>
                  </a:outerShdw>
                </a:effectLst>
              </a:rPr>
            </a:br>
            <a:br>
              <a:rPr lang="en-IN" sz="1200" cap="none" dirty="0">
                <a:ln w="0"/>
                <a:effectLst>
                  <a:outerShdw blurRad="38100" dist="19050" dir="2700000" algn="tl" rotWithShape="0">
                    <a:schemeClr val="dk1">
                      <a:alpha val="40000"/>
                    </a:schemeClr>
                  </a:outerShdw>
                </a:effectLst>
              </a:rPr>
            </a:br>
            <a:br>
              <a:rPr lang="en-IN" sz="1200" cap="none" dirty="0">
                <a:ln w="0"/>
                <a:effectLst>
                  <a:outerShdw blurRad="38100" dist="19050" dir="2700000" algn="tl" rotWithShape="0">
                    <a:schemeClr val="dk1">
                      <a:alpha val="40000"/>
                    </a:schemeClr>
                  </a:outerShdw>
                </a:effectLst>
              </a:rPr>
            </a:br>
            <a:r>
              <a:rPr lang="en-IN" sz="1200" cap="none" dirty="0">
                <a:ln w="0"/>
                <a:effectLst>
                  <a:outerShdw blurRad="38100" dist="19050" dir="2700000" algn="tl" rotWithShape="0">
                    <a:schemeClr val="dk1">
                      <a:alpha val="40000"/>
                    </a:schemeClr>
                  </a:outerShdw>
                </a:effectLst>
              </a:rPr>
              <a:t>		            </a:t>
            </a:r>
            <a:r>
              <a:rPr lang="en-IN" sz="2000" cap="none" dirty="0">
                <a:ln w="0"/>
                <a:solidFill>
                  <a:schemeClr val="tx1"/>
                </a:solidFill>
                <a:effectLst>
                  <a:outerShdw blurRad="38100" dist="19050" dir="2700000" algn="tl" rotWithShape="0">
                    <a:schemeClr val="dk1">
                      <a:alpha val="40000"/>
                    </a:schemeClr>
                  </a:outerShdw>
                </a:effectLst>
              </a:rPr>
              <a:t> Status  			              Username &amp; password                                                                                                                                        </a:t>
            </a:r>
            <a:r>
              <a:rPr lang="en-IN" sz="1200" cap="none" dirty="0">
                <a:ln w="0"/>
                <a:effectLst>
                  <a:outerShdw blurRad="38100" dist="19050" dir="2700000" algn="tl" rotWithShape="0">
                    <a:schemeClr val="dk1">
                      <a:alpha val="40000"/>
                    </a:schemeClr>
                  </a:outerShdw>
                </a:effectLst>
              </a:rPr>
              <a:t>							</a:t>
            </a:r>
          </a:p>
        </p:txBody>
      </p:sp>
      <p:sp>
        <p:nvSpPr>
          <p:cNvPr id="3" name="Content Placeholder 2">
            <a:extLst>
              <a:ext uri="{FF2B5EF4-FFF2-40B4-BE49-F238E27FC236}">
                <a16:creationId xmlns:a16="http://schemas.microsoft.com/office/drawing/2014/main" id="{82483AAC-32AC-4DEB-9B91-9C338549DAEB}"/>
              </a:ext>
            </a:extLst>
          </p:cNvPr>
          <p:cNvSpPr>
            <a:spLocks noGrp="1"/>
          </p:cNvSpPr>
          <p:nvPr>
            <p:ph idx="1"/>
          </p:nvPr>
        </p:nvSpPr>
        <p:spPr>
          <a:xfrm>
            <a:off x="684212" y="685801"/>
            <a:ext cx="8534400" cy="1151877"/>
          </a:xfrm>
        </p:spPr>
        <p:txBody>
          <a:bodyPr>
            <a:normAutofit/>
          </a:bodyPr>
          <a:lstStyle/>
          <a:p>
            <a:pPr marL="0" indent="0">
              <a:buNone/>
            </a:pPr>
            <a:r>
              <a:rPr lang="en-IN" sz="3600" b="1" u="sng" dirty="0">
                <a:solidFill>
                  <a:schemeClr val="tx1"/>
                </a:solidFill>
                <a:latin typeface="Bahnschrift SemiBold Condensed" panose="020B0502040204020203" pitchFamily="34" charset="0"/>
              </a:rPr>
              <a:t>DFD-LEVEL 0 </a:t>
            </a:r>
          </a:p>
        </p:txBody>
      </p:sp>
      <p:sp>
        <p:nvSpPr>
          <p:cNvPr id="5" name="Rectangle 4">
            <a:extLst>
              <a:ext uri="{FF2B5EF4-FFF2-40B4-BE49-F238E27FC236}">
                <a16:creationId xmlns:a16="http://schemas.microsoft.com/office/drawing/2014/main" id="{515F7C30-328F-4F61-98C4-BC4B1A4E029C}"/>
              </a:ext>
            </a:extLst>
          </p:cNvPr>
          <p:cNvSpPr/>
          <p:nvPr/>
        </p:nvSpPr>
        <p:spPr>
          <a:xfrm>
            <a:off x="772357" y="2616693"/>
            <a:ext cx="1225119" cy="60590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Voters</a:t>
            </a:r>
          </a:p>
        </p:txBody>
      </p:sp>
      <p:sp>
        <p:nvSpPr>
          <p:cNvPr id="6" name="Oval 5">
            <a:extLst>
              <a:ext uri="{FF2B5EF4-FFF2-40B4-BE49-F238E27FC236}">
                <a16:creationId xmlns:a16="http://schemas.microsoft.com/office/drawing/2014/main" id="{DA9E9314-8501-408B-AF3E-BBC5705C7666}"/>
              </a:ext>
            </a:extLst>
          </p:cNvPr>
          <p:cNvSpPr/>
          <p:nvPr/>
        </p:nvSpPr>
        <p:spPr>
          <a:xfrm>
            <a:off x="3497802" y="2485747"/>
            <a:ext cx="2325949" cy="94325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Online Voting </a:t>
            </a:r>
            <a:r>
              <a:rPr lang="en-IN" dirty="0" err="1"/>
              <a:t>Sysytem</a:t>
            </a:r>
            <a:endParaRPr lang="en-IN" dirty="0"/>
          </a:p>
        </p:txBody>
      </p:sp>
      <p:sp>
        <p:nvSpPr>
          <p:cNvPr id="7" name="Rectangle 6">
            <a:extLst>
              <a:ext uri="{FF2B5EF4-FFF2-40B4-BE49-F238E27FC236}">
                <a16:creationId xmlns:a16="http://schemas.microsoft.com/office/drawing/2014/main" id="{695D1930-130F-46EA-BFFF-EB9AE6DEBCBE}"/>
              </a:ext>
            </a:extLst>
          </p:cNvPr>
          <p:cNvSpPr/>
          <p:nvPr/>
        </p:nvSpPr>
        <p:spPr>
          <a:xfrm>
            <a:off x="7324077" y="2616693"/>
            <a:ext cx="1589103" cy="60590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Admin</a:t>
            </a:r>
          </a:p>
        </p:txBody>
      </p:sp>
      <p:cxnSp>
        <p:nvCxnSpPr>
          <p:cNvPr id="9" name="Straight Arrow Connector 8">
            <a:extLst>
              <a:ext uri="{FF2B5EF4-FFF2-40B4-BE49-F238E27FC236}">
                <a16:creationId xmlns:a16="http://schemas.microsoft.com/office/drawing/2014/main" id="{ADA9E89F-DF8B-453A-B7F2-0B78C4F3C88A}"/>
              </a:ext>
            </a:extLst>
          </p:cNvPr>
          <p:cNvCxnSpPr>
            <a:cxnSpLocks/>
          </p:cNvCxnSpPr>
          <p:nvPr/>
        </p:nvCxnSpPr>
        <p:spPr>
          <a:xfrm>
            <a:off x="3382392" y="3906175"/>
            <a:ext cx="15092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Arrow: Right 11">
            <a:extLst>
              <a:ext uri="{FF2B5EF4-FFF2-40B4-BE49-F238E27FC236}">
                <a16:creationId xmlns:a16="http://schemas.microsoft.com/office/drawing/2014/main" id="{1655DAEA-B63C-4EE8-8F53-05C8142569E0}"/>
              </a:ext>
            </a:extLst>
          </p:cNvPr>
          <p:cNvSpPr/>
          <p:nvPr/>
        </p:nvSpPr>
        <p:spPr>
          <a:xfrm>
            <a:off x="1997476" y="2760955"/>
            <a:ext cx="1384916" cy="185098"/>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a:solidFill>
                <a:schemeClr val="tx1"/>
              </a:solidFill>
            </a:endParaRPr>
          </a:p>
        </p:txBody>
      </p:sp>
      <p:sp>
        <p:nvSpPr>
          <p:cNvPr id="13" name="Arrow: Right 12">
            <a:extLst>
              <a:ext uri="{FF2B5EF4-FFF2-40B4-BE49-F238E27FC236}">
                <a16:creationId xmlns:a16="http://schemas.microsoft.com/office/drawing/2014/main" id="{05CB9AC7-DEC1-444E-865B-2D54310E9783}"/>
              </a:ext>
            </a:extLst>
          </p:cNvPr>
          <p:cNvSpPr/>
          <p:nvPr/>
        </p:nvSpPr>
        <p:spPr>
          <a:xfrm>
            <a:off x="5823751" y="2760953"/>
            <a:ext cx="1500326" cy="185097"/>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a:p>
        </p:txBody>
      </p:sp>
      <p:sp>
        <p:nvSpPr>
          <p:cNvPr id="14" name="Arrow: Left 13">
            <a:extLst>
              <a:ext uri="{FF2B5EF4-FFF2-40B4-BE49-F238E27FC236}">
                <a16:creationId xmlns:a16="http://schemas.microsoft.com/office/drawing/2014/main" id="{7846D6B8-CC45-40D8-8935-0946C48DF7C8}"/>
              </a:ext>
            </a:extLst>
          </p:cNvPr>
          <p:cNvSpPr/>
          <p:nvPr/>
        </p:nvSpPr>
        <p:spPr>
          <a:xfrm>
            <a:off x="2085620" y="3061464"/>
            <a:ext cx="1412181" cy="185098"/>
          </a:xfrm>
          <a:prstGeom prst="lef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a:p>
        </p:txBody>
      </p:sp>
      <p:sp>
        <p:nvSpPr>
          <p:cNvPr id="15" name="Arrow: Left 14">
            <a:extLst>
              <a:ext uri="{FF2B5EF4-FFF2-40B4-BE49-F238E27FC236}">
                <a16:creationId xmlns:a16="http://schemas.microsoft.com/office/drawing/2014/main" id="{38900217-0C52-4002-AA7A-5D8C79779C17}"/>
              </a:ext>
            </a:extLst>
          </p:cNvPr>
          <p:cNvSpPr/>
          <p:nvPr/>
        </p:nvSpPr>
        <p:spPr>
          <a:xfrm>
            <a:off x="5823751" y="3061463"/>
            <a:ext cx="1500326" cy="185097"/>
          </a:xfrm>
          <a:prstGeom prst="lef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1569244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6FD530-3E0F-4CED-80E0-1B612DEF7765}"/>
              </a:ext>
            </a:extLst>
          </p:cNvPr>
          <p:cNvSpPr>
            <a:spLocks noGrp="1"/>
          </p:cNvSpPr>
          <p:nvPr>
            <p:ph type="title"/>
          </p:nvPr>
        </p:nvSpPr>
        <p:spPr>
          <a:xfrm>
            <a:off x="684212" y="488870"/>
            <a:ext cx="8534400" cy="634156"/>
          </a:xfrm>
        </p:spPr>
        <p:txBody>
          <a:bodyPr>
            <a:noAutofit/>
          </a:bodyPr>
          <a:lstStyle/>
          <a:p>
            <a:r>
              <a:rPr lang="en-US" u="sng" dirty="0" err="1">
                <a:solidFill>
                  <a:schemeClr val="tx1"/>
                </a:solidFill>
                <a:latin typeface="Bahnschrift Condensed" panose="020B0502040204020203" pitchFamily="34" charset="0"/>
              </a:rPr>
              <a:t>Dfd</a:t>
            </a:r>
            <a:r>
              <a:rPr lang="en-US" u="sng" dirty="0">
                <a:solidFill>
                  <a:schemeClr val="tx1"/>
                </a:solidFill>
                <a:latin typeface="Bahnschrift Condensed" panose="020B0502040204020203" pitchFamily="34" charset="0"/>
              </a:rPr>
              <a:t>-level 2</a:t>
            </a:r>
            <a:endParaRPr lang="en-IN" u="sng" dirty="0">
              <a:solidFill>
                <a:schemeClr val="tx1"/>
              </a:solidFill>
              <a:latin typeface="Bahnschrift Condensed" panose="020B0502040204020203" pitchFamily="34" charset="0"/>
            </a:endParaRPr>
          </a:p>
        </p:txBody>
      </p:sp>
      <p:pic>
        <p:nvPicPr>
          <p:cNvPr id="7" name="Content Placeholder 6">
            <a:extLst>
              <a:ext uri="{FF2B5EF4-FFF2-40B4-BE49-F238E27FC236}">
                <a16:creationId xmlns:a16="http://schemas.microsoft.com/office/drawing/2014/main" id="{8E5D05A9-4BA6-47FF-80A5-FD2A0037CAF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09775" y="1150606"/>
            <a:ext cx="8077199" cy="5040643"/>
          </a:xfrm>
        </p:spPr>
      </p:pic>
    </p:spTree>
    <p:extLst>
      <p:ext uri="{BB962C8B-B14F-4D97-AF65-F5344CB8AC3E}">
        <p14:creationId xmlns:p14="http://schemas.microsoft.com/office/powerpoint/2010/main" val="21736125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0ED50D-76CE-4BA2-8ADA-FB46AADC74DC}"/>
              </a:ext>
            </a:extLst>
          </p:cNvPr>
          <p:cNvSpPr>
            <a:spLocks noGrp="1"/>
          </p:cNvSpPr>
          <p:nvPr>
            <p:ph type="title"/>
          </p:nvPr>
        </p:nvSpPr>
        <p:spPr>
          <a:xfrm>
            <a:off x="684211" y="1251750"/>
            <a:ext cx="10581551" cy="5326601"/>
          </a:xfrm>
        </p:spPr>
        <p:txBody>
          <a:bodyPr>
            <a:normAutofit/>
          </a:bodyPr>
          <a:lstStyle/>
          <a:p>
            <a:r>
              <a:rPr lang="en-US" sz="2800" dirty="0">
                <a:latin typeface="Times New Roman" panose="02020603050405020304" pitchFamily="18" charset="0"/>
                <a:cs typeface="Times New Roman" panose="02020603050405020304" pitchFamily="18" charset="0"/>
              </a:rPr>
              <a:t>Module 1  : REGISTRATION FORM.</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Module 2 : AADHAR CARD AND VOTER ID VERIFICATION.</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Module 3 : OTP MESSAGE AND FINAL CANDIDATE LIST.</a:t>
            </a:r>
            <a:br>
              <a:rPr lang="en-US" sz="2800" dirty="0">
                <a:latin typeface="Times New Roman" panose="02020603050405020304" pitchFamily="18" charset="0"/>
                <a:cs typeface="Times New Roman" panose="02020603050405020304" pitchFamily="18" charset="0"/>
              </a:rPr>
            </a:br>
            <a:br>
              <a:rPr lang="en-IN" sz="3600" dirty="0">
                <a:latin typeface="Times New Roman" panose="02020603050405020304" pitchFamily="18" charset="0"/>
                <a:cs typeface="Times New Roman" panose="02020603050405020304" pitchFamily="18" charset="0"/>
              </a:rPr>
            </a:br>
            <a:br>
              <a:rPr lang="en-IN" dirty="0"/>
            </a:br>
            <a:endParaRPr lang="en-IN" dirty="0"/>
          </a:p>
        </p:txBody>
      </p:sp>
      <p:sp>
        <p:nvSpPr>
          <p:cNvPr id="3" name="Content Placeholder 2">
            <a:extLst>
              <a:ext uri="{FF2B5EF4-FFF2-40B4-BE49-F238E27FC236}">
                <a16:creationId xmlns:a16="http://schemas.microsoft.com/office/drawing/2014/main" id="{859B5776-DC0E-4BF3-9F6A-062850F7F774}"/>
              </a:ext>
            </a:extLst>
          </p:cNvPr>
          <p:cNvSpPr>
            <a:spLocks noGrp="1"/>
          </p:cNvSpPr>
          <p:nvPr>
            <p:ph idx="1"/>
          </p:nvPr>
        </p:nvSpPr>
        <p:spPr>
          <a:xfrm>
            <a:off x="684212" y="685800"/>
            <a:ext cx="8534400" cy="565951"/>
          </a:xfrm>
        </p:spPr>
        <p:txBody>
          <a:bodyPr>
            <a:noAutofit/>
          </a:bodyPr>
          <a:lstStyle/>
          <a:p>
            <a:pPr marL="0" indent="0">
              <a:buNone/>
            </a:pPr>
            <a:r>
              <a:rPr lang="en-IN" sz="4400" b="1" u="sng" dirty="0">
                <a:solidFill>
                  <a:schemeClr val="tx1"/>
                </a:solidFill>
                <a:latin typeface="Bahnschrift SemiBold Condensed" panose="020B0502040204020203" pitchFamily="34" charset="0"/>
              </a:rPr>
              <a:t>MODULE SPLITUP</a:t>
            </a:r>
          </a:p>
        </p:txBody>
      </p:sp>
    </p:spTree>
    <p:extLst>
      <p:ext uri="{BB962C8B-B14F-4D97-AF65-F5344CB8AC3E}">
        <p14:creationId xmlns:p14="http://schemas.microsoft.com/office/powerpoint/2010/main" val="30098492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440</TotalTime>
  <Words>262</Words>
  <Application>Microsoft Office PowerPoint</Application>
  <PresentationFormat>Widescreen</PresentationFormat>
  <Paragraphs>29</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Bahnschrift Condensed</vt:lpstr>
      <vt:lpstr>Bahnschrift SemiBold Condensed</vt:lpstr>
      <vt:lpstr>Calibri</vt:lpstr>
      <vt:lpstr>Calibri Light</vt:lpstr>
      <vt:lpstr>Times New Roman</vt:lpstr>
      <vt:lpstr>Office Theme</vt:lpstr>
      <vt:lpstr>                       SMART VOTERS</vt:lpstr>
      <vt:lpstr>The main goal and objective of this Smart Voting System application are to help the organization in automating the entire manual process of the existing voting system. The voting system must be compatible with the multiuser environment. The Smart Voting System should be able to follow the entire detailed description of candidates and Voters. </vt:lpstr>
      <vt:lpstr>In India, voting is been done only in booths arranged by the Election Commission. </vt:lpstr>
      <vt:lpstr>A online voting system in Digital India in a simple and more easier way. </vt:lpstr>
      <vt:lpstr>DRAWBACKS OF EXISTING SYSTEM - Fake votes can be done. - Standing in queue for a long time. - Brainwashing for unwilling candidade.  REFERNCE https://1000projects.org/smart-voting-system-php-website-android-app.html </vt:lpstr>
      <vt:lpstr>Architectural Design</vt:lpstr>
      <vt:lpstr>                           Username &amp; password                                                                        Status                        Status                   Username &amp; password                                                                                                                                               </vt:lpstr>
      <vt:lpstr>Dfd-level 2</vt:lpstr>
      <vt:lpstr>Module 1  : REGISTRATION FORM. Module 2 : AADHAR CARD AND VOTER ID VERIFICATION. Module 3 : OTP MESSAGE AND FINAL CANDIDATE LIST.   </vt:lpstr>
      <vt:lpstr>PowerPoint Presentation</vt:lpstr>
      <vt:lpstr> Login page</vt:lpstr>
      <vt:lpstr>REGISTRATION PAGE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VOTERS</dc:title>
  <dc:creator>Bhalaji K</dc:creator>
  <cp:lastModifiedBy>GOWSALYA</cp:lastModifiedBy>
  <cp:revision>36</cp:revision>
  <dcterms:created xsi:type="dcterms:W3CDTF">2020-02-13T05:32:34Z</dcterms:created>
  <dcterms:modified xsi:type="dcterms:W3CDTF">2020-03-16T09:25:51Z</dcterms:modified>
</cp:coreProperties>
</file>