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rebuchet MS" charset="1" panose="020B0603020202020204"/>
      <p:regular r:id="rId21"/>
    </p:embeddedFont>
    <p:embeddedFont>
      <p:font typeface="Calibri (MS)" charset="1" panose="020F0502020204030204"/>
      <p:regular r:id="rId22"/>
    </p:embeddedFont>
    <p:embeddedFont>
      <p:font typeface="Trebuchet MS Bold" charset="1" panose="020B0703020202020204"/>
      <p:regular r:id="rId23"/>
    </p:embeddedFont>
    <p:embeddedFont>
      <p:font typeface="Times New Roman" charset="1" panose="020305020704050203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950270"/>
            <a:ext cx="12733020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Dharanikumar P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&amp; NMID: [Your Details]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Computer Science and Engineering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 / UNIVERSITY: [Your College Name]</a:t>
            </a:r>
          </a:p>
          <a:p>
            <a:pPr algn="l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3244215" y="1028700"/>
            <a:ext cx="11799570" cy="582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b="true" sz="3200" spc="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&amp; Screenshots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b="true" sz="3200" spc="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Successfully designed a portfolio site with modern UI/UX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b="true" sz="3200" spc="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Improved professional visibility and easy recruiter access</a:t>
            </a:r>
          </a:p>
          <a:p>
            <a:pPr algn="l" marL="690881" indent="-345440" lvl="1">
              <a:lnSpc>
                <a:spcPts val="3840"/>
              </a:lnSpc>
              <a:buFont typeface="Arial"/>
              <a:buChar char="•"/>
            </a:pPr>
            <a:r>
              <a:rPr lang="en-US" b="true" sz="3200" spc="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Website hosted live on GitHub Pages</a:t>
            </a: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</a:p>
          <a:p>
            <a:pPr algn="l">
              <a:lnSpc>
                <a:spcPts val="3840"/>
              </a:lnSpc>
            </a:pPr>
            <a:r>
              <a:rPr lang="en-US" b="true" sz="3200" spc="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(Here you can paste screenshots of your actual portfolio website or sample pages)</a:t>
            </a:r>
          </a:p>
          <a:p>
            <a:pPr algn="l">
              <a:lnSpc>
                <a:spcPts val="3840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547336" y="1331119"/>
            <a:ext cx="6868002" cy="681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0"/>
              </a:lnSpc>
            </a:pPr>
            <a:r>
              <a:rPr lang="en-US" sz="41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Digital Portfolio Website effectively solves the problem of limited resumes by offering an engaging, interactive, and professional way to present skills. </a:t>
            </a:r>
            <a:r>
              <a:rPr lang="en-US" sz="41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It acts as a personal brand identity and opens opportunities for career growth and collaborations.</a:t>
            </a:r>
          </a:p>
          <a:p>
            <a:pPr algn="l">
              <a:lnSpc>
                <a:spcPts val="492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6"/>
            <a:ext cx="5864542" cy="6438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b="true" sz="4700" spc="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  <a:p>
            <a:pPr algn="l">
              <a:lnSpc>
                <a:spcPts val="5640"/>
              </a:lnSpc>
            </a:pPr>
            <a:r>
              <a:rPr lang="en-US" b="true" sz="4700" spc="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  <a:p>
            <a:pPr algn="l">
              <a:lnSpc>
                <a:spcPts val="5640"/>
              </a:lnSpc>
            </a:pPr>
          </a:p>
          <a:p>
            <a:pPr algn="l">
              <a:lnSpc>
                <a:spcPts val="5640"/>
              </a:lnSpc>
            </a:pPr>
          </a:p>
          <a:p>
            <a:pPr algn="l">
              <a:lnSpc>
                <a:spcPts val="5640"/>
              </a:lnSpc>
            </a:pPr>
            <a:r>
              <a:rPr lang="en-US" b="true" sz="4700" spc="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“Personal Portfolio Website – Showcasing Skills and Projects”</a:t>
            </a:r>
          </a:p>
          <a:p>
            <a:pPr algn="l">
              <a:lnSpc>
                <a:spcPts val="5640"/>
              </a:lnSpc>
            </a:pP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0042"/>
            <a:ext cx="8455343" cy="7620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b="true" sz="3600" spc="1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b="true" sz="3600" spc="1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In today’s competitive digital era, students and professionals need a platform to showcase their skills, achievements, and projects. Traditional resumes limit creativity and interactivity, making it difficult for recruiters or collaborators to understand one’s capabilities at a glance.</a:t>
            </a:r>
          </a:p>
          <a:p>
            <a:pPr algn="l">
              <a:lnSpc>
                <a:spcPts val="4320"/>
              </a:lnSpc>
            </a:pP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3" y="1251426"/>
            <a:ext cx="7895272" cy="858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0"/>
              </a:lnSpc>
            </a:pPr>
          </a:p>
          <a:p>
            <a:pPr algn="l">
              <a:lnSpc>
                <a:spcPts val="4560"/>
              </a:lnSpc>
            </a:pPr>
            <a:r>
              <a:rPr lang="en-US" b="true" sz="3800" spc="3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Overview</a:t>
            </a:r>
          </a:p>
          <a:p>
            <a:pPr algn="l">
              <a:lnSpc>
                <a:spcPts val="4560"/>
              </a:lnSpc>
            </a:pPr>
          </a:p>
          <a:p>
            <a:pPr algn="l">
              <a:lnSpc>
                <a:spcPts val="4560"/>
              </a:lnSpc>
            </a:pPr>
          </a:p>
          <a:p>
            <a:pPr algn="l">
              <a:lnSpc>
                <a:spcPts val="4560"/>
              </a:lnSpc>
            </a:pPr>
            <a:r>
              <a:rPr lang="en-US" b="true" sz="3800" spc="3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This project involves creating a responsive portfolio website that highlights my academic background, technical skills, projects, certifications, and achievements.</a:t>
            </a:r>
          </a:p>
          <a:p>
            <a:pPr algn="l">
              <a:lnSpc>
                <a:spcPts val="4560"/>
              </a:lnSpc>
            </a:pPr>
            <a:r>
              <a:rPr lang="en-US" b="true" sz="3800" spc="3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website is designed to provide an interactive and user-friendly interface for better professional visibility.</a:t>
            </a:r>
          </a:p>
          <a:p>
            <a:pPr algn="l">
              <a:lnSpc>
                <a:spcPts val="4560"/>
              </a:lnSpc>
            </a:pP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35150"/>
            <a:ext cx="7521893" cy="870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b="true" sz="3600" spc="-1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End</a:t>
            </a:r>
            <a:r>
              <a:rPr lang="en-US" b="true" sz="3600" spc="-1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Users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b="true" sz="3600" spc="-1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Recruiters &amp; Employers – to evaluate skills and projects</a:t>
            </a:r>
          </a:p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b="true" sz="3600" spc="-1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College Faculty / Mentors – to assess student growth</a:t>
            </a:r>
          </a:p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b="true" sz="3600" spc="-1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Peers &amp; Collaborators – to explore opportunities for collaboration</a:t>
            </a:r>
          </a:p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b="true" sz="3600" spc="-1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General Audience – to understand professional background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3843431" y="2345531"/>
            <a:ext cx="14644688" cy="461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799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  <a:p>
            <a:pPr algn="l">
              <a:lnSpc>
                <a:spcPts val="3359"/>
              </a:lnSpc>
            </a:pPr>
            <a:r>
              <a:rPr lang="en-US" b="true" sz="2799" spc="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Technologies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 spc="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Frontend: HTML, CSS, JavaScript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 spc="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Frameworks/Libraries: Bootstrap, React (optional)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 spc="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Backend (if dynamic): Node.js / PHP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 spc="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Database (optional): MySQL / MongoDB</a:t>
            </a:r>
          </a:p>
          <a:p>
            <a:pPr algn="l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 spc="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Hosting &amp; Version Control: GitHub Pages, Netlify, GitHub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805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0"/>
              </a:lnSpc>
            </a:pPr>
          </a:p>
          <a:p>
            <a:pPr algn="l">
              <a:lnSpc>
                <a:spcPts val="4920"/>
              </a:lnSpc>
            </a:pPr>
            <a:r>
              <a:rPr lang="en-US" b="true" sz="4100" spc="1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Portfolio Design &amp; Layout</a:t>
            </a:r>
          </a:p>
          <a:p>
            <a:pPr algn="l">
              <a:lnSpc>
                <a:spcPts val="4920"/>
              </a:lnSpc>
            </a:pPr>
          </a:p>
          <a:p>
            <a:pPr algn="l">
              <a:lnSpc>
                <a:spcPts val="4920"/>
              </a:lnSpc>
            </a:pPr>
          </a:p>
          <a:p>
            <a:pPr algn="l" marL="885191" indent="-442595" lvl="1">
              <a:lnSpc>
                <a:spcPts val="4920"/>
              </a:lnSpc>
              <a:buFont typeface="Arial"/>
              <a:buChar char="•"/>
            </a:pPr>
            <a:r>
              <a:rPr lang="en-US" b="true" sz="4100" spc="1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Homepage: Introduction and personal tagline</a:t>
            </a:r>
          </a:p>
          <a:p>
            <a:pPr algn="l" marL="885191" indent="-442595" lvl="1">
              <a:lnSpc>
                <a:spcPts val="4920"/>
              </a:lnSpc>
              <a:buFont typeface="Arial"/>
              <a:buChar char="•"/>
            </a:pPr>
            <a:r>
              <a:rPr lang="en-US" b="true" sz="4100" spc="1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About Me: Educational background &amp; skills</a:t>
            </a:r>
          </a:p>
          <a:p>
            <a:pPr algn="l" marL="885191" indent="-442595" lvl="1">
              <a:lnSpc>
                <a:spcPts val="4920"/>
              </a:lnSpc>
              <a:buFont typeface="Arial"/>
              <a:buChar char="•"/>
            </a:pPr>
            <a:r>
              <a:rPr lang="en-US" b="true" sz="4100" spc="1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Projects Section: Descriptions with screenshots &amp; GitHub links</a:t>
            </a:r>
          </a:p>
          <a:p>
            <a:pPr algn="l" marL="885191" indent="-442595" lvl="1">
              <a:lnSpc>
                <a:spcPts val="4920"/>
              </a:lnSpc>
              <a:buFont typeface="Arial"/>
              <a:buChar char="•"/>
            </a:pPr>
            <a:r>
              <a:rPr lang="en-US" b="true" sz="4100" spc="1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Certifications &amp; Achievements: Verified credentials</a:t>
            </a:r>
          </a:p>
          <a:p>
            <a:pPr algn="l" marL="885191" indent="-442595" lvl="1">
              <a:lnSpc>
                <a:spcPts val="4920"/>
              </a:lnSpc>
              <a:buFont typeface="Arial"/>
              <a:buChar char="•"/>
            </a:pPr>
            <a:r>
              <a:rPr lang="en-US" b="true" sz="4100" spc="1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Contact Section: Email, LinkedIn, GitHub links</a:t>
            </a:r>
          </a:p>
          <a:p>
            <a:pPr algn="l">
              <a:lnSpc>
                <a:spcPts val="4920"/>
              </a:lnSpc>
            </a:pPr>
          </a:p>
          <a:p>
            <a:pPr algn="l">
              <a:lnSpc>
                <a:spcPts val="4920"/>
              </a:lnSpc>
            </a:pP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671512" y="1635919"/>
            <a:ext cx="16022002" cy="620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0"/>
              </a:lnSpc>
            </a:pPr>
            <a:r>
              <a:rPr lang="en-US" sz="41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  <a:p>
            <a:pPr algn="l">
              <a:lnSpc>
                <a:spcPts val="4920"/>
              </a:lnSpc>
            </a:pPr>
            <a:r>
              <a:rPr lang="en-US" sz="41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&amp; Functionality</a:t>
            </a:r>
          </a:p>
          <a:p>
            <a:pPr algn="l">
              <a:lnSpc>
                <a:spcPts val="4920"/>
              </a:lnSpc>
            </a:pPr>
          </a:p>
          <a:p>
            <a:pPr algn="l">
              <a:lnSpc>
                <a:spcPts val="4920"/>
              </a:lnSpc>
            </a:pPr>
          </a:p>
          <a:p>
            <a:pPr algn="l">
              <a:lnSpc>
                <a:spcPts val="4920"/>
              </a:lnSpc>
            </a:pPr>
            <a:r>
              <a:rPr lang="en-US" sz="41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✔ Responsive design (works on mobile, tablet, desktop)</a:t>
            </a:r>
          </a:p>
          <a:p>
            <a:pPr algn="l">
              <a:lnSpc>
                <a:spcPts val="4920"/>
              </a:lnSpc>
            </a:pPr>
            <a:r>
              <a:rPr lang="en-US" sz="41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✔ Smooth navigation with menus &amp; sections</a:t>
            </a:r>
          </a:p>
          <a:p>
            <a:pPr algn="l">
              <a:lnSpc>
                <a:spcPts val="4920"/>
              </a:lnSpc>
            </a:pPr>
            <a:r>
              <a:rPr lang="en-US" sz="41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✔ Interactive project showcase with screenshots</a:t>
            </a:r>
          </a:p>
          <a:p>
            <a:pPr algn="l">
              <a:lnSpc>
                <a:spcPts val="4920"/>
              </a:lnSpc>
            </a:pPr>
            <a:r>
              <a:rPr lang="en-US" sz="41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✔ Contact form for direct communication</a:t>
            </a:r>
          </a:p>
          <a:p>
            <a:pPr algn="l">
              <a:lnSpc>
                <a:spcPts val="4920"/>
              </a:lnSpc>
            </a:pPr>
            <a:r>
              <a:rPr lang="en-US" sz="41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✔ GitHub/LinkedIn integration for credibility</a:t>
            </a:r>
          </a:p>
          <a:p>
            <a:pPr algn="l">
              <a:lnSpc>
                <a:spcPts val="492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DAGx-8OYSfo</dc:identifier>
  <dcterms:modified xsi:type="dcterms:W3CDTF">2011-08-01T06:04:30Z</dcterms:modified>
  <cp:revision>1</cp:revision>
  <dc:title>PPT FWD TNSDC 2025</dc:title>
</cp:coreProperties>
</file>