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60863" y="0"/>
            <a:ext cx="2227580" cy="10287000"/>
          </a:xfrm>
          <a:custGeom>
            <a:avLst/>
            <a:gdLst/>
            <a:ahLst/>
            <a:cxnLst/>
            <a:rect l="l" t="t" r="r" b="b"/>
            <a:pathLst>
              <a:path w="2227580" h="10287000">
                <a:moveTo>
                  <a:pt x="0" y="10286999"/>
                </a:moveTo>
                <a:lnTo>
                  <a:pt x="2227134" y="10286999"/>
                </a:lnTo>
                <a:lnTo>
                  <a:pt x="22271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D2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43049" y="0"/>
            <a:ext cx="11431905" cy="10287000"/>
          </a:xfrm>
          <a:custGeom>
            <a:avLst/>
            <a:gdLst/>
            <a:ahLst/>
            <a:cxnLst/>
            <a:rect l="l" t="t" r="r" b="b"/>
            <a:pathLst>
              <a:path w="11431905" h="10287000">
                <a:moveTo>
                  <a:pt x="0" y="10286999"/>
                </a:moveTo>
                <a:lnTo>
                  <a:pt x="11431714" y="10286999"/>
                </a:lnTo>
                <a:lnTo>
                  <a:pt x="1143171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D2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974764" y="0"/>
            <a:ext cx="3086100" cy="10287000"/>
          </a:xfrm>
          <a:custGeom>
            <a:avLst/>
            <a:gdLst/>
            <a:ahLst/>
            <a:cxnLst/>
            <a:rect l="l" t="t" r="r" b="b"/>
            <a:pathLst>
              <a:path w="3086100" h="10287000">
                <a:moveTo>
                  <a:pt x="0" y="0"/>
                </a:moveTo>
                <a:lnTo>
                  <a:pt x="3086099" y="0"/>
                </a:lnTo>
                <a:lnTo>
                  <a:pt x="30860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89024" y="9012571"/>
            <a:ext cx="1732914" cy="1274445"/>
          </a:xfrm>
          <a:custGeom>
            <a:avLst/>
            <a:gdLst/>
            <a:ahLst/>
            <a:cxnLst/>
            <a:rect l="l" t="t" r="r" b="b"/>
            <a:pathLst>
              <a:path w="1732915" h="1274445">
                <a:moveTo>
                  <a:pt x="44252" y="78267"/>
                </a:moveTo>
                <a:lnTo>
                  <a:pt x="7749" y="63095"/>
                </a:lnTo>
                <a:lnTo>
                  <a:pt x="0" y="44335"/>
                </a:lnTo>
                <a:lnTo>
                  <a:pt x="4" y="33887"/>
                </a:lnTo>
                <a:lnTo>
                  <a:pt x="29016" y="994"/>
                </a:lnTo>
                <a:lnTo>
                  <a:pt x="34009" y="13"/>
                </a:lnTo>
                <a:lnTo>
                  <a:pt x="44374" y="39"/>
                </a:lnTo>
                <a:lnTo>
                  <a:pt x="77210" y="28983"/>
                </a:lnTo>
                <a:lnTo>
                  <a:pt x="78199" y="44335"/>
                </a:lnTo>
                <a:lnTo>
                  <a:pt x="77206" y="49327"/>
                </a:lnTo>
                <a:lnTo>
                  <a:pt x="49243" y="77278"/>
                </a:lnTo>
                <a:lnTo>
                  <a:pt x="44252" y="78267"/>
                </a:lnTo>
                <a:close/>
              </a:path>
              <a:path w="1732915" h="1274445">
                <a:moveTo>
                  <a:pt x="457872" y="78267"/>
                </a:moveTo>
                <a:lnTo>
                  <a:pt x="421369" y="63095"/>
                </a:lnTo>
                <a:lnTo>
                  <a:pt x="413620" y="44335"/>
                </a:lnTo>
                <a:lnTo>
                  <a:pt x="413624" y="33887"/>
                </a:lnTo>
                <a:lnTo>
                  <a:pt x="442636" y="994"/>
                </a:lnTo>
                <a:lnTo>
                  <a:pt x="447629" y="13"/>
                </a:lnTo>
                <a:lnTo>
                  <a:pt x="457994" y="39"/>
                </a:lnTo>
                <a:lnTo>
                  <a:pt x="490830" y="28983"/>
                </a:lnTo>
                <a:lnTo>
                  <a:pt x="491819" y="44335"/>
                </a:lnTo>
                <a:lnTo>
                  <a:pt x="490826" y="49327"/>
                </a:lnTo>
                <a:lnTo>
                  <a:pt x="462863" y="77278"/>
                </a:lnTo>
                <a:lnTo>
                  <a:pt x="457872" y="78267"/>
                </a:lnTo>
                <a:close/>
              </a:path>
              <a:path w="1732915" h="1274445">
                <a:moveTo>
                  <a:pt x="871523" y="78263"/>
                </a:moveTo>
                <a:lnTo>
                  <a:pt x="861152" y="78263"/>
                </a:lnTo>
                <a:lnTo>
                  <a:pt x="856164" y="77270"/>
                </a:lnTo>
                <a:lnTo>
                  <a:pt x="828228" y="49322"/>
                </a:lnTo>
                <a:lnTo>
                  <a:pt x="827236" y="44332"/>
                </a:lnTo>
                <a:lnTo>
                  <a:pt x="827236" y="33957"/>
                </a:lnTo>
                <a:lnTo>
                  <a:pt x="856164" y="1019"/>
                </a:lnTo>
                <a:lnTo>
                  <a:pt x="861152" y="26"/>
                </a:lnTo>
                <a:lnTo>
                  <a:pt x="871523" y="26"/>
                </a:lnTo>
                <a:lnTo>
                  <a:pt x="904447" y="28967"/>
                </a:lnTo>
                <a:lnTo>
                  <a:pt x="905439" y="33957"/>
                </a:lnTo>
                <a:lnTo>
                  <a:pt x="905439" y="44332"/>
                </a:lnTo>
                <a:lnTo>
                  <a:pt x="876511" y="77270"/>
                </a:lnTo>
                <a:lnTo>
                  <a:pt x="871523" y="78263"/>
                </a:lnTo>
                <a:close/>
              </a:path>
              <a:path w="1732915" h="1274445">
                <a:moveTo>
                  <a:pt x="1285343" y="78263"/>
                </a:moveTo>
                <a:lnTo>
                  <a:pt x="1274972" y="78263"/>
                </a:lnTo>
                <a:lnTo>
                  <a:pt x="1269985" y="77270"/>
                </a:lnTo>
                <a:lnTo>
                  <a:pt x="1242048" y="49322"/>
                </a:lnTo>
                <a:lnTo>
                  <a:pt x="1241056" y="44332"/>
                </a:lnTo>
                <a:lnTo>
                  <a:pt x="1241056" y="33957"/>
                </a:lnTo>
                <a:lnTo>
                  <a:pt x="1269985" y="1019"/>
                </a:lnTo>
                <a:lnTo>
                  <a:pt x="1274972" y="26"/>
                </a:lnTo>
                <a:lnTo>
                  <a:pt x="1285343" y="26"/>
                </a:lnTo>
                <a:lnTo>
                  <a:pt x="1318267" y="28967"/>
                </a:lnTo>
                <a:lnTo>
                  <a:pt x="1319260" y="33957"/>
                </a:lnTo>
                <a:lnTo>
                  <a:pt x="1319260" y="44332"/>
                </a:lnTo>
                <a:lnTo>
                  <a:pt x="1290331" y="77270"/>
                </a:lnTo>
                <a:lnTo>
                  <a:pt x="1285343" y="78263"/>
                </a:lnTo>
                <a:close/>
              </a:path>
              <a:path w="1732915" h="1274445">
                <a:moveTo>
                  <a:pt x="1698963" y="78263"/>
                </a:moveTo>
                <a:lnTo>
                  <a:pt x="1688593" y="78263"/>
                </a:lnTo>
                <a:lnTo>
                  <a:pt x="1683605" y="77270"/>
                </a:lnTo>
                <a:lnTo>
                  <a:pt x="1655668" y="49322"/>
                </a:lnTo>
                <a:lnTo>
                  <a:pt x="1654676" y="44332"/>
                </a:lnTo>
                <a:lnTo>
                  <a:pt x="1654680" y="33940"/>
                </a:lnTo>
                <a:lnTo>
                  <a:pt x="1683605" y="1019"/>
                </a:lnTo>
                <a:lnTo>
                  <a:pt x="1698781" y="0"/>
                </a:lnTo>
                <a:lnTo>
                  <a:pt x="1703789" y="973"/>
                </a:lnTo>
                <a:lnTo>
                  <a:pt x="1731888" y="28967"/>
                </a:lnTo>
                <a:lnTo>
                  <a:pt x="1732880" y="33940"/>
                </a:lnTo>
                <a:lnTo>
                  <a:pt x="1732880" y="44332"/>
                </a:lnTo>
                <a:lnTo>
                  <a:pt x="1703951" y="77270"/>
                </a:lnTo>
                <a:lnTo>
                  <a:pt x="1698963" y="78263"/>
                </a:lnTo>
                <a:close/>
              </a:path>
              <a:path w="1732915" h="1274445">
                <a:moveTo>
                  <a:pt x="44252" y="478454"/>
                </a:moveTo>
                <a:lnTo>
                  <a:pt x="7749" y="463282"/>
                </a:lnTo>
                <a:lnTo>
                  <a:pt x="0" y="444522"/>
                </a:lnTo>
                <a:lnTo>
                  <a:pt x="4" y="434074"/>
                </a:lnTo>
                <a:lnTo>
                  <a:pt x="29016" y="401181"/>
                </a:lnTo>
                <a:lnTo>
                  <a:pt x="34009" y="400200"/>
                </a:lnTo>
                <a:lnTo>
                  <a:pt x="44374" y="400226"/>
                </a:lnTo>
                <a:lnTo>
                  <a:pt x="77210" y="429170"/>
                </a:lnTo>
                <a:lnTo>
                  <a:pt x="78199" y="444522"/>
                </a:lnTo>
                <a:lnTo>
                  <a:pt x="77206" y="449514"/>
                </a:lnTo>
                <a:lnTo>
                  <a:pt x="49243" y="477465"/>
                </a:lnTo>
                <a:lnTo>
                  <a:pt x="44252" y="478454"/>
                </a:lnTo>
                <a:close/>
              </a:path>
              <a:path w="1732915" h="1274445">
                <a:moveTo>
                  <a:pt x="457872" y="478454"/>
                </a:moveTo>
                <a:lnTo>
                  <a:pt x="421369" y="463282"/>
                </a:lnTo>
                <a:lnTo>
                  <a:pt x="413620" y="444522"/>
                </a:lnTo>
                <a:lnTo>
                  <a:pt x="413624" y="434074"/>
                </a:lnTo>
                <a:lnTo>
                  <a:pt x="442636" y="401181"/>
                </a:lnTo>
                <a:lnTo>
                  <a:pt x="447629" y="400200"/>
                </a:lnTo>
                <a:lnTo>
                  <a:pt x="457994" y="400226"/>
                </a:lnTo>
                <a:lnTo>
                  <a:pt x="490830" y="429170"/>
                </a:lnTo>
                <a:lnTo>
                  <a:pt x="491819" y="444522"/>
                </a:lnTo>
                <a:lnTo>
                  <a:pt x="490826" y="449514"/>
                </a:lnTo>
                <a:lnTo>
                  <a:pt x="462863" y="477465"/>
                </a:lnTo>
                <a:lnTo>
                  <a:pt x="457872" y="478454"/>
                </a:lnTo>
                <a:close/>
              </a:path>
              <a:path w="1732915" h="1274445">
                <a:moveTo>
                  <a:pt x="871523" y="478450"/>
                </a:moveTo>
                <a:lnTo>
                  <a:pt x="861152" y="478450"/>
                </a:lnTo>
                <a:lnTo>
                  <a:pt x="856164" y="477457"/>
                </a:lnTo>
                <a:lnTo>
                  <a:pt x="828228" y="449509"/>
                </a:lnTo>
                <a:lnTo>
                  <a:pt x="827236" y="444519"/>
                </a:lnTo>
                <a:lnTo>
                  <a:pt x="827236" y="434144"/>
                </a:lnTo>
                <a:lnTo>
                  <a:pt x="856164" y="401206"/>
                </a:lnTo>
                <a:lnTo>
                  <a:pt x="861152" y="400213"/>
                </a:lnTo>
                <a:lnTo>
                  <a:pt x="871523" y="400213"/>
                </a:lnTo>
                <a:lnTo>
                  <a:pt x="904447" y="429154"/>
                </a:lnTo>
                <a:lnTo>
                  <a:pt x="905439" y="434144"/>
                </a:lnTo>
                <a:lnTo>
                  <a:pt x="905439" y="444519"/>
                </a:lnTo>
                <a:lnTo>
                  <a:pt x="876511" y="477457"/>
                </a:lnTo>
                <a:lnTo>
                  <a:pt x="871523" y="478450"/>
                </a:lnTo>
                <a:close/>
              </a:path>
              <a:path w="1732915" h="1274445">
                <a:moveTo>
                  <a:pt x="1285343" y="478450"/>
                </a:moveTo>
                <a:lnTo>
                  <a:pt x="1274972" y="478450"/>
                </a:lnTo>
                <a:lnTo>
                  <a:pt x="1269985" y="477457"/>
                </a:lnTo>
                <a:lnTo>
                  <a:pt x="1242048" y="449509"/>
                </a:lnTo>
                <a:lnTo>
                  <a:pt x="1241056" y="444519"/>
                </a:lnTo>
                <a:lnTo>
                  <a:pt x="1241056" y="434144"/>
                </a:lnTo>
                <a:lnTo>
                  <a:pt x="1269985" y="401206"/>
                </a:lnTo>
                <a:lnTo>
                  <a:pt x="1274972" y="400213"/>
                </a:lnTo>
                <a:lnTo>
                  <a:pt x="1285343" y="400213"/>
                </a:lnTo>
                <a:lnTo>
                  <a:pt x="1318267" y="429154"/>
                </a:lnTo>
                <a:lnTo>
                  <a:pt x="1319260" y="434144"/>
                </a:lnTo>
                <a:lnTo>
                  <a:pt x="1319260" y="444519"/>
                </a:lnTo>
                <a:lnTo>
                  <a:pt x="1290331" y="477457"/>
                </a:lnTo>
                <a:lnTo>
                  <a:pt x="1285343" y="478450"/>
                </a:lnTo>
                <a:close/>
              </a:path>
              <a:path w="1732915" h="1274445">
                <a:moveTo>
                  <a:pt x="1698963" y="478450"/>
                </a:moveTo>
                <a:lnTo>
                  <a:pt x="1688593" y="478450"/>
                </a:lnTo>
                <a:lnTo>
                  <a:pt x="1683605" y="477457"/>
                </a:lnTo>
                <a:lnTo>
                  <a:pt x="1655668" y="449509"/>
                </a:lnTo>
                <a:lnTo>
                  <a:pt x="1654676" y="444519"/>
                </a:lnTo>
                <a:lnTo>
                  <a:pt x="1654680" y="434127"/>
                </a:lnTo>
                <a:lnTo>
                  <a:pt x="1683605" y="401206"/>
                </a:lnTo>
                <a:lnTo>
                  <a:pt x="1698781" y="400186"/>
                </a:lnTo>
                <a:lnTo>
                  <a:pt x="1703789" y="401160"/>
                </a:lnTo>
                <a:lnTo>
                  <a:pt x="1731888" y="429154"/>
                </a:lnTo>
                <a:lnTo>
                  <a:pt x="1732880" y="434127"/>
                </a:lnTo>
                <a:lnTo>
                  <a:pt x="1732880" y="444519"/>
                </a:lnTo>
                <a:lnTo>
                  <a:pt x="1703951" y="477457"/>
                </a:lnTo>
                <a:lnTo>
                  <a:pt x="1698963" y="478450"/>
                </a:lnTo>
                <a:close/>
              </a:path>
              <a:path w="1732915" h="1274445">
                <a:moveTo>
                  <a:pt x="43976" y="879175"/>
                </a:moveTo>
                <a:lnTo>
                  <a:pt x="7637" y="863818"/>
                </a:lnTo>
                <a:lnTo>
                  <a:pt x="24" y="834641"/>
                </a:lnTo>
                <a:lnTo>
                  <a:pt x="1038" y="829664"/>
                </a:lnTo>
                <a:lnTo>
                  <a:pt x="29038" y="801864"/>
                </a:lnTo>
                <a:lnTo>
                  <a:pt x="34021" y="800888"/>
                </a:lnTo>
                <a:lnTo>
                  <a:pt x="44408" y="800913"/>
                </a:lnTo>
                <a:lnTo>
                  <a:pt x="77302" y="830182"/>
                </a:lnTo>
                <a:lnTo>
                  <a:pt x="78146" y="845597"/>
                </a:lnTo>
                <a:lnTo>
                  <a:pt x="77106" y="850569"/>
                </a:lnTo>
                <a:lnTo>
                  <a:pt x="48964" y="878224"/>
                </a:lnTo>
                <a:lnTo>
                  <a:pt x="43976" y="879175"/>
                </a:lnTo>
                <a:close/>
              </a:path>
              <a:path w="1732915" h="1274445">
                <a:moveTo>
                  <a:pt x="447560" y="879141"/>
                </a:moveTo>
                <a:lnTo>
                  <a:pt x="414601" y="850174"/>
                </a:lnTo>
                <a:lnTo>
                  <a:pt x="413611" y="845179"/>
                </a:lnTo>
                <a:lnTo>
                  <a:pt x="413629" y="834749"/>
                </a:lnTo>
                <a:lnTo>
                  <a:pt x="442631" y="801869"/>
                </a:lnTo>
                <a:lnTo>
                  <a:pt x="447626" y="800887"/>
                </a:lnTo>
                <a:lnTo>
                  <a:pt x="457985" y="800914"/>
                </a:lnTo>
                <a:lnTo>
                  <a:pt x="490812" y="829798"/>
                </a:lnTo>
                <a:lnTo>
                  <a:pt x="491819" y="845179"/>
                </a:lnTo>
                <a:lnTo>
                  <a:pt x="490851" y="850110"/>
                </a:lnTo>
                <a:lnTo>
                  <a:pt x="462934" y="878134"/>
                </a:lnTo>
                <a:lnTo>
                  <a:pt x="447560" y="879141"/>
                </a:lnTo>
                <a:close/>
              </a:path>
              <a:path w="1732915" h="1274445">
                <a:moveTo>
                  <a:pt x="871247" y="879171"/>
                </a:moveTo>
                <a:lnTo>
                  <a:pt x="834910" y="863860"/>
                </a:lnTo>
                <a:lnTo>
                  <a:pt x="827255" y="834711"/>
                </a:lnTo>
                <a:lnTo>
                  <a:pt x="828260" y="829735"/>
                </a:lnTo>
                <a:lnTo>
                  <a:pt x="856186" y="801889"/>
                </a:lnTo>
                <a:lnTo>
                  <a:pt x="861164" y="800901"/>
                </a:lnTo>
                <a:lnTo>
                  <a:pt x="871560" y="800901"/>
                </a:lnTo>
                <a:lnTo>
                  <a:pt x="904539" y="830166"/>
                </a:lnTo>
                <a:lnTo>
                  <a:pt x="905401" y="834711"/>
                </a:lnTo>
                <a:lnTo>
                  <a:pt x="905387" y="845594"/>
                </a:lnTo>
                <a:lnTo>
                  <a:pt x="876231" y="878217"/>
                </a:lnTo>
                <a:lnTo>
                  <a:pt x="871247" y="879171"/>
                </a:lnTo>
                <a:close/>
              </a:path>
              <a:path w="1732915" h="1274445">
                <a:moveTo>
                  <a:pt x="1274837" y="879146"/>
                </a:moveTo>
                <a:lnTo>
                  <a:pt x="1241858" y="850234"/>
                </a:lnTo>
                <a:lnTo>
                  <a:pt x="1240861" y="845242"/>
                </a:lnTo>
                <a:lnTo>
                  <a:pt x="1240872" y="834757"/>
                </a:lnTo>
                <a:lnTo>
                  <a:pt x="1269779" y="801894"/>
                </a:lnTo>
                <a:lnTo>
                  <a:pt x="1274770" y="800900"/>
                </a:lnTo>
                <a:lnTo>
                  <a:pt x="1280158" y="800900"/>
                </a:lnTo>
                <a:lnTo>
                  <a:pt x="1314104" y="820276"/>
                </a:lnTo>
                <a:lnTo>
                  <a:pt x="1319047" y="845242"/>
                </a:lnTo>
                <a:lnTo>
                  <a:pt x="1318093" y="850104"/>
                </a:lnTo>
                <a:lnTo>
                  <a:pt x="1290201" y="878126"/>
                </a:lnTo>
                <a:lnTo>
                  <a:pt x="1274837" y="879146"/>
                </a:lnTo>
                <a:close/>
              </a:path>
              <a:path w="1732915" h="1274445">
                <a:moveTo>
                  <a:pt x="1688457" y="879146"/>
                </a:moveTo>
                <a:lnTo>
                  <a:pt x="1655478" y="850234"/>
                </a:lnTo>
                <a:lnTo>
                  <a:pt x="1654481" y="845242"/>
                </a:lnTo>
                <a:lnTo>
                  <a:pt x="1654496" y="834740"/>
                </a:lnTo>
                <a:lnTo>
                  <a:pt x="1683421" y="801890"/>
                </a:lnTo>
                <a:lnTo>
                  <a:pt x="1688390" y="800900"/>
                </a:lnTo>
                <a:lnTo>
                  <a:pt x="1698755" y="800900"/>
                </a:lnTo>
                <a:lnTo>
                  <a:pt x="1731665" y="829760"/>
                </a:lnTo>
                <a:lnTo>
                  <a:pt x="1732667" y="845242"/>
                </a:lnTo>
                <a:lnTo>
                  <a:pt x="1731713" y="850104"/>
                </a:lnTo>
                <a:lnTo>
                  <a:pt x="1703822" y="878126"/>
                </a:lnTo>
                <a:lnTo>
                  <a:pt x="1688457" y="879146"/>
                </a:lnTo>
                <a:close/>
              </a:path>
              <a:path w="1732915" h="1274445">
                <a:moveTo>
                  <a:pt x="58713" y="1274428"/>
                </a:moveTo>
                <a:lnTo>
                  <a:pt x="19594" y="1274428"/>
                </a:lnTo>
                <a:lnTo>
                  <a:pt x="19114" y="1274225"/>
                </a:lnTo>
                <a:lnTo>
                  <a:pt x="24" y="1234828"/>
                </a:lnTo>
                <a:lnTo>
                  <a:pt x="1038" y="1229851"/>
                </a:lnTo>
                <a:lnTo>
                  <a:pt x="29038" y="1202051"/>
                </a:lnTo>
                <a:lnTo>
                  <a:pt x="34021" y="1201074"/>
                </a:lnTo>
                <a:lnTo>
                  <a:pt x="39197" y="1201087"/>
                </a:lnTo>
                <a:lnTo>
                  <a:pt x="39197" y="1201288"/>
                </a:lnTo>
                <a:lnTo>
                  <a:pt x="44391" y="1201301"/>
                </a:lnTo>
                <a:lnTo>
                  <a:pt x="77256" y="1230407"/>
                </a:lnTo>
                <a:lnTo>
                  <a:pt x="78146" y="1245784"/>
                </a:lnTo>
                <a:lnTo>
                  <a:pt x="77106" y="1250756"/>
                </a:lnTo>
                <a:lnTo>
                  <a:pt x="73053" y="1260287"/>
                </a:lnTo>
                <a:lnTo>
                  <a:pt x="70193" y="1264484"/>
                </a:lnTo>
                <a:lnTo>
                  <a:pt x="62807" y="1271742"/>
                </a:lnTo>
                <a:lnTo>
                  <a:pt x="58713" y="1274428"/>
                </a:lnTo>
                <a:close/>
              </a:path>
              <a:path w="1732915" h="1274445">
                <a:moveTo>
                  <a:pt x="472319" y="1274428"/>
                </a:moveTo>
                <a:lnTo>
                  <a:pt x="433138" y="1274428"/>
                </a:lnTo>
                <a:lnTo>
                  <a:pt x="432924" y="1274339"/>
                </a:lnTo>
                <a:lnTo>
                  <a:pt x="413620" y="1245396"/>
                </a:lnTo>
                <a:lnTo>
                  <a:pt x="413624" y="1234949"/>
                </a:lnTo>
                <a:lnTo>
                  <a:pt x="442636" y="1202055"/>
                </a:lnTo>
                <a:lnTo>
                  <a:pt x="447629" y="1201074"/>
                </a:lnTo>
                <a:lnTo>
                  <a:pt x="452817" y="1201087"/>
                </a:lnTo>
                <a:lnTo>
                  <a:pt x="452817" y="1201288"/>
                </a:lnTo>
                <a:lnTo>
                  <a:pt x="457977" y="1201301"/>
                </a:lnTo>
                <a:lnTo>
                  <a:pt x="490785" y="1230082"/>
                </a:lnTo>
                <a:lnTo>
                  <a:pt x="491819" y="1245396"/>
                </a:lnTo>
                <a:lnTo>
                  <a:pt x="490826" y="1250389"/>
                </a:lnTo>
                <a:lnTo>
                  <a:pt x="486853" y="1259978"/>
                </a:lnTo>
                <a:lnTo>
                  <a:pt x="484025" y="1264210"/>
                </a:lnTo>
                <a:lnTo>
                  <a:pt x="476685" y="1271547"/>
                </a:lnTo>
                <a:lnTo>
                  <a:pt x="472452" y="1274373"/>
                </a:lnTo>
                <a:lnTo>
                  <a:pt x="472319" y="1274428"/>
                </a:lnTo>
                <a:close/>
              </a:path>
              <a:path w="1732915" h="1274445">
                <a:moveTo>
                  <a:pt x="885955" y="1274428"/>
                </a:moveTo>
                <a:lnTo>
                  <a:pt x="846821" y="1274428"/>
                </a:lnTo>
                <a:lnTo>
                  <a:pt x="846394" y="1274248"/>
                </a:lnTo>
                <a:lnTo>
                  <a:pt x="827255" y="1234898"/>
                </a:lnTo>
                <a:lnTo>
                  <a:pt x="828260" y="1229922"/>
                </a:lnTo>
                <a:lnTo>
                  <a:pt x="856186" y="1202076"/>
                </a:lnTo>
                <a:lnTo>
                  <a:pt x="866338" y="1201087"/>
                </a:lnTo>
                <a:lnTo>
                  <a:pt x="866338" y="1201288"/>
                </a:lnTo>
                <a:lnTo>
                  <a:pt x="871540" y="1201288"/>
                </a:lnTo>
                <a:lnTo>
                  <a:pt x="904493" y="1230391"/>
                </a:lnTo>
                <a:lnTo>
                  <a:pt x="905387" y="1245781"/>
                </a:lnTo>
                <a:lnTo>
                  <a:pt x="904348" y="1250751"/>
                </a:lnTo>
                <a:lnTo>
                  <a:pt x="900299" y="1260277"/>
                </a:lnTo>
                <a:lnTo>
                  <a:pt x="897442" y="1264472"/>
                </a:lnTo>
                <a:lnTo>
                  <a:pt x="890063" y="1271730"/>
                </a:lnTo>
                <a:lnTo>
                  <a:pt x="885955" y="1274428"/>
                </a:lnTo>
                <a:close/>
              </a:path>
              <a:path w="1732915" h="1274445">
                <a:moveTo>
                  <a:pt x="1299550" y="1274428"/>
                </a:moveTo>
                <a:lnTo>
                  <a:pt x="1260365" y="1274428"/>
                </a:lnTo>
                <a:lnTo>
                  <a:pt x="1260203" y="1274361"/>
                </a:lnTo>
                <a:lnTo>
                  <a:pt x="1240856" y="1245393"/>
                </a:lnTo>
                <a:lnTo>
                  <a:pt x="1240856" y="1235018"/>
                </a:lnTo>
                <a:lnTo>
                  <a:pt x="1269785" y="1202080"/>
                </a:lnTo>
                <a:lnTo>
                  <a:pt x="1274773" y="1201087"/>
                </a:lnTo>
                <a:lnTo>
                  <a:pt x="1279958" y="1201087"/>
                </a:lnTo>
                <a:lnTo>
                  <a:pt x="1280158" y="1201288"/>
                </a:lnTo>
                <a:lnTo>
                  <a:pt x="1285308" y="1201314"/>
                </a:lnTo>
                <a:lnTo>
                  <a:pt x="1318029" y="1230099"/>
                </a:lnTo>
                <a:lnTo>
                  <a:pt x="1319060" y="1245393"/>
                </a:lnTo>
                <a:lnTo>
                  <a:pt x="1318068" y="1250383"/>
                </a:lnTo>
                <a:lnTo>
                  <a:pt x="1314099" y="1259968"/>
                </a:lnTo>
                <a:lnTo>
                  <a:pt x="1311273" y="1264198"/>
                </a:lnTo>
                <a:lnTo>
                  <a:pt x="1303940" y="1271534"/>
                </a:lnTo>
                <a:lnTo>
                  <a:pt x="1299712" y="1274361"/>
                </a:lnTo>
                <a:lnTo>
                  <a:pt x="1299550" y="1274428"/>
                </a:lnTo>
                <a:close/>
              </a:path>
              <a:path w="1732915" h="1274445">
                <a:moveTo>
                  <a:pt x="1713171" y="1274428"/>
                </a:moveTo>
                <a:lnTo>
                  <a:pt x="1673985" y="1274428"/>
                </a:lnTo>
                <a:lnTo>
                  <a:pt x="1673824" y="1274361"/>
                </a:lnTo>
                <a:lnTo>
                  <a:pt x="1654476" y="1245393"/>
                </a:lnTo>
                <a:lnTo>
                  <a:pt x="1654476" y="1235018"/>
                </a:lnTo>
                <a:lnTo>
                  <a:pt x="1683405" y="1202080"/>
                </a:lnTo>
                <a:lnTo>
                  <a:pt x="1688393" y="1201087"/>
                </a:lnTo>
                <a:lnTo>
                  <a:pt x="1693578" y="1201087"/>
                </a:lnTo>
                <a:lnTo>
                  <a:pt x="1693578" y="1201288"/>
                </a:lnTo>
                <a:lnTo>
                  <a:pt x="1698746" y="1201288"/>
                </a:lnTo>
                <a:lnTo>
                  <a:pt x="1731642" y="1230066"/>
                </a:lnTo>
                <a:lnTo>
                  <a:pt x="1732680" y="1245393"/>
                </a:lnTo>
                <a:lnTo>
                  <a:pt x="1731688" y="1250383"/>
                </a:lnTo>
                <a:lnTo>
                  <a:pt x="1727719" y="1259968"/>
                </a:lnTo>
                <a:lnTo>
                  <a:pt x="1724894" y="1264198"/>
                </a:lnTo>
                <a:lnTo>
                  <a:pt x="1717561" y="1271534"/>
                </a:lnTo>
                <a:lnTo>
                  <a:pt x="1713332" y="1274361"/>
                </a:lnTo>
                <a:lnTo>
                  <a:pt x="1713171" y="1274428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0" y="10286999"/>
                </a:move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27773" y="4163621"/>
            <a:ext cx="110489" cy="2819400"/>
          </a:xfrm>
          <a:custGeom>
            <a:avLst/>
            <a:gdLst/>
            <a:ahLst/>
            <a:cxnLst/>
            <a:rect l="l" t="t" r="r" b="b"/>
            <a:pathLst>
              <a:path w="110490" h="2819400">
                <a:moveTo>
                  <a:pt x="110236" y="2818995"/>
                </a:moveTo>
                <a:lnTo>
                  <a:pt x="0" y="2818995"/>
                </a:lnTo>
                <a:lnTo>
                  <a:pt x="0" y="0"/>
                </a:lnTo>
                <a:lnTo>
                  <a:pt x="110236" y="0"/>
                </a:lnTo>
                <a:lnTo>
                  <a:pt x="110236" y="2818995"/>
                </a:lnTo>
                <a:close/>
              </a:path>
            </a:pathLst>
          </a:custGeom>
          <a:solidFill>
            <a:srgbClr val="1D2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52927" y="2646517"/>
            <a:ext cx="4147185" cy="520700"/>
          </a:xfrm>
          <a:custGeom>
            <a:avLst/>
            <a:gdLst/>
            <a:ahLst/>
            <a:cxnLst/>
            <a:rect l="l" t="t" r="r" b="b"/>
            <a:pathLst>
              <a:path w="4147185" h="520700">
                <a:moveTo>
                  <a:pt x="3975156" y="520326"/>
                </a:moveTo>
                <a:lnTo>
                  <a:pt x="171445" y="520326"/>
                </a:lnTo>
                <a:lnTo>
                  <a:pt x="125871" y="514202"/>
                </a:lnTo>
                <a:lnTo>
                  <a:pt x="84915" y="496919"/>
                </a:lnTo>
                <a:lnTo>
                  <a:pt x="50216" y="470110"/>
                </a:lnTo>
                <a:lnTo>
                  <a:pt x="23407" y="435411"/>
                </a:lnTo>
                <a:lnTo>
                  <a:pt x="6124" y="394455"/>
                </a:lnTo>
                <a:lnTo>
                  <a:pt x="0" y="348877"/>
                </a:lnTo>
                <a:lnTo>
                  <a:pt x="0" y="171449"/>
                </a:lnTo>
                <a:lnTo>
                  <a:pt x="6124" y="125871"/>
                </a:lnTo>
                <a:lnTo>
                  <a:pt x="23407" y="84915"/>
                </a:lnTo>
                <a:lnTo>
                  <a:pt x="50216" y="50216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49" y="0"/>
                </a:lnTo>
                <a:lnTo>
                  <a:pt x="3975152" y="0"/>
                </a:lnTo>
                <a:lnTo>
                  <a:pt x="4020730" y="6124"/>
                </a:lnTo>
                <a:lnTo>
                  <a:pt x="4061686" y="23407"/>
                </a:lnTo>
                <a:lnTo>
                  <a:pt x="4096386" y="50216"/>
                </a:lnTo>
                <a:lnTo>
                  <a:pt x="4123194" y="84915"/>
                </a:lnTo>
                <a:lnTo>
                  <a:pt x="4140478" y="125871"/>
                </a:lnTo>
                <a:lnTo>
                  <a:pt x="4146602" y="171449"/>
                </a:lnTo>
                <a:lnTo>
                  <a:pt x="4146602" y="348877"/>
                </a:lnTo>
                <a:lnTo>
                  <a:pt x="4140478" y="394455"/>
                </a:lnTo>
                <a:lnTo>
                  <a:pt x="4123194" y="435411"/>
                </a:lnTo>
                <a:lnTo>
                  <a:pt x="4096386" y="470110"/>
                </a:lnTo>
                <a:lnTo>
                  <a:pt x="4061686" y="496919"/>
                </a:lnTo>
                <a:lnTo>
                  <a:pt x="4020730" y="514202"/>
                </a:lnTo>
                <a:lnTo>
                  <a:pt x="3975156" y="520326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8001" y="2690966"/>
            <a:ext cx="147119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BE9D8B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D2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400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286999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05569" y="878728"/>
            <a:ext cx="657225" cy="657225"/>
          </a:xfrm>
          <a:custGeom>
            <a:avLst/>
            <a:gdLst/>
            <a:ahLst/>
            <a:cxnLst/>
            <a:rect l="l" t="t" r="r" b="b"/>
            <a:pathLst>
              <a:path w="657225" h="657225">
                <a:moveTo>
                  <a:pt x="328612" y="657224"/>
                </a:moveTo>
                <a:lnTo>
                  <a:pt x="280052" y="653661"/>
                </a:lnTo>
                <a:lnTo>
                  <a:pt x="233705" y="643311"/>
                </a:lnTo>
                <a:lnTo>
                  <a:pt x="190078" y="626682"/>
                </a:lnTo>
                <a:lnTo>
                  <a:pt x="149680" y="604283"/>
                </a:lnTo>
                <a:lnTo>
                  <a:pt x="113019" y="576621"/>
                </a:lnTo>
                <a:lnTo>
                  <a:pt x="80603" y="544205"/>
                </a:lnTo>
                <a:lnTo>
                  <a:pt x="52941" y="507544"/>
                </a:lnTo>
                <a:lnTo>
                  <a:pt x="30542" y="467146"/>
                </a:lnTo>
                <a:lnTo>
                  <a:pt x="13913" y="423519"/>
                </a:lnTo>
                <a:lnTo>
                  <a:pt x="3563" y="377172"/>
                </a:lnTo>
                <a:lnTo>
                  <a:pt x="0" y="328612"/>
                </a:lnTo>
                <a:lnTo>
                  <a:pt x="3563" y="280052"/>
                </a:lnTo>
                <a:lnTo>
                  <a:pt x="13913" y="233705"/>
                </a:lnTo>
                <a:lnTo>
                  <a:pt x="30542" y="190078"/>
                </a:lnTo>
                <a:lnTo>
                  <a:pt x="52941" y="149680"/>
                </a:lnTo>
                <a:lnTo>
                  <a:pt x="80603" y="113019"/>
                </a:lnTo>
                <a:lnTo>
                  <a:pt x="113019" y="80603"/>
                </a:lnTo>
                <a:lnTo>
                  <a:pt x="149680" y="52941"/>
                </a:lnTo>
                <a:lnTo>
                  <a:pt x="190078" y="30542"/>
                </a:lnTo>
                <a:lnTo>
                  <a:pt x="233705" y="13913"/>
                </a:lnTo>
                <a:lnTo>
                  <a:pt x="280052" y="3563"/>
                </a:lnTo>
                <a:lnTo>
                  <a:pt x="328612" y="0"/>
                </a:lnTo>
                <a:lnTo>
                  <a:pt x="377172" y="3563"/>
                </a:lnTo>
                <a:lnTo>
                  <a:pt x="423519" y="13913"/>
                </a:lnTo>
                <a:lnTo>
                  <a:pt x="467146" y="30542"/>
                </a:lnTo>
                <a:lnTo>
                  <a:pt x="507544" y="52941"/>
                </a:lnTo>
                <a:lnTo>
                  <a:pt x="544205" y="80603"/>
                </a:lnTo>
                <a:lnTo>
                  <a:pt x="576621" y="113019"/>
                </a:lnTo>
                <a:lnTo>
                  <a:pt x="604283" y="149680"/>
                </a:lnTo>
                <a:lnTo>
                  <a:pt x="608270" y="156871"/>
                </a:lnTo>
                <a:lnTo>
                  <a:pt x="519620" y="156871"/>
                </a:lnTo>
                <a:lnTo>
                  <a:pt x="514300" y="157396"/>
                </a:lnTo>
                <a:lnTo>
                  <a:pt x="475082" y="173649"/>
                </a:lnTo>
                <a:lnTo>
                  <a:pt x="345797" y="302236"/>
                </a:lnTo>
                <a:lnTo>
                  <a:pt x="126809" y="302236"/>
                </a:lnTo>
                <a:lnTo>
                  <a:pt x="82272" y="319015"/>
                </a:lnTo>
                <a:lnTo>
                  <a:pt x="74345" y="326207"/>
                </a:lnTo>
                <a:lnTo>
                  <a:pt x="244881" y="496754"/>
                </a:lnTo>
                <a:lnTo>
                  <a:pt x="246820" y="498048"/>
                </a:lnTo>
                <a:lnTo>
                  <a:pt x="251213" y="499866"/>
                </a:lnTo>
                <a:lnTo>
                  <a:pt x="253500" y="500320"/>
                </a:lnTo>
                <a:lnTo>
                  <a:pt x="608288" y="500320"/>
                </a:lnTo>
                <a:lnTo>
                  <a:pt x="604283" y="507544"/>
                </a:lnTo>
                <a:lnTo>
                  <a:pt x="576621" y="544205"/>
                </a:lnTo>
                <a:lnTo>
                  <a:pt x="544205" y="576621"/>
                </a:lnTo>
                <a:lnTo>
                  <a:pt x="507544" y="604283"/>
                </a:lnTo>
                <a:lnTo>
                  <a:pt x="467146" y="626682"/>
                </a:lnTo>
                <a:lnTo>
                  <a:pt x="423519" y="643311"/>
                </a:lnTo>
                <a:lnTo>
                  <a:pt x="377172" y="653661"/>
                </a:lnTo>
                <a:lnTo>
                  <a:pt x="328612" y="657224"/>
                </a:lnTo>
                <a:close/>
              </a:path>
              <a:path w="657225" h="657225">
                <a:moveTo>
                  <a:pt x="608288" y="500320"/>
                </a:moveTo>
                <a:lnTo>
                  <a:pt x="258254" y="500320"/>
                </a:lnTo>
                <a:lnTo>
                  <a:pt x="260541" y="499866"/>
                </a:lnTo>
                <a:lnTo>
                  <a:pt x="264934" y="498048"/>
                </a:lnTo>
                <a:lnTo>
                  <a:pt x="266873" y="496754"/>
                </a:lnTo>
                <a:lnTo>
                  <a:pt x="582827" y="180842"/>
                </a:lnTo>
                <a:lnTo>
                  <a:pt x="579030" y="177042"/>
                </a:lnTo>
                <a:lnTo>
                  <a:pt x="535681" y="157396"/>
                </a:lnTo>
                <a:lnTo>
                  <a:pt x="530362" y="156871"/>
                </a:lnTo>
                <a:lnTo>
                  <a:pt x="608270" y="156871"/>
                </a:lnTo>
                <a:lnTo>
                  <a:pt x="626682" y="190078"/>
                </a:lnTo>
                <a:lnTo>
                  <a:pt x="643311" y="233705"/>
                </a:lnTo>
                <a:lnTo>
                  <a:pt x="653661" y="280052"/>
                </a:lnTo>
                <a:lnTo>
                  <a:pt x="657224" y="328612"/>
                </a:lnTo>
                <a:lnTo>
                  <a:pt x="653661" y="377172"/>
                </a:lnTo>
                <a:lnTo>
                  <a:pt x="643311" y="423519"/>
                </a:lnTo>
                <a:lnTo>
                  <a:pt x="626682" y="467146"/>
                </a:lnTo>
                <a:lnTo>
                  <a:pt x="608288" y="500320"/>
                </a:lnTo>
                <a:close/>
              </a:path>
              <a:path w="657225" h="657225">
                <a:moveTo>
                  <a:pt x="255936" y="392126"/>
                </a:moveTo>
                <a:lnTo>
                  <a:pt x="186220" y="322407"/>
                </a:lnTo>
                <a:lnTo>
                  <a:pt x="142871" y="302761"/>
                </a:lnTo>
                <a:lnTo>
                  <a:pt x="137552" y="302236"/>
                </a:lnTo>
                <a:lnTo>
                  <a:pt x="345797" y="302236"/>
                </a:lnTo>
                <a:lnTo>
                  <a:pt x="255936" y="392126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BE9D8B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BE9D8B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D2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7746" y="1490962"/>
            <a:ext cx="6852506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BE9D8B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hyperlink" Target="http://www.ambedkalam.in/" TargetMode="External"/><Relationship Id="rId4" Type="http://schemas.openxmlformats.org/officeDocument/2006/relationships/image" Target="../media/image33.png"/><Relationship Id="rId9" Type="http://schemas.openxmlformats.org/officeDocument/2006/relationships/hyperlink" Target="mailto:gowseikbabl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8001" y="2690966"/>
            <a:ext cx="407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>
                <a:solidFill>
                  <a:srgbClr val="1D202A"/>
                </a:solidFill>
                <a:latin typeface="Cambria"/>
                <a:cs typeface="Cambria"/>
              </a:rPr>
              <a:t>ASPIRING</a:t>
            </a:r>
            <a:r>
              <a:rPr sz="2400" spc="2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2400" spc="240" dirty="0">
                <a:solidFill>
                  <a:srgbClr val="1D202A"/>
                </a:solidFill>
                <a:latin typeface="Cambria"/>
                <a:cs typeface="Cambria"/>
              </a:rPr>
              <a:t>FUTURE</a:t>
            </a:r>
            <a:r>
              <a:rPr sz="2400" spc="254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2400" spc="215" dirty="0">
                <a:solidFill>
                  <a:srgbClr val="1D202A"/>
                </a:solidFill>
                <a:latin typeface="Cambria"/>
                <a:cs typeface="Cambria"/>
              </a:rPr>
              <a:t>MINDS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678" y="196038"/>
            <a:ext cx="905510" cy="1680210"/>
          </a:xfrm>
          <a:custGeom>
            <a:avLst/>
            <a:gdLst/>
            <a:ahLst/>
            <a:cxnLst/>
            <a:rect l="l" t="t" r="r" b="b"/>
            <a:pathLst>
              <a:path w="905510" h="1680210">
                <a:moveTo>
                  <a:pt x="44487" y="78316"/>
                </a:moveTo>
                <a:lnTo>
                  <a:pt x="34116" y="78316"/>
                </a:lnTo>
                <a:lnTo>
                  <a:pt x="29128" y="77323"/>
                </a:lnTo>
                <a:lnTo>
                  <a:pt x="1191" y="49375"/>
                </a:lnTo>
                <a:lnTo>
                  <a:pt x="199" y="44385"/>
                </a:lnTo>
                <a:lnTo>
                  <a:pt x="203" y="33993"/>
                </a:lnTo>
                <a:lnTo>
                  <a:pt x="29128" y="1072"/>
                </a:lnTo>
                <a:lnTo>
                  <a:pt x="44304" y="52"/>
                </a:lnTo>
                <a:lnTo>
                  <a:pt x="49312" y="1026"/>
                </a:lnTo>
                <a:lnTo>
                  <a:pt x="77411" y="29020"/>
                </a:lnTo>
                <a:lnTo>
                  <a:pt x="78403" y="33993"/>
                </a:lnTo>
                <a:lnTo>
                  <a:pt x="78403" y="44385"/>
                </a:lnTo>
                <a:lnTo>
                  <a:pt x="49474" y="77323"/>
                </a:lnTo>
                <a:lnTo>
                  <a:pt x="44487" y="78316"/>
                </a:lnTo>
                <a:close/>
              </a:path>
              <a:path w="905510" h="1680210">
                <a:moveTo>
                  <a:pt x="458107" y="78316"/>
                </a:moveTo>
                <a:lnTo>
                  <a:pt x="447736" y="78316"/>
                </a:lnTo>
                <a:lnTo>
                  <a:pt x="442748" y="77323"/>
                </a:lnTo>
                <a:lnTo>
                  <a:pt x="414811" y="49375"/>
                </a:lnTo>
                <a:lnTo>
                  <a:pt x="413819" y="44385"/>
                </a:lnTo>
                <a:lnTo>
                  <a:pt x="413823" y="33993"/>
                </a:lnTo>
                <a:lnTo>
                  <a:pt x="442748" y="1072"/>
                </a:lnTo>
                <a:lnTo>
                  <a:pt x="457924" y="52"/>
                </a:lnTo>
                <a:lnTo>
                  <a:pt x="462933" y="1026"/>
                </a:lnTo>
                <a:lnTo>
                  <a:pt x="491031" y="29020"/>
                </a:lnTo>
                <a:lnTo>
                  <a:pt x="492023" y="33993"/>
                </a:lnTo>
                <a:lnTo>
                  <a:pt x="492023" y="44385"/>
                </a:lnTo>
                <a:lnTo>
                  <a:pt x="463094" y="77323"/>
                </a:lnTo>
                <a:lnTo>
                  <a:pt x="458107" y="78316"/>
                </a:lnTo>
                <a:close/>
              </a:path>
              <a:path w="905510" h="1680210">
                <a:moveTo>
                  <a:pt x="870803" y="78354"/>
                </a:moveTo>
                <a:lnTo>
                  <a:pt x="834374" y="62854"/>
                </a:lnTo>
                <a:lnTo>
                  <a:pt x="826906" y="33527"/>
                </a:lnTo>
                <a:lnTo>
                  <a:pt x="827961" y="28539"/>
                </a:lnTo>
                <a:lnTo>
                  <a:pt x="856333" y="920"/>
                </a:lnTo>
                <a:lnTo>
                  <a:pt x="861346" y="0"/>
                </a:lnTo>
                <a:lnTo>
                  <a:pt x="866542" y="79"/>
                </a:lnTo>
                <a:lnTo>
                  <a:pt x="866342" y="79"/>
                </a:lnTo>
                <a:lnTo>
                  <a:pt x="871510" y="132"/>
                </a:lnTo>
                <a:lnTo>
                  <a:pt x="904111" y="29247"/>
                </a:lnTo>
                <a:lnTo>
                  <a:pt x="905071" y="34227"/>
                </a:lnTo>
                <a:lnTo>
                  <a:pt x="905017" y="44596"/>
                </a:lnTo>
                <a:lnTo>
                  <a:pt x="875809" y="77401"/>
                </a:lnTo>
                <a:lnTo>
                  <a:pt x="870803" y="78354"/>
                </a:lnTo>
                <a:close/>
              </a:path>
              <a:path w="905510" h="1680210">
                <a:moveTo>
                  <a:pt x="33981" y="479012"/>
                </a:moveTo>
                <a:lnTo>
                  <a:pt x="1002" y="450100"/>
                </a:lnTo>
                <a:lnTo>
                  <a:pt x="4" y="445109"/>
                </a:lnTo>
                <a:lnTo>
                  <a:pt x="20" y="434606"/>
                </a:lnTo>
                <a:lnTo>
                  <a:pt x="28944" y="401756"/>
                </a:lnTo>
                <a:lnTo>
                  <a:pt x="33913" y="400766"/>
                </a:lnTo>
                <a:lnTo>
                  <a:pt x="44278" y="400766"/>
                </a:lnTo>
                <a:lnTo>
                  <a:pt x="77189" y="429626"/>
                </a:lnTo>
                <a:lnTo>
                  <a:pt x="78190" y="434606"/>
                </a:lnTo>
                <a:lnTo>
                  <a:pt x="78190" y="445109"/>
                </a:lnTo>
                <a:lnTo>
                  <a:pt x="49346" y="477992"/>
                </a:lnTo>
                <a:lnTo>
                  <a:pt x="33981" y="479012"/>
                </a:lnTo>
                <a:close/>
              </a:path>
              <a:path w="905510" h="1680210">
                <a:moveTo>
                  <a:pt x="447600" y="479012"/>
                </a:moveTo>
                <a:lnTo>
                  <a:pt x="414622" y="450100"/>
                </a:lnTo>
                <a:lnTo>
                  <a:pt x="413624" y="445108"/>
                </a:lnTo>
                <a:lnTo>
                  <a:pt x="413639" y="434606"/>
                </a:lnTo>
                <a:lnTo>
                  <a:pt x="442565" y="401756"/>
                </a:lnTo>
                <a:lnTo>
                  <a:pt x="447534" y="400766"/>
                </a:lnTo>
                <a:lnTo>
                  <a:pt x="457898" y="400766"/>
                </a:lnTo>
                <a:lnTo>
                  <a:pt x="490809" y="429626"/>
                </a:lnTo>
                <a:lnTo>
                  <a:pt x="491811" y="445108"/>
                </a:lnTo>
                <a:lnTo>
                  <a:pt x="490857" y="449970"/>
                </a:lnTo>
                <a:lnTo>
                  <a:pt x="462966" y="477992"/>
                </a:lnTo>
                <a:lnTo>
                  <a:pt x="447600" y="479012"/>
                </a:lnTo>
                <a:close/>
              </a:path>
              <a:path w="905510" h="1680210">
                <a:moveTo>
                  <a:pt x="870728" y="479052"/>
                </a:moveTo>
                <a:lnTo>
                  <a:pt x="834385" y="463554"/>
                </a:lnTo>
                <a:lnTo>
                  <a:pt x="826897" y="434296"/>
                </a:lnTo>
                <a:lnTo>
                  <a:pt x="827940" y="429317"/>
                </a:lnTo>
                <a:lnTo>
                  <a:pt x="856159" y="401655"/>
                </a:lnTo>
                <a:lnTo>
                  <a:pt x="861157" y="400714"/>
                </a:lnTo>
                <a:lnTo>
                  <a:pt x="871527" y="400819"/>
                </a:lnTo>
                <a:lnTo>
                  <a:pt x="904156" y="430097"/>
                </a:lnTo>
                <a:lnTo>
                  <a:pt x="905097" y="435097"/>
                </a:lnTo>
                <a:lnTo>
                  <a:pt x="904990" y="445472"/>
                </a:lnTo>
                <a:lnTo>
                  <a:pt x="875726" y="478111"/>
                </a:lnTo>
                <a:lnTo>
                  <a:pt x="870728" y="479052"/>
                </a:lnTo>
                <a:close/>
              </a:path>
              <a:path w="905510" h="1680210">
                <a:moveTo>
                  <a:pt x="44287" y="879190"/>
                </a:moveTo>
                <a:lnTo>
                  <a:pt x="33916" y="879190"/>
                </a:lnTo>
                <a:lnTo>
                  <a:pt x="28929" y="878197"/>
                </a:lnTo>
                <a:lnTo>
                  <a:pt x="992" y="850249"/>
                </a:lnTo>
                <a:lnTo>
                  <a:pt x="0" y="845259"/>
                </a:lnTo>
                <a:lnTo>
                  <a:pt x="0" y="834884"/>
                </a:lnTo>
                <a:lnTo>
                  <a:pt x="28928" y="801946"/>
                </a:lnTo>
                <a:lnTo>
                  <a:pt x="33916" y="800953"/>
                </a:lnTo>
                <a:lnTo>
                  <a:pt x="39101" y="800953"/>
                </a:lnTo>
                <a:lnTo>
                  <a:pt x="39101" y="801153"/>
                </a:lnTo>
                <a:lnTo>
                  <a:pt x="44270" y="801153"/>
                </a:lnTo>
                <a:lnTo>
                  <a:pt x="77165" y="829932"/>
                </a:lnTo>
                <a:lnTo>
                  <a:pt x="78203" y="845259"/>
                </a:lnTo>
                <a:lnTo>
                  <a:pt x="77211" y="850249"/>
                </a:lnTo>
                <a:lnTo>
                  <a:pt x="49275" y="878197"/>
                </a:lnTo>
                <a:lnTo>
                  <a:pt x="44287" y="879190"/>
                </a:lnTo>
                <a:close/>
              </a:path>
              <a:path w="905510" h="1680210">
                <a:moveTo>
                  <a:pt x="457907" y="879190"/>
                </a:moveTo>
                <a:lnTo>
                  <a:pt x="447536" y="879190"/>
                </a:lnTo>
                <a:lnTo>
                  <a:pt x="442548" y="878197"/>
                </a:lnTo>
                <a:lnTo>
                  <a:pt x="414612" y="850249"/>
                </a:lnTo>
                <a:lnTo>
                  <a:pt x="413620" y="845259"/>
                </a:lnTo>
                <a:lnTo>
                  <a:pt x="413620" y="834884"/>
                </a:lnTo>
                <a:lnTo>
                  <a:pt x="442548" y="801946"/>
                </a:lnTo>
                <a:lnTo>
                  <a:pt x="447536" y="800953"/>
                </a:lnTo>
                <a:lnTo>
                  <a:pt x="452722" y="800953"/>
                </a:lnTo>
                <a:lnTo>
                  <a:pt x="452722" y="801153"/>
                </a:lnTo>
                <a:lnTo>
                  <a:pt x="457890" y="801153"/>
                </a:lnTo>
                <a:lnTo>
                  <a:pt x="490786" y="829932"/>
                </a:lnTo>
                <a:lnTo>
                  <a:pt x="491823" y="845259"/>
                </a:lnTo>
                <a:lnTo>
                  <a:pt x="490831" y="850249"/>
                </a:lnTo>
                <a:lnTo>
                  <a:pt x="462894" y="878197"/>
                </a:lnTo>
                <a:lnTo>
                  <a:pt x="457907" y="879190"/>
                </a:lnTo>
                <a:close/>
              </a:path>
              <a:path w="905510" h="1680210">
                <a:moveTo>
                  <a:pt x="870728" y="879239"/>
                </a:moveTo>
                <a:lnTo>
                  <a:pt x="834385" y="863741"/>
                </a:lnTo>
                <a:lnTo>
                  <a:pt x="826897" y="834483"/>
                </a:lnTo>
                <a:lnTo>
                  <a:pt x="827940" y="829504"/>
                </a:lnTo>
                <a:lnTo>
                  <a:pt x="856159" y="801842"/>
                </a:lnTo>
                <a:lnTo>
                  <a:pt x="861157" y="800901"/>
                </a:lnTo>
                <a:lnTo>
                  <a:pt x="866342" y="800953"/>
                </a:lnTo>
                <a:lnTo>
                  <a:pt x="866342" y="801153"/>
                </a:lnTo>
                <a:lnTo>
                  <a:pt x="871510" y="801206"/>
                </a:lnTo>
                <a:lnTo>
                  <a:pt x="904111" y="830322"/>
                </a:lnTo>
                <a:lnTo>
                  <a:pt x="905071" y="835302"/>
                </a:lnTo>
                <a:lnTo>
                  <a:pt x="904990" y="845659"/>
                </a:lnTo>
                <a:lnTo>
                  <a:pt x="875726" y="878298"/>
                </a:lnTo>
                <a:lnTo>
                  <a:pt x="870728" y="879239"/>
                </a:lnTo>
                <a:close/>
              </a:path>
              <a:path w="905510" h="1680210">
                <a:moveTo>
                  <a:pt x="33981" y="1279886"/>
                </a:moveTo>
                <a:lnTo>
                  <a:pt x="1002" y="1250975"/>
                </a:lnTo>
                <a:lnTo>
                  <a:pt x="5" y="1245983"/>
                </a:lnTo>
                <a:lnTo>
                  <a:pt x="20" y="1235480"/>
                </a:lnTo>
                <a:lnTo>
                  <a:pt x="28945" y="1202630"/>
                </a:lnTo>
                <a:lnTo>
                  <a:pt x="33914" y="1201641"/>
                </a:lnTo>
                <a:lnTo>
                  <a:pt x="44278" y="1201641"/>
                </a:lnTo>
                <a:lnTo>
                  <a:pt x="77189" y="1230501"/>
                </a:lnTo>
                <a:lnTo>
                  <a:pt x="78190" y="1235480"/>
                </a:lnTo>
                <a:lnTo>
                  <a:pt x="78190" y="1245983"/>
                </a:lnTo>
                <a:lnTo>
                  <a:pt x="49346" y="1278866"/>
                </a:lnTo>
                <a:lnTo>
                  <a:pt x="33981" y="1279886"/>
                </a:lnTo>
                <a:close/>
              </a:path>
              <a:path w="905510" h="1680210">
                <a:moveTo>
                  <a:pt x="447601" y="1279886"/>
                </a:moveTo>
                <a:lnTo>
                  <a:pt x="414622" y="1250975"/>
                </a:lnTo>
                <a:lnTo>
                  <a:pt x="413624" y="1245983"/>
                </a:lnTo>
                <a:lnTo>
                  <a:pt x="413640" y="1235480"/>
                </a:lnTo>
                <a:lnTo>
                  <a:pt x="442566" y="1202630"/>
                </a:lnTo>
                <a:lnTo>
                  <a:pt x="447534" y="1201641"/>
                </a:lnTo>
                <a:lnTo>
                  <a:pt x="457899" y="1201641"/>
                </a:lnTo>
                <a:lnTo>
                  <a:pt x="490809" y="1230501"/>
                </a:lnTo>
                <a:lnTo>
                  <a:pt x="491811" y="1245983"/>
                </a:lnTo>
                <a:lnTo>
                  <a:pt x="490857" y="1250844"/>
                </a:lnTo>
                <a:lnTo>
                  <a:pt x="462966" y="1278867"/>
                </a:lnTo>
                <a:lnTo>
                  <a:pt x="447601" y="1279886"/>
                </a:lnTo>
                <a:close/>
              </a:path>
              <a:path w="905510" h="1680210">
                <a:moveTo>
                  <a:pt x="871074" y="1279884"/>
                </a:moveTo>
                <a:lnTo>
                  <a:pt x="834524" y="1264619"/>
                </a:lnTo>
                <a:lnTo>
                  <a:pt x="826836" y="1245861"/>
                </a:lnTo>
                <a:lnTo>
                  <a:pt x="826872" y="1235321"/>
                </a:lnTo>
                <a:lnTo>
                  <a:pt x="856132" y="1202534"/>
                </a:lnTo>
                <a:lnTo>
                  <a:pt x="861142" y="1201588"/>
                </a:lnTo>
                <a:lnTo>
                  <a:pt x="871484" y="1201693"/>
                </a:lnTo>
                <a:lnTo>
                  <a:pt x="904042" y="1230565"/>
                </a:lnTo>
                <a:lnTo>
                  <a:pt x="905057" y="1245861"/>
                </a:lnTo>
                <a:lnTo>
                  <a:pt x="904072" y="1250866"/>
                </a:lnTo>
                <a:lnTo>
                  <a:pt x="876077" y="1278895"/>
                </a:lnTo>
                <a:lnTo>
                  <a:pt x="871074" y="1279884"/>
                </a:lnTo>
                <a:close/>
              </a:path>
              <a:path w="905510" h="1680210">
                <a:moveTo>
                  <a:pt x="44287" y="1680064"/>
                </a:moveTo>
                <a:lnTo>
                  <a:pt x="33916" y="1680064"/>
                </a:lnTo>
                <a:lnTo>
                  <a:pt x="28929" y="1679072"/>
                </a:lnTo>
                <a:lnTo>
                  <a:pt x="992" y="1651123"/>
                </a:lnTo>
                <a:lnTo>
                  <a:pt x="0" y="1646133"/>
                </a:lnTo>
                <a:lnTo>
                  <a:pt x="0" y="1635758"/>
                </a:lnTo>
                <a:lnTo>
                  <a:pt x="28928" y="1602820"/>
                </a:lnTo>
                <a:lnTo>
                  <a:pt x="33916" y="1601828"/>
                </a:lnTo>
                <a:lnTo>
                  <a:pt x="39101" y="1601828"/>
                </a:lnTo>
                <a:lnTo>
                  <a:pt x="39101" y="1602028"/>
                </a:lnTo>
                <a:lnTo>
                  <a:pt x="44271" y="1602028"/>
                </a:lnTo>
                <a:lnTo>
                  <a:pt x="77166" y="1630806"/>
                </a:lnTo>
                <a:lnTo>
                  <a:pt x="78203" y="1646133"/>
                </a:lnTo>
                <a:lnTo>
                  <a:pt x="77211" y="1651123"/>
                </a:lnTo>
                <a:lnTo>
                  <a:pt x="49275" y="1679072"/>
                </a:lnTo>
                <a:lnTo>
                  <a:pt x="44287" y="1680064"/>
                </a:lnTo>
                <a:close/>
              </a:path>
              <a:path w="905510" h="1680210">
                <a:moveTo>
                  <a:pt x="457907" y="1680064"/>
                </a:moveTo>
                <a:lnTo>
                  <a:pt x="447536" y="1680064"/>
                </a:lnTo>
                <a:lnTo>
                  <a:pt x="442548" y="1679072"/>
                </a:lnTo>
                <a:lnTo>
                  <a:pt x="414612" y="1651123"/>
                </a:lnTo>
                <a:lnTo>
                  <a:pt x="413620" y="1646133"/>
                </a:lnTo>
                <a:lnTo>
                  <a:pt x="413620" y="1635758"/>
                </a:lnTo>
                <a:lnTo>
                  <a:pt x="442548" y="1602820"/>
                </a:lnTo>
                <a:lnTo>
                  <a:pt x="447536" y="1601828"/>
                </a:lnTo>
                <a:lnTo>
                  <a:pt x="452722" y="1601828"/>
                </a:lnTo>
                <a:lnTo>
                  <a:pt x="452722" y="1602028"/>
                </a:lnTo>
                <a:lnTo>
                  <a:pt x="457890" y="1602028"/>
                </a:lnTo>
                <a:lnTo>
                  <a:pt x="490786" y="1630806"/>
                </a:lnTo>
                <a:lnTo>
                  <a:pt x="491823" y="1646133"/>
                </a:lnTo>
                <a:lnTo>
                  <a:pt x="490831" y="1651123"/>
                </a:lnTo>
                <a:lnTo>
                  <a:pt x="462894" y="1679072"/>
                </a:lnTo>
                <a:lnTo>
                  <a:pt x="457907" y="1680064"/>
                </a:lnTo>
                <a:close/>
              </a:path>
              <a:path w="905510" h="1680210">
                <a:moveTo>
                  <a:pt x="871074" y="1680071"/>
                </a:moveTo>
                <a:lnTo>
                  <a:pt x="834524" y="1664806"/>
                </a:lnTo>
                <a:lnTo>
                  <a:pt x="826836" y="1646048"/>
                </a:lnTo>
                <a:lnTo>
                  <a:pt x="826872" y="1635508"/>
                </a:lnTo>
                <a:lnTo>
                  <a:pt x="856132" y="1602721"/>
                </a:lnTo>
                <a:lnTo>
                  <a:pt x="861142" y="1601775"/>
                </a:lnTo>
                <a:lnTo>
                  <a:pt x="866342" y="1601828"/>
                </a:lnTo>
                <a:lnTo>
                  <a:pt x="866342" y="1602028"/>
                </a:lnTo>
                <a:lnTo>
                  <a:pt x="871466" y="1602080"/>
                </a:lnTo>
                <a:lnTo>
                  <a:pt x="903997" y="1630790"/>
                </a:lnTo>
                <a:lnTo>
                  <a:pt x="905057" y="1646048"/>
                </a:lnTo>
                <a:lnTo>
                  <a:pt x="904072" y="1651053"/>
                </a:lnTo>
                <a:lnTo>
                  <a:pt x="876077" y="1679082"/>
                </a:lnTo>
                <a:lnTo>
                  <a:pt x="871074" y="1680071"/>
                </a:lnTo>
                <a:close/>
              </a:path>
            </a:pathLst>
          </a:custGeom>
          <a:solidFill>
            <a:srgbClr val="704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0227" y="3826679"/>
            <a:ext cx="7392034" cy="3354070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 marR="5080">
              <a:lnSpc>
                <a:spcPct val="79700"/>
              </a:lnSpc>
              <a:spcBef>
                <a:spcPts val="3060"/>
              </a:spcBef>
            </a:pPr>
            <a:r>
              <a:rPr sz="12150" spc="610" dirty="0">
                <a:solidFill>
                  <a:srgbClr val="90B8D5"/>
                </a:solidFill>
                <a:latin typeface="Cambria"/>
                <a:cs typeface="Cambria"/>
              </a:rPr>
              <a:t>Start</a:t>
            </a:r>
            <a:r>
              <a:rPr sz="12150" spc="8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2150" spc="1864" dirty="0">
                <a:solidFill>
                  <a:srgbClr val="90B8D5"/>
                </a:solidFill>
                <a:latin typeface="Cambria"/>
                <a:cs typeface="Cambria"/>
              </a:rPr>
              <a:t>-</a:t>
            </a:r>
            <a:r>
              <a:rPr sz="12150" spc="85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2150" spc="1025" dirty="0">
                <a:solidFill>
                  <a:srgbClr val="90B8D5"/>
                </a:solidFill>
                <a:latin typeface="Cambria"/>
                <a:cs typeface="Cambria"/>
              </a:rPr>
              <a:t>Up </a:t>
            </a:r>
            <a:r>
              <a:rPr sz="12150" spc="-26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2150" spc="375" dirty="0">
                <a:solidFill>
                  <a:srgbClr val="90B8D5"/>
                </a:solidFill>
                <a:latin typeface="Cambria"/>
                <a:cs typeface="Cambria"/>
              </a:rPr>
              <a:t>Proposal</a:t>
            </a:r>
            <a:endParaRPr sz="121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7030" y="1586452"/>
            <a:ext cx="6105524" cy="711517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448" y="374454"/>
              <a:ext cx="17021102" cy="39734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96037" y="4621034"/>
              <a:ext cx="5096510" cy="4637405"/>
            </a:xfrm>
            <a:custGeom>
              <a:avLst/>
              <a:gdLst/>
              <a:ahLst/>
              <a:cxnLst/>
              <a:rect l="l" t="t" r="r" b="b"/>
              <a:pathLst>
                <a:path w="5096509" h="4637405">
                  <a:moveTo>
                    <a:pt x="47625" y="0"/>
                  </a:moveTo>
                  <a:lnTo>
                    <a:pt x="0" y="0"/>
                  </a:lnTo>
                  <a:lnTo>
                    <a:pt x="0" y="4637278"/>
                  </a:lnTo>
                  <a:lnTo>
                    <a:pt x="47625" y="4637278"/>
                  </a:lnTo>
                  <a:lnTo>
                    <a:pt x="47625" y="0"/>
                  </a:lnTo>
                  <a:close/>
                </a:path>
                <a:path w="5096509" h="4637405">
                  <a:moveTo>
                    <a:pt x="5095913" y="0"/>
                  </a:moveTo>
                  <a:lnTo>
                    <a:pt x="5048288" y="0"/>
                  </a:lnTo>
                  <a:lnTo>
                    <a:pt x="5048288" y="4637278"/>
                  </a:lnTo>
                  <a:lnTo>
                    <a:pt x="5095913" y="4637278"/>
                  </a:lnTo>
                  <a:lnTo>
                    <a:pt x="5095913" y="0"/>
                  </a:lnTo>
                  <a:close/>
                </a:path>
              </a:pathLst>
            </a:custGeom>
            <a:solidFill>
              <a:srgbClr val="704D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660" y="4672726"/>
              <a:ext cx="1657349" cy="14096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2164" y="4621032"/>
              <a:ext cx="1447799" cy="19240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01518" y="5143503"/>
              <a:ext cx="3981449" cy="847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2055" y="1344167"/>
              <a:ext cx="6681215" cy="185013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48711" y="2890004"/>
            <a:ext cx="659066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b="1" spc="40" dirty="0">
                <a:solidFill>
                  <a:srgbClr val="1D202A"/>
                </a:solidFill>
                <a:latin typeface="Tahoma"/>
                <a:cs typeface="Tahoma"/>
              </a:rPr>
              <a:t>Introduce</a:t>
            </a:r>
            <a:r>
              <a:rPr sz="2200" b="1" spc="245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2200" b="1" spc="25" dirty="0">
                <a:solidFill>
                  <a:srgbClr val="1D202A"/>
                </a:solidFill>
                <a:latin typeface="Tahoma"/>
                <a:cs typeface="Tahoma"/>
              </a:rPr>
              <a:t>the</a:t>
            </a:r>
            <a:r>
              <a:rPr sz="2200" b="1" spc="250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2200" b="1" spc="40" dirty="0">
                <a:solidFill>
                  <a:srgbClr val="1D202A"/>
                </a:solidFill>
                <a:latin typeface="Tahoma"/>
                <a:cs typeface="Tahoma"/>
              </a:rPr>
              <a:t>company'</a:t>
            </a:r>
            <a:r>
              <a:rPr sz="2200" b="1" spc="-425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1D202A"/>
                </a:solidFill>
                <a:latin typeface="Tahoma"/>
                <a:cs typeface="Tahoma"/>
              </a:rPr>
              <a:t>s</a:t>
            </a:r>
            <a:r>
              <a:rPr sz="2200" b="1" spc="250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1D202A"/>
                </a:solidFill>
                <a:latin typeface="Tahoma"/>
                <a:cs typeface="Tahoma"/>
              </a:rPr>
              <a:t>main</a:t>
            </a:r>
            <a:r>
              <a:rPr sz="2200" b="1" spc="250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2200" b="1" spc="105" dirty="0">
                <a:solidFill>
                  <a:srgbClr val="1D202A"/>
                </a:solidFill>
                <a:latin typeface="Tahoma"/>
                <a:cs typeface="Tahoma"/>
              </a:rPr>
              <a:t>competitors.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612" y="6384069"/>
            <a:ext cx="20320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80" dirty="0">
                <a:solidFill>
                  <a:srgbClr val="1D202A"/>
                </a:solidFill>
                <a:latin typeface="Tahoma"/>
                <a:cs typeface="Tahoma"/>
              </a:rPr>
              <a:t>ICT</a:t>
            </a:r>
            <a:r>
              <a:rPr sz="2300" b="1" spc="185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2300" b="1" spc="75" dirty="0">
                <a:solidFill>
                  <a:srgbClr val="1D202A"/>
                </a:solidFill>
                <a:latin typeface="Tahoma"/>
                <a:cs typeface="Tahoma"/>
              </a:rPr>
              <a:t>Academy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3472" y="6389543"/>
            <a:ext cx="218630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spc="-130" dirty="0">
                <a:solidFill>
                  <a:srgbClr val="1D202A"/>
                </a:solidFill>
                <a:latin typeface="Tahoma"/>
                <a:cs typeface="Tahoma"/>
              </a:rPr>
              <a:t>ZOHO</a:t>
            </a:r>
            <a:r>
              <a:rPr sz="2350" b="1" spc="190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2350" b="1" spc="85" dirty="0">
                <a:solidFill>
                  <a:srgbClr val="1D202A"/>
                </a:solidFill>
                <a:latin typeface="Tahoma"/>
                <a:cs typeface="Tahoma"/>
              </a:rPr>
              <a:t>Schools</a:t>
            </a:r>
            <a:endParaRPr sz="235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06260" y="6384069"/>
            <a:ext cx="397129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55" dirty="0">
                <a:solidFill>
                  <a:srgbClr val="1D202A"/>
                </a:solidFill>
                <a:latin typeface="Tahoma"/>
                <a:cs typeface="Tahoma"/>
              </a:rPr>
              <a:t>APOLLO</a:t>
            </a:r>
            <a:r>
              <a:rPr sz="2300" b="1" spc="204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2300" b="1" spc="65" dirty="0">
                <a:solidFill>
                  <a:srgbClr val="1D202A"/>
                </a:solidFill>
                <a:latin typeface="Tahoma"/>
                <a:cs typeface="Tahoma"/>
              </a:rPr>
              <a:t>Training</a:t>
            </a:r>
            <a:r>
              <a:rPr sz="2300" b="1" spc="210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2300" b="1" spc="90" dirty="0">
                <a:solidFill>
                  <a:srgbClr val="1D202A"/>
                </a:solidFill>
                <a:latin typeface="Tahoma"/>
                <a:cs typeface="Tahoma"/>
              </a:rPr>
              <a:t>institue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1037" y="7339534"/>
            <a:ext cx="4288790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3599"/>
              </a:lnSpc>
              <a:spcBef>
                <a:spcPts val="95"/>
              </a:spcBef>
            </a:pP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Zoho</a:t>
            </a:r>
            <a:r>
              <a:rPr sz="1650" spc="18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Schools</a:t>
            </a:r>
            <a:r>
              <a:rPr sz="1650" spc="18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80" dirty="0">
                <a:solidFill>
                  <a:srgbClr val="1D202A"/>
                </a:solidFill>
                <a:latin typeface="Cambria"/>
                <a:cs typeface="Cambria"/>
              </a:rPr>
              <a:t>is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40" dirty="0">
                <a:solidFill>
                  <a:srgbClr val="1D202A"/>
                </a:solidFill>
                <a:latin typeface="Cambria"/>
                <a:cs typeface="Cambria"/>
              </a:rPr>
              <a:t>a</a:t>
            </a:r>
            <a:r>
              <a:rPr sz="1650" spc="18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streamlined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0" dirty="0">
                <a:solidFill>
                  <a:srgbClr val="1D202A"/>
                </a:solidFill>
                <a:latin typeface="Cambria"/>
                <a:cs typeface="Cambria"/>
              </a:rPr>
              <a:t>education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20" dirty="0">
                <a:solidFill>
                  <a:srgbClr val="1D202A"/>
                </a:solidFill>
                <a:latin typeface="Cambria"/>
                <a:cs typeface="Cambria"/>
              </a:rPr>
              <a:t>management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software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by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Zoho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20" dirty="0">
                <a:solidFill>
                  <a:srgbClr val="1D202A"/>
                </a:solidFill>
                <a:latin typeface="Cambria"/>
                <a:cs typeface="Cambria"/>
              </a:rPr>
              <a:t>that </a:t>
            </a:r>
            <a:r>
              <a:rPr sz="1650" spc="12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simplifies</a:t>
            </a:r>
            <a:r>
              <a:rPr sz="1650" spc="19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0" dirty="0">
                <a:solidFill>
                  <a:srgbClr val="1D202A"/>
                </a:solidFill>
                <a:latin typeface="Cambria"/>
                <a:cs typeface="Cambria"/>
              </a:rPr>
              <a:t>administrative</a:t>
            </a:r>
            <a:r>
              <a:rPr sz="1650" spc="19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25" dirty="0">
                <a:solidFill>
                  <a:srgbClr val="1D202A"/>
                </a:solidFill>
                <a:latin typeface="Cambria"/>
                <a:cs typeface="Cambria"/>
              </a:rPr>
              <a:t>tasks,</a:t>
            </a:r>
            <a:r>
              <a:rPr sz="1650" spc="19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10" dirty="0">
                <a:solidFill>
                  <a:srgbClr val="1D202A"/>
                </a:solidFill>
                <a:latin typeface="Cambria"/>
                <a:cs typeface="Cambria"/>
              </a:rPr>
              <a:t>academic </a:t>
            </a:r>
            <a:r>
              <a:rPr sz="1650" spc="-3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activities,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and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communication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85" dirty="0">
                <a:solidFill>
                  <a:srgbClr val="1D202A"/>
                </a:solidFill>
                <a:latin typeface="Cambria"/>
                <a:cs typeface="Cambria"/>
              </a:rPr>
              <a:t>for </a:t>
            </a:r>
            <a:r>
              <a:rPr sz="1650" spc="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educational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85" dirty="0">
                <a:solidFill>
                  <a:srgbClr val="1D202A"/>
                </a:solidFill>
                <a:latin typeface="Cambria"/>
                <a:cs typeface="Cambria"/>
              </a:rPr>
              <a:t>institutions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6738" y="7339534"/>
            <a:ext cx="4414520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95"/>
              </a:spcBef>
            </a:pPr>
            <a:r>
              <a:rPr sz="1650" spc="60" dirty="0">
                <a:solidFill>
                  <a:srgbClr val="1D202A"/>
                </a:solidFill>
                <a:latin typeface="Cambria"/>
                <a:cs typeface="Cambria"/>
              </a:rPr>
              <a:t>Is</a:t>
            </a:r>
            <a:r>
              <a:rPr sz="1650" spc="6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40" dirty="0">
                <a:solidFill>
                  <a:srgbClr val="1D202A"/>
                </a:solidFill>
                <a:latin typeface="Cambria"/>
                <a:cs typeface="Cambria"/>
              </a:rPr>
              <a:t>a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platform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fostering </a:t>
            </a: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industry-academia </a:t>
            </a:r>
            <a:r>
              <a:rPr sz="1650" spc="11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collaboration,</a:t>
            </a:r>
            <a:r>
              <a:rPr sz="1650" spc="17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offering</a:t>
            </a:r>
            <a:r>
              <a:rPr sz="1650" spc="17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technology</a:t>
            </a:r>
            <a:r>
              <a:rPr sz="1650" spc="17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training </a:t>
            </a:r>
            <a:r>
              <a:rPr sz="1650" spc="-3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and</a:t>
            </a:r>
            <a:r>
              <a:rPr sz="1650" spc="18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skill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14" dirty="0">
                <a:solidFill>
                  <a:srgbClr val="1D202A"/>
                </a:solidFill>
                <a:latin typeface="Cambria"/>
                <a:cs typeface="Cambria"/>
              </a:rPr>
              <a:t>enhancement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0" dirty="0">
                <a:solidFill>
                  <a:srgbClr val="1D202A"/>
                </a:solidFill>
                <a:latin typeface="Cambria"/>
                <a:cs typeface="Cambria"/>
              </a:rPr>
              <a:t>programs</a:t>
            </a:r>
            <a:r>
              <a:rPr sz="1650" spc="18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85" dirty="0">
                <a:solidFill>
                  <a:srgbClr val="1D202A"/>
                </a:solidFill>
                <a:latin typeface="Cambria"/>
                <a:cs typeface="Cambria"/>
              </a:rPr>
              <a:t>for </a:t>
            </a:r>
            <a:r>
              <a:rPr sz="1650" spc="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85" dirty="0">
                <a:solidFill>
                  <a:srgbClr val="1D202A"/>
                </a:solidFill>
                <a:latin typeface="Cambria"/>
                <a:cs typeface="Cambria"/>
              </a:rPr>
              <a:t>students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and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85" dirty="0">
                <a:solidFill>
                  <a:srgbClr val="1D202A"/>
                </a:solidFill>
                <a:latin typeface="Cambria"/>
                <a:cs typeface="Cambria"/>
              </a:rPr>
              <a:t>professionals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0" dirty="0">
                <a:solidFill>
                  <a:srgbClr val="1D202A"/>
                </a:solidFill>
                <a:latin typeface="Cambria"/>
                <a:cs typeface="Cambria"/>
              </a:rPr>
              <a:t>to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80" dirty="0">
                <a:solidFill>
                  <a:srgbClr val="1D202A"/>
                </a:solidFill>
                <a:latin typeface="Cambria"/>
                <a:cs typeface="Cambria"/>
              </a:rPr>
              <a:t>thrive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in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10" dirty="0">
                <a:solidFill>
                  <a:srgbClr val="1D202A"/>
                </a:solidFill>
                <a:latin typeface="Cambria"/>
                <a:cs typeface="Cambria"/>
              </a:rPr>
              <a:t>the </a:t>
            </a:r>
            <a:r>
              <a:rPr sz="1650" spc="-3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digital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20" dirty="0">
                <a:solidFill>
                  <a:srgbClr val="1D202A"/>
                </a:solidFill>
                <a:latin typeface="Cambria"/>
                <a:cs typeface="Cambria"/>
              </a:rPr>
              <a:t>era.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00929" y="7339534"/>
            <a:ext cx="4371975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3599"/>
              </a:lnSpc>
              <a:spcBef>
                <a:spcPts val="95"/>
              </a:spcBef>
            </a:pPr>
            <a:r>
              <a:rPr sz="1650" spc="60" dirty="0">
                <a:solidFill>
                  <a:srgbClr val="1D202A"/>
                </a:solidFill>
                <a:latin typeface="Cambria"/>
                <a:cs typeface="Cambria"/>
              </a:rPr>
              <a:t>Is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25" dirty="0">
                <a:solidFill>
                  <a:srgbClr val="1D202A"/>
                </a:solidFill>
                <a:latin typeface="Cambria"/>
                <a:cs typeface="Cambria"/>
              </a:rPr>
              <a:t>an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0" dirty="0">
                <a:solidFill>
                  <a:srgbClr val="1D202A"/>
                </a:solidFill>
                <a:latin typeface="Cambria"/>
                <a:cs typeface="Cambria"/>
              </a:rPr>
              <a:t>institute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offering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training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in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 information</a:t>
            </a:r>
            <a:r>
              <a:rPr sz="1650" spc="18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technology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and</a:t>
            </a:r>
            <a:r>
              <a:rPr sz="1650" spc="18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computer- </a:t>
            </a:r>
            <a:r>
              <a:rPr sz="1650" spc="11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0" dirty="0">
                <a:solidFill>
                  <a:srgbClr val="1D202A"/>
                </a:solidFill>
                <a:latin typeface="Cambria"/>
                <a:cs typeface="Cambria"/>
              </a:rPr>
              <a:t>related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fields,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75" dirty="0">
                <a:solidFill>
                  <a:srgbClr val="1D202A"/>
                </a:solidFill>
                <a:latin typeface="Cambria"/>
                <a:cs typeface="Cambria"/>
              </a:rPr>
              <a:t>providing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70" dirty="0">
                <a:solidFill>
                  <a:srgbClr val="1D202A"/>
                </a:solidFill>
                <a:latin typeface="Cambria"/>
                <a:cs typeface="Cambria"/>
              </a:rPr>
              <a:t>courses</a:t>
            </a:r>
            <a:r>
              <a:rPr sz="1650" spc="19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in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10" dirty="0">
                <a:solidFill>
                  <a:srgbClr val="1D202A"/>
                </a:solidFill>
                <a:latin typeface="Cambria"/>
                <a:cs typeface="Cambria"/>
              </a:rPr>
              <a:t>programming,</a:t>
            </a:r>
            <a:r>
              <a:rPr sz="1650" spc="16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95" dirty="0">
                <a:solidFill>
                  <a:srgbClr val="1D202A"/>
                </a:solidFill>
                <a:latin typeface="Cambria"/>
                <a:cs typeface="Cambria"/>
              </a:rPr>
              <a:t>software</a:t>
            </a:r>
            <a:r>
              <a:rPr sz="1650" spc="16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0" dirty="0">
                <a:solidFill>
                  <a:srgbClr val="1D202A"/>
                </a:solidFill>
                <a:latin typeface="Cambria"/>
                <a:cs typeface="Cambria"/>
              </a:rPr>
              <a:t>development,</a:t>
            </a:r>
            <a:r>
              <a:rPr sz="1650" spc="17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85" dirty="0">
                <a:solidFill>
                  <a:srgbClr val="1D202A"/>
                </a:solidFill>
                <a:latin typeface="Cambria"/>
                <a:cs typeface="Cambria"/>
              </a:rPr>
              <a:t>web </a:t>
            </a:r>
            <a:r>
              <a:rPr sz="1650" spc="-3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10" dirty="0">
                <a:solidFill>
                  <a:srgbClr val="1D202A"/>
                </a:solidFill>
                <a:latin typeface="Cambria"/>
                <a:cs typeface="Cambria"/>
              </a:rPr>
              <a:t>design,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and</a:t>
            </a:r>
            <a:r>
              <a:rPr sz="1650" spc="18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650" spc="105" dirty="0">
                <a:solidFill>
                  <a:srgbClr val="1D202A"/>
                </a:solidFill>
                <a:latin typeface="Cambria"/>
                <a:cs typeface="Cambria"/>
              </a:rPr>
              <a:t>networking.</a:t>
            </a:r>
            <a:endParaRPr sz="165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311" y="4313890"/>
            <a:ext cx="942975" cy="942975"/>
          </a:xfrm>
          <a:custGeom>
            <a:avLst/>
            <a:gdLst/>
            <a:ahLst/>
            <a:cxnLst/>
            <a:rect l="l" t="t" r="r" b="b"/>
            <a:pathLst>
              <a:path w="942975" h="942975">
                <a:moveTo>
                  <a:pt x="471489" y="942974"/>
                </a:moveTo>
                <a:lnTo>
                  <a:pt x="418053" y="940001"/>
                </a:lnTo>
                <a:lnTo>
                  <a:pt x="365908" y="931182"/>
                </a:lnTo>
                <a:lnTo>
                  <a:pt x="315440" y="916674"/>
                </a:lnTo>
                <a:lnTo>
                  <a:pt x="267040" y="896631"/>
                </a:lnTo>
                <a:lnTo>
                  <a:pt x="221095" y="871209"/>
                </a:lnTo>
                <a:lnTo>
                  <a:pt x="177995" y="840562"/>
                </a:lnTo>
                <a:lnTo>
                  <a:pt x="138129" y="804845"/>
                </a:lnTo>
                <a:lnTo>
                  <a:pt x="102412" y="764978"/>
                </a:lnTo>
                <a:lnTo>
                  <a:pt x="71765" y="721879"/>
                </a:lnTo>
                <a:lnTo>
                  <a:pt x="46342" y="675934"/>
                </a:lnTo>
                <a:lnTo>
                  <a:pt x="26300" y="627533"/>
                </a:lnTo>
                <a:lnTo>
                  <a:pt x="11792" y="577066"/>
                </a:lnTo>
                <a:lnTo>
                  <a:pt x="2973" y="524921"/>
                </a:lnTo>
                <a:lnTo>
                  <a:pt x="0" y="471484"/>
                </a:lnTo>
                <a:lnTo>
                  <a:pt x="2974" y="418053"/>
                </a:lnTo>
                <a:lnTo>
                  <a:pt x="11796" y="365908"/>
                </a:lnTo>
                <a:lnTo>
                  <a:pt x="26307" y="315440"/>
                </a:lnTo>
                <a:lnTo>
                  <a:pt x="46353" y="267040"/>
                </a:lnTo>
                <a:lnTo>
                  <a:pt x="71778" y="221095"/>
                </a:lnTo>
                <a:lnTo>
                  <a:pt x="102423" y="177995"/>
                </a:lnTo>
                <a:lnTo>
                  <a:pt x="138129" y="138129"/>
                </a:lnTo>
                <a:lnTo>
                  <a:pt x="177995" y="102412"/>
                </a:lnTo>
                <a:lnTo>
                  <a:pt x="221095" y="71765"/>
                </a:lnTo>
                <a:lnTo>
                  <a:pt x="267040" y="46342"/>
                </a:lnTo>
                <a:lnTo>
                  <a:pt x="315440" y="26300"/>
                </a:lnTo>
                <a:lnTo>
                  <a:pt x="365908" y="11792"/>
                </a:lnTo>
                <a:lnTo>
                  <a:pt x="418053" y="2973"/>
                </a:lnTo>
                <a:lnTo>
                  <a:pt x="471484" y="0"/>
                </a:lnTo>
                <a:lnTo>
                  <a:pt x="524921" y="2973"/>
                </a:lnTo>
                <a:lnTo>
                  <a:pt x="577066" y="11792"/>
                </a:lnTo>
                <a:lnTo>
                  <a:pt x="627533" y="26300"/>
                </a:lnTo>
                <a:lnTo>
                  <a:pt x="632282" y="28266"/>
                </a:lnTo>
                <a:lnTo>
                  <a:pt x="471487" y="28266"/>
                </a:lnTo>
                <a:lnTo>
                  <a:pt x="421256" y="31067"/>
                </a:lnTo>
                <a:lnTo>
                  <a:pt x="372241" y="39370"/>
                </a:lnTo>
                <a:lnTo>
                  <a:pt x="324805" y="53024"/>
                </a:lnTo>
                <a:lnTo>
                  <a:pt x="279311" y="71875"/>
                </a:lnTo>
                <a:lnTo>
                  <a:pt x="236121" y="95774"/>
                </a:lnTo>
                <a:lnTo>
                  <a:pt x="195598" y="124567"/>
                </a:lnTo>
                <a:lnTo>
                  <a:pt x="158104" y="158104"/>
                </a:lnTo>
                <a:lnTo>
                  <a:pt x="124567" y="195598"/>
                </a:lnTo>
                <a:lnTo>
                  <a:pt x="95774" y="236121"/>
                </a:lnTo>
                <a:lnTo>
                  <a:pt x="71875" y="279311"/>
                </a:lnTo>
                <a:lnTo>
                  <a:pt x="53024" y="324805"/>
                </a:lnTo>
                <a:lnTo>
                  <a:pt x="39370" y="372241"/>
                </a:lnTo>
                <a:lnTo>
                  <a:pt x="31067" y="421256"/>
                </a:lnTo>
                <a:lnTo>
                  <a:pt x="28266" y="471487"/>
                </a:lnTo>
                <a:lnTo>
                  <a:pt x="31067" y="521718"/>
                </a:lnTo>
                <a:lnTo>
                  <a:pt x="39370" y="570733"/>
                </a:lnTo>
                <a:lnTo>
                  <a:pt x="53024" y="618168"/>
                </a:lnTo>
                <a:lnTo>
                  <a:pt x="71875" y="663663"/>
                </a:lnTo>
                <a:lnTo>
                  <a:pt x="95774" y="706853"/>
                </a:lnTo>
                <a:lnTo>
                  <a:pt x="124567" y="747376"/>
                </a:lnTo>
                <a:lnTo>
                  <a:pt x="158104" y="784870"/>
                </a:lnTo>
                <a:lnTo>
                  <a:pt x="195598" y="818407"/>
                </a:lnTo>
                <a:lnTo>
                  <a:pt x="236121" y="847200"/>
                </a:lnTo>
                <a:lnTo>
                  <a:pt x="279311" y="871098"/>
                </a:lnTo>
                <a:lnTo>
                  <a:pt x="324805" y="889950"/>
                </a:lnTo>
                <a:lnTo>
                  <a:pt x="372241" y="903603"/>
                </a:lnTo>
                <a:lnTo>
                  <a:pt x="421256" y="911906"/>
                </a:lnTo>
                <a:lnTo>
                  <a:pt x="471487" y="914708"/>
                </a:lnTo>
                <a:lnTo>
                  <a:pt x="632281" y="914708"/>
                </a:lnTo>
                <a:lnTo>
                  <a:pt x="627533" y="916674"/>
                </a:lnTo>
                <a:lnTo>
                  <a:pt x="577066" y="931182"/>
                </a:lnTo>
                <a:lnTo>
                  <a:pt x="524921" y="940001"/>
                </a:lnTo>
                <a:lnTo>
                  <a:pt x="471489" y="942974"/>
                </a:lnTo>
                <a:close/>
              </a:path>
              <a:path w="942975" h="942975">
                <a:moveTo>
                  <a:pt x="632281" y="914708"/>
                </a:moveTo>
                <a:lnTo>
                  <a:pt x="471487" y="914708"/>
                </a:lnTo>
                <a:lnTo>
                  <a:pt x="521718" y="911906"/>
                </a:lnTo>
                <a:lnTo>
                  <a:pt x="570733" y="903603"/>
                </a:lnTo>
                <a:lnTo>
                  <a:pt x="618168" y="889950"/>
                </a:lnTo>
                <a:lnTo>
                  <a:pt x="663663" y="871098"/>
                </a:lnTo>
                <a:lnTo>
                  <a:pt x="706853" y="847200"/>
                </a:lnTo>
                <a:lnTo>
                  <a:pt x="747376" y="818407"/>
                </a:lnTo>
                <a:lnTo>
                  <a:pt x="784870" y="784870"/>
                </a:lnTo>
                <a:lnTo>
                  <a:pt x="818407" y="747376"/>
                </a:lnTo>
                <a:lnTo>
                  <a:pt x="847200" y="706853"/>
                </a:lnTo>
                <a:lnTo>
                  <a:pt x="871098" y="663663"/>
                </a:lnTo>
                <a:lnTo>
                  <a:pt x="889950" y="618168"/>
                </a:lnTo>
                <a:lnTo>
                  <a:pt x="903603" y="570733"/>
                </a:lnTo>
                <a:lnTo>
                  <a:pt x="911906" y="521718"/>
                </a:lnTo>
                <a:lnTo>
                  <a:pt x="914707" y="471484"/>
                </a:lnTo>
                <a:lnTo>
                  <a:pt x="911906" y="421256"/>
                </a:lnTo>
                <a:lnTo>
                  <a:pt x="903603" y="372241"/>
                </a:lnTo>
                <a:lnTo>
                  <a:pt x="889950" y="324805"/>
                </a:lnTo>
                <a:lnTo>
                  <a:pt x="871098" y="279311"/>
                </a:lnTo>
                <a:lnTo>
                  <a:pt x="847200" y="236121"/>
                </a:lnTo>
                <a:lnTo>
                  <a:pt x="818407" y="195598"/>
                </a:lnTo>
                <a:lnTo>
                  <a:pt x="784870" y="158104"/>
                </a:lnTo>
                <a:lnTo>
                  <a:pt x="747376" y="124567"/>
                </a:lnTo>
                <a:lnTo>
                  <a:pt x="706853" y="95774"/>
                </a:lnTo>
                <a:lnTo>
                  <a:pt x="663663" y="71875"/>
                </a:lnTo>
                <a:lnTo>
                  <a:pt x="618168" y="53024"/>
                </a:lnTo>
                <a:lnTo>
                  <a:pt x="570733" y="39370"/>
                </a:lnTo>
                <a:lnTo>
                  <a:pt x="521718" y="31067"/>
                </a:lnTo>
                <a:lnTo>
                  <a:pt x="471487" y="28266"/>
                </a:lnTo>
                <a:lnTo>
                  <a:pt x="632282" y="28266"/>
                </a:lnTo>
                <a:lnTo>
                  <a:pt x="675934" y="46342"/>
                </a:lnTo>
                <a:lnTo>
                  <a:pt x="721879" y="71765"/>
                </a:lnTo>
                <a:lnTo>
                  <a:pt x="764979" y="102412"/>
                </a:lnTo>
                <a:lnTo>
                  <a:pt x="804845" y="138129"/>
                </a:lnTo>
                <a:lnTo>
                  <a:pt x="840551" y="178054"/>
                </a:lnTo>
                <a:lnTo>
                  <a:pt x="871196" y="221177"/>
                </a:lnTo>
                <a:lnTo>
                  <a:pt x="896620" y="267119"/>
                </a:lnTo>
                <a:lnTo>
                  <a:pt x="916666" y="315500"/>
                </a:lnTo>
                <a:lnTo>
                  <a:pt x="931178" y="365941"/>
                </a:lnTo>
                <a:lnTo>
                  <a:pt x="939999" y="418063"/>
                </a:lnTo>
                <a:lnTo>
                  <a:pt x="942974" y="471487"/>
                </a:lnTo>
                <a:lnTo>
                  <a:pt x="940000" y="524921"/>
                </a:lnTo>
                <a:lnTo>
                  <a:pt x="931182" y="577066"/>
                </a:lnTo>
                <a:lnTo>
                  <a:pt x="916674" y="627533"/>
                </a:lnTo>
                <a:lnTo>
                  <a:pt x="896631" y="675934"/>
                </a:lnTo>
                <a:lnTo>
                  <a:pt x="871209" y="721879"/>
                </a:lnTo>
                <a:lnTo>
                  <a:pt x="840562" y="764978"/>
                </a:lnTo>
                <a:lnTo>
                  <a:pt x="804845" y="804845"/>
                </a:lnTo>
                <a:lnTo>
                  <a:pt x="764979" y="840562"/>
                </a:lnTo>
                <a:lnTo>
                  <a:pt x="721879" y="871209"/>
                </a:lnTo>
                <a:lnTo>
                  <a:pt x="675934" y="896631"/>
                </a:lnTo>
                <a:lnTo>
                  <a:pt x="632281" y="914708"/>
                </a:lnTo>
                <a:close/>
              </a:path>
            </a:pathLst>
          </a:custGeom>
          <a:solidFill>
            <a:srgbClr val="52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09186" y="4613991"/>
            <a:ext cx="315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90B8D5"/>
                </a:solidFill>
                <a:latin typeface="Microsoft JhengHei"/>
                <a:cs typeface="Microsoft JhengHei"/>
              </a:rPr>
              <a:t>0</a:t>
            </a:r>
            <a:r>
              <a:rPr sz="2000" spc="-20" dirty="0">
                <a:solidFill>
                  <a:srgbClr val="90B8D5"/>
                </a:solidFill>
                <a:latin typeface="Microsoft JhengHei"/>
                <a:cs typeface="Microsoft JhengHei"/>
              </a:rPr>
              <a:t>1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867" y="5604034"/>
            <a:ext cx="2268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5080" indent="-260350">
              <a:lnSpc>
                <a:spcPct val="115399"/>
              </a:lnSpc>
              <a:spcBef>
                <a:spcPts val="100"/>
              </a:spcBef>
            </a:pPr>
            <a:r>
              <a:rPr sz="2600" b="1" spc="30" dirty="0">
                <a:solidFill>
                  <a:srgbClr val="747B81"/>
                </a:solidFill>
                <a:latin typeface="Arial"/>
                <a:cs typeface="Arial"/>
              </a:rPr>
              <a:t>10%</a:t>
            </a:r>
            <a:r>
              <a:rPr sz="2600" b="1" spc="-120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-35" dirty="0">
                <a:solidFill>
                  <a:srgbClr val="747B81"/>
                </a:solidFill>
                <a:latin typeface="Arial"/>
                <a:cs typeface="Arial"/>
              </a:rPr>
              <a:t>GROWTH </a:t>
            </a:r>
            <a:r>
              <a:rPr sz="2600" b="1" spc="-710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-120" dirty="0">
                <a:solidFill>
                  <a:srgbClr val="747B81"/>
                </a:solidFill>
                <a:latin typeface="Arial"/>
                <a:cs typeface="Arial"/>
              </a:rPr>
              <a:t>FACULTIES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3911" y="4313890"/>
            <a:ext cx="942975" cy="942975"/>
          </a:xfrm>
          <a:custGeom>
            <a:avLst/>
            <a:gdLst/>
            <a:ahLst/>
            <a:cxnLst/>
            <a:rect l="l" t="t" r="r" b="b"/>
            <a:pathLst>
              <a:path w="942975" h="942975">
                <a:moveTo>
                  <a:pt x="471489" y="942974"/>
                </a:moveTo>
                <a:lnTo>
                  <a:pt x="418053" y="940001"/>
                </a:lnTo>
                <a:lnTo>
                  <a:pt x="365908" y="931182"/>
                </a:lnTo>
                <a:lnTo>
                  <a:pt x="315440" y="916674"/>
                </a:lnTo>
                <a:lnTo>
                  <a:pt x="267040" y="896631"/>
                </a:lnTo>
                <a:lnTo>
                  <a:pt x="221095" y="871209"/>
                </a:lnTo>
                <a:lnTo>
                  <a:pt x="177995" y="840562"/>
                </a:lnTo>
                <a:lnTo>
                  <a:pt x="138129" y="804845"/>
                </a:lnTo>
                <a:lnTo>
                  <a:pt x="102412" y="764978"/>
                </a:lnTo>
                <a:lnTo>
                  <a:pt x="71765" y="721879"/>
                </a:lnTo>
                <a:lnTo>
                  <a:pt x="46342" y="675934"/>
                </a:lnTo>
                <a:lnTo>
                  <a:pt x="26300" y="627533"/>
                </a:lnTo>
                <a:lnTo>
                  <a:pt x="11792" y="577066"/>
                </a:lnTo>
                <a:lnTo>
                  <a:pt x="2973" y="524921"/>
                </a:lnTo>
                <a:lnTo>
                  <a:pt x="0" y="471483"/>
                </a:lnTo>
                <a:lnTo>
                  <a:pt x="2974" y="418053"/>
                </a:lnTo>
                <a:lnTo>
                  <a:pt x="11795" y="365908"/>
                </a:lnTo>
                <a:lnTo>
                  <a:pt x="26307" y="315440"/>
                </a:lnTo>
                <a:lnTo>
                  <a:pt x="46353" y="267040"/>
                </a:lnTo>
                <a:lnTo>
                  <a:pt x="71778" y="221095"/>
                </a:lnTo>
                <a:lnTo>
                  <a:pt x="102423" y="177995"/>
                </a:lnTo>
                <a:lnTo>
                  <a:pt x="138129" y="138129"/>
                </a:lnTo>
                <a:lnTo>
                  <a:pt x="177995" y="102412"/>
                </a:lnTo>
                <a:lnTo>
                  <a:pt x="221095" y="71765"/>
                </a:lnTo>
                <a:lnTo>
                  <a:pt x="267040" y="46342"/>
                </a:lnTo>
                <a:lnTo>
                  <a:pt x="315440" y="26300"/>
                </a:lnTo>
                <a:lnTo>
                  <a:pt x="365908" y="11792"/>
                </a:lnTo>
                <a:lnTo>
                  <a:pt x="418053" y="2973"/>
                </a:lnTo>
                <a:lnTo>
                  <a:pt x="471484" y="0"/>
                </a:lnTo>
                <a:lnTo>
                  <a:pt x="524921" y="2973"/>
                </a:lnTo>
                <a:lnTo>
                  <a:pt x="577066" y="11792"/>
                </a:lnTo>
                <a:lnTo>
                  <a:pt x="627534" y="26300"/>
                </a:lnTo>
                <a:lnTo>
                  <a:pt x="632282" y="28266"/>
                </a:lnTo>
                <a:lnTo>
                  <a:pt x="471487" y="28266"/>
                </a:lnTo>
                <a:lnTo>
                  <a:pt x="421256" y="31067"/>
                </a:lnTo>
                <a:lnTo>
                  <a:pt x="372241" y="39370"/>
                </a:lnTo>
                <a:lnTo>
                  <a:pt x="324805" y="53024"/>
                </a:lnTo>
                <a:lnTo>
                  <a:pt x="279311" y="71875"/>
                </a:lnTo>
                <a:lnTo>
                  <a:pt x="236121" y="95774"/>
                </a:lnTo>
                <a:lnTo>
                  <a:pt x="195598" y="124567"/>
                </a:lnTo>
                <a:lnTo>
                  <a:pt x="158104" y="158104"/>
                </a:lnTo>
                <a:lnTo>
                  <a:pt x="124567" y="195598"/>
                </a:lnTo>
                <a:lnTo>
                  <a:pt x="95774" y="236121"/>
                </a:lnTo>
                <a:lnTo>
                  <a:pt x="71875" y="279311"/>
                </a:lnTo>
                <a:lnTo>
                  <a:pt x="53024" y="324805"/>
                </a:lnTo>
                <a:lnTo>
                  <a:pt x="39370" y="372241"/>
                </a:lnTo>
                <a:lnTo>
                  <a:pt x="31067" y="421256"/>
                </a:lnTo>
                <a:lnTo>
                  <a:pt x="28266" y="471487"/>
                </a:lnTo>
                <a:lnTo>
                  <a:pt x="31067" y="521718"/>
                </a:lnTo>
                <a:lnTo>
                  <a:pt x="39370" y="570733"/>
                </a:lnTo>
                <a:lnTo>
                  <a:pt x="53024" y="618168"/>
                </a:lnTo>
                <a:lnTo>
                  <a:pt x="71875" y="663663"/>
                </a:lnTo>
                <a:lnTo>
                  <a:pt x="95774" y="706853"/>
                </a:lnTo>
                <a:lnTo>
                  <a:pt x="124567" y="747376"/>
                </a:lnTo>
                <a:lnTo>
                  <a:pt x="158104" y="784870"/>
                </a:lnTo>
                <a:lnTo>
                  <a:pt x="195598" y="818407"/>
                </a:lnTo>
                <a:lnTo>
                  <a:pt x="236121" y="847200"/>
                </a:lnTo>
                <a:lnTo>
                  <a:pt x="279311" y="871098"/>
                </a:lnTo>
                <a:lnTo>
                  <a:pt x="324805" y="889950"/>
                </a:lnTo>
                <a:lnTo>
                  <a:pt x="372241" y="903603"/>
                </a:lnTo>
                <a:lnTo>
                  <a:pt x="421256" y="911906"/>
                </a:lnTo>
                <a:lnTo>
                  <a:pt x="471487" y="914708"/>
                </a:lnTo>
                <a:lnTo>
                  <a:pt x="632282" y="914708"/>
                </a:lnTo>
                <a:lnTo>
                  <a:pt x="627534" y="916674"/>
                </a:lnTo>
                <a:lnTo>
                  <a:pt x="577066" y="931182"/>
                </a:lnTo>
                <a:lnTo>
                  <a:pt x="524921" y="940001"/>
                </a:lnTo>
                <a:lnTo>
                  <a:pt x="471489" y="942974"/>
                </a:lnTo>
                <a:close/>
              </a:path>
              <a:path w="942975" h="942975">
                <a:moveTo>
                  <a:pt x="632282" y="914708"/>
                </a:moveTo>
                <a:lnTo>
                  <a:pt x="471487" y="914708"/>
                </a:lnTo>
                <a:lnTo>
                  <a:pt x="521718" y="911906"/>
                </a:lnTo>
                <a:lnTo>
                  <a:pt x="570733" y="903603"/>
                </a:lnTo>
                <a:lnTo>
                  <a:pt x="618168" y="889950"/>
                </a:lnTo>
                <a:lnTo>
                  <a:pt x="663663" y="871098"/>
                </a:lnTo>
                <a:lnTo>
                  <a:pt x="706853" y="847200"/>
                </a:lnTo>
                <a:lnTo>
                  <a:pt x="747376" y="818407"/>
                </a:lnTo>
                <a:lnTo>
                  <a:pt x="784869" y="784870"/>
                </a:lnTo>
                <a:lnTo>
                  <a:pt x="818407" y="747376"/>
                </a:lnTo>
                <a:lnTo>
                  <a:pt x="847200" y="706853"/>
                </a:lnTo>
                <a:lnTo>
                  <a:pt x="871099" y="663663"/>
                </a:lnTo>
                <a:lnTo>
                  <a:pt x="889950" y="618168"/>
                </a:lnTo>
                <a:lnTo>
                  <a:pt x="903603" y="570733"/>
                </a:lnTo>
                <a:lnTo>
                  <a:pt x="911906" y="521718"/>
                </a:lnTo>
                <a:lnTo>
                  <a:pt x="914707" y="471483"/>
                </a:lnTo>
                <a:lnTo>
                  <a:pt x="911906" y="421256"/>
                </a:lnTo>
                <a:lnTo>
                  <a:pt x="903603" y="372241"/>
                </a:lnTo>
                <a:lnTo>
                  <a:pt x="889950" y="324805"/>
                </a:lnTo>
                <a:lnTo>
                  <a:pt x="871099" y="279311"/>
                </a:lnTo>
                <a:lnTo>
                  <a:pt x="847200" y="236121"/>
                </a:lnTo>
                <a:lnTo>
                  <a:pt x="818407" y="195598"/>
                </a:lnTo>
                <a:lnTo>
                  <a:pt x="784869" y="158104"/>
                </a:lnTo>
                <a:lnTo>
                  <a:pt x="747376" y="124567"/>
                </a:lnTo>
                <a:lnTo>
                  <a:pt x="706853" y="95774"/>
                </a:lnTo>
                <a:lnTo>
                  <a:pt x="663663" y="71875"/>
                </a:lnTo>
                <a:lnTo>
                  <a:pt x="618168" y="53024"/>
                </a:lnTo>
                <a:lnTo>
                  <a:pt x="570733" y="39370"/>
                </a:lnTo>
                <a:lnTo>
                  <a:pt x="521718" y="31067"/>
                </a:lnTo>
                <a:lnTo>
                  <a:pt x="471487" y="28266"/>
                </a:lnTo>
                <a:lnTo>
                  <a:pt x="632282" y="28266"/>
                </a:lnTo>
                <a:lnTo>
                  <a:pt x="675934" y="46342"/>
                </a:lnTo>
                <a:lnTo>
                  <a:pt x="721879" y="71765"/>
                </a:lnTo>
                <a:lnTo>
                  <a:pt x="764979" y="102412"/>
                </a:lnTo>
                <a:lnTo>
                  <a:pt x="804845" y="138129"/>
                </a:lnTo>
                <a:lnTo>
                  <a:pt x="840551" y="178054"/>
                </a:lnTo>
                <a:lnTo>
                  <a:pt x="871196" y="221177"/>
                </a:lnTo>
                <a:lnTo>
                  <a:pt x="896620" y="267119"/>
                </a:lnTo>
                <a:lnTo>
                  <a:pt x="916666" y="315500"/>
                </a:lnTo>
                <a:lnTo>
                  <a:pt x="931178" y="365941"/>
                </a:lnTo>
                <a:lnTo>
                  <a:pt x="939999" y="418063"/>
                </a:lnTo>
                <a:lnTo>
                  <a:pt x="942974" y="471487"/>
                </a:lnTo>
                <a:lnTo>
                  <a:pt x="940000" y="524921"/>
                </a:lnTo>
                <a:lnTo>
                  <a:pt x="931182" y="577066"/>
                </a:lnTo>
                <a:lnTo>
                  <a:pt x="916674" y="627533"/>
                </a:lnTo>
                <a:lnTo>
                  <a:pt x="896631" y="675934"/>
                </a:lnTo>
                <a:lnTo>
                  <a:pt x="871209" y="721879"/>
                </a:lnTo>
                <a:lnTo>
                  <a:pt x="840562" y="764978"/>
                </a:lnTo>
                <a:lnTo>
                  <a:pt x="804845" y="804845"/>
                </a:lnTo>
                <a:lnTo>
                  <a:pt x="764979" y="840562"/>
                </a:lnTo>
                <a:lnTo>
                  <a:pt x="721879" y="871209"/>
                </a:lnTo>
                <a:lnTo>
                  <a:pt x="675934" y="896631"/>
                </a:lnTo>
                <a:lnTo>
                  <a:pt x="632282" y="914708"/>
                </a:lnTo>
                <a:close/>
              </a:path>
            </a:pathLst>
          </a:custGeom>
          <a:solidFill>
            <a:srgbClr val="52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7787" y="4613991"/>
            <a:ext cx="315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90B8D5"/>
                </a:solidFill>
                <a:latin typeface="Microsoft JhengHei"/>
                <a:cs typeface="Microsoft JhengHei"/>
              </a:rPr>
              <a:t>0</a:t>
            </a:r>
            <a:r>
              <a:rPr sz="2000" spc="-20" dirty="0">
                <a:solidFill>
                  <a:srgbClr val="90B8D5"/>
                </a:solidFill>
                <a:latin typeface="Microsoft JhengHei"/>
                <a:cs typeface="Microsoft JhengHei"/>
              </a:rPr>
              <a:t>2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4429" y="5604034"/>
            <a:ext cx="3179371" cy="893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6870">
              <a:lnSpc>
                <a:spcPct val="115399"/>
              </a:lnSpc>
              <a:spcBef>
                <a:spcPts val="100"/>
              </a:spcBef>
            </a:pPr>
            <a:r>
              <a:rPr sz="2600" b="1" spc="30" dirty="0">
                <a:solidFill>
                  <a:srgbClr val="747B81"/>
                </a:solidFill>
                <a:latin typeface="Arial"/>
                <a:cs typeface="Arial"/>
              </a:rPr>
              <a:t>25% </a:t>
            </a:r>
            <a:r>
              <a:rPr sz="2600" b="1" spc="-35" dirty="0">
                <a:solidFill>
                  <a:srgbClr val="747B81"/>
                </a:solidFill>
                <a:latin typeface="Arial"/>
                <a:cs typeface="Arial"/>
              </a:rPr>
              <a:t>GROWTH </a:t>
            </a:r>
            <a:r>
              <a:rPr sz="2600" b="1" spc="-30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747B81"/>
                </a:solidFill>
                <a:latin typeface="Arial"/>
                <a:cs typeface="Arial"/>
              </a:rPr>
              <a:t>SCHOOL </a:t>
            </a:r>
            <a:r>
              <a:rPr sz="2600" b="1" spc="60" dirty="0">
                <a:solidFill>
                  <a:srgbClr val="747B81"/>
                </a:solidFill>
                <a:latin typeface="Arial"/>
                <a:cs typeface="Arial"/>
              </a:rPr>
              <a:t>AND</a:t>
            </a:r>
            <a:r>
              <a:rPr sz="2600" b="1" spc="-80" dirty="0">
                <a:solidFill>
                  <a:srgbClr val="747B81"/>
                </a:solidFill>
                <a:latin typeface="Arial"/>
                <a:cs typeface="Arial"/>
              </a:rPr>
              <a:t> PRO</a:t>
            </a:r>
            <a:r>
              <a:rPr lang="en-US" sz="2600" b="1" spc="-80" dirty="0">
                <a:solidFill>
                  <a:srgbClr val="747B81"/>
                </a:solidFill>
                <a:latin typeface="Arial"/>
                <a:cs typeface="Arial"/>
              </a:rPr>
              <a:t>F.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72512" y="4313890"/>
            <a:ext cx="942975" cy="942975"/>
          </a:xfrm>
          <a:custGeom>
            <a:avLst/>
            <a:gdLst/>
            <a:ahLst/>
            <a:cxnLst/>
            <a:rect l="l" t="t" r="r" b="b"/>
            <a:pathLst>
              <a:path w="942975" h="942975">
                <a:moveTo>
                  <a:pt x="471489" y="942974"/>
                </a:moveTo>
                <a:lnTo>
                  <a:pt x="418053" y="940001"/>
                </a:lnTo>
                <a:lnTo>
                  <a:pt x="365907" y="931182"/>
                </a:lnTo>
                <a:lnTo>
                  <a:pt x="315440" y="916674"/>
                </a:lnTo>
                <a:lnTo>
                  <a:pt x="267040" y="896631"/>
                </a:lnTo>
                <a:lnTo>
                  <a:pt x="221095" y="871209"/>
                </a:lnTo>
                <a:lnTo>
                  <a:pt x="177995" y="840562"/>
                </a:lnTo>
                <a:lnTo>
                  <a:pt x="138129" y="804845"/>
                </a:lnTo>
                <a:lnTo>
                  <a:pt x="102412" y="764978"/>
                </a:lnTo>
                <a:lnTo>
                  <a:pt x="71765" y="721879"/>
                </a:lnTo>
                <a:lnTo>
                  <a:pt x="46342" y="675934"/>
                </a:lnTo>
                <a:lnTo>
                  <a:pt x="26300" y="627533"/>
                </a:lnTo>
                <a:lnTo>
                  <a:pt x="11792" y="577066"/>
                </a:lnTo>
                <a:lnTo>
                  <a:pt x="2973" y="524921"/>
                </a:lnTo>
                <a:lnTo>
                  <a:pt x="0" y="471489"/>
                </a:lnTo>
                <a:lnTo>
                  <a:pt x="2974" y="418053"/>
                </a:lnTo>
                <a:lnTo>
                  <a:pt x="11796" y="365908"/>
                </a:lnTo>
                <a:lnTo>
                  <a:pt x="26307" y="315440"/>
                </a:lnTo>
                <a:lnTo>
                  <a:pt x="46353" y="267040"/>
                </a:lnTo>
                <a:lnTo>
                  <a:pt x="71778" y="221095"/>
                </a:lnTo>
                <a:lnTo>
                  <a:pt x="102423" y="177995"/>
                </a:lnTo>
                <a:lnTo>
                  <a:pt x="138129" y="138129"/>
                </a:lnTo>
                <a:lnTo>
                  <a:pt x="177995" y="102412"/>
                </a:lnTo>
                <a:lnTo>
                  <a:pt x="221095" y="71765"/>
                </a:lnTo>
                <a:lnTo>
                  <a:pt x="267040" y="46342"/>
                </a:lnTo>
                <a:lnTo>
                  <a:pt x="315440" y="26300"/>
                </a:lnTo>
                <a:lnTo>
                  <a:pt x="365907" y="11792"/>
                </a:lnTo>
                <a:lnTo>
                  <a:pt x="418053" y="2973"/>
                </a:lnTo>
                <a:lnTo>
                  <a:pt x="471484" y="0"/>
                </a:lnTo>
                <a:lnTo>
                  <a:pt x="524921" y="2973"/>
                </a:lnTo>
                <a:lnTo>
                  <a:pt x="577066" y="11792"/>
                </a:lnTo>
                <a:lnTo>
                  <a:pt x="627534" y="26300"/>
                </a:lnTo>
                <a:lnTo>
                  <a:pt x="632282" y="28266"/>
                </a:lnTo>
                <a:lnTo>
                  <a:pt x="471487" y="28266"/>
                </a:lnTo>
                <a:lnTo>
                  <a:pt x="421256" y="31067"/>
                </a:lnTo>
                <a:lnTo>
                  <a:pt x="372241" y="39370"/>
                </a:lnTo>
                <a:lnTo>
                  <a:pt x="324805" y="53024"/>
                </a:lnTo>
                <a:lnTo>
                  <a:pt x="279311" y="71875"/>
                </a:lnTo>
                <a:lnTo>
                  <a:pt x="236121" y="95774"/>
                </a:lnTo>
                <a:lnTo>
                  <a:pt x="195598" y="124567"/>
                </a:lnTo>
                <a:lnTo>
                  <a:pt x="158104" y="158104"/>
                </a:lnTo>
                <a:lnTo>
                  <a:pt x="124567" y="195598"/>
                </a:lnTo>
                <a:lnTo>
                  <a:pt x="95774" y="236121"/>
                </a:lnTo>
                <a:lnTo>
                  <a:pt x="71875" y="279311"/>
                </a:lnTo>
                <a:lnTo>
                  <a:pt x="53024" y="324805"/>
                </a:lnTo>
                <a:lnTo>
                  <a:pt x="39371" y="372241"/>
                </a:lnTo>
                <a:lnTo>
                  <a:pt x="31068" y="421256"/>
                </a:lnTo>
                <a:lnTo>
                  <a:pt x="28266" y="471485"/>
                </a:lnTo>
                <a:lnTo>
                  <a:pt x="31068" y="521718"/>
                </a:lnTo>
                <a:lnTo>
                  <a:pt x="39371" y="570733"/>
                </a:lnTo>
                <a:lnTo>
                  <a:pt x="53024" y="618168"/>
                </a:lnTo>
                <a:lnTo>
                  <a:pt x="71875" y="663663"/>
                </a:lnTo>
                <a:lnTo>
                  <a:pt x="95774" y="706853"/>
                </a:lnTo>
                <a:lnTo>
                  <a:pt x="124567" y="747376"/>
                </a:lnTo>
                <a:lnTo>
                  <a:pt x="158104" y="784870"/>
                </a:lnTo>
                <a:lnTo>
                  <a:pt x="195598" y="818407"/>
                </a:lnTo>
                <a:lnTo>
                  <a:pt x="236121" y="847200"/>
                </a:lnTo>
                <a:lnTo>
                  <a:pt x="279311" y="871098"/>
                </a:lnTo>
                <a:lnTo>
                  <a:pt x="324805" y="889950"/>
                </a:lnTo>
                <a:lnTo>
                  <a:pt x="372241" y="903603"/>
                </a:lnTo>
                <a:lnTo>
                  <a:pt x="421256" y="911906"/>
                </a:lnTo>
                <a:lnTo>
                  <a:pt x="471487" y="914708"/>
                </a:lnTo>
                <a:lnTo>
                  <a:pt x="632282" y="914708"/>
                </a:lnTo>
                <a:lnTo>
                  <a:pt x="627534" y="916674"/>
                </a:lnTo>
                <a:lnTo>
                  <a:pt x="577066" y="931182"/>
                </a:lnTo>
                <a:lnTo>
                  <a:pt x="524921" y="940001"/>
                </a:lnTo>
                <a:lnTo>
                  <a:pt x="471489" y="942974"/>
                </a:lnTo>
                <a:close/>
              </a:path>
              <a:path w="942975" h="942975">
                <a:moveTo>
                  <a:pt x="632282" y="914708"/>
                </a:moveTo>
                <a:lnTo>
                  <a:pt x="471487" y="914708"/>
                </a:lnTo>
                <a:lnTo>
                  <a:pt x="521718" y="911906"/>
                </a:lnTo>
                <a:lnTo>
                  <a:pt x="570733" y="903603"/>
                </a:lnTo>
                <a:lnTo>
                  <a:pt x="618168" y="889950"/>
                </a:lnTo>
                <a:lnTo>
                  <a:pt x="663662" y="871098"/>
                </a:lnTo>
                <a:lnTo>
                  <a:pt x="706852" y="847200"/>
                </a:lnTo>
                <a:lnTo>
                  <a:pt x="747376" y="818407"/>
                </a:lnTo>
                <a:lnTo>
                  <a:pt x="784870" y="784870"/>
                </a:lnTo>
                <a:lnTo>
                  <a:pt x="818407" y="747376"/>
                </a:lnTo>
                <a:lnTo>
                  <a:pt x="847200" y="706853"/>
                </a:lnTo>
                <a:lnTo>
                  <a:pt x="871098" y="663663"/>
                </a:lnTo>
                <a:lnTo>
                  <a:pt x="889950" y="618168"/>
                </a:lnTo>
                <a:lnTo>
                  <a:pt x="903603" y="570733"/>
                </a:lnTo>
                <a:lnTo>
                  <a:pt x="911906" y="521718"/>
                </a:lnTo>
                <a:lnTo>
                  <a:pt x="914707" y="471489"/>
                </a:lnTo>
                <a:lnTo>
                  <a:pt x="911906" y="421256"/>
                </a:lnTo>
                <a:lnTo>
                  <a:pt x="903603" y="372241"/>
                </a:lnTo>
                <a:lnTo>
                  <a:pt x="889950" y="324805"/>
                </a:lnTo>
                <a:lnTo>
                  <a:pt x="871098" y="279311"/>
                </a:lnTo>
                <a:lnTo>
                  <a:pt x="847200" y="236121"/>
                </a:lnTo>
                <a:lnTo>
                  <a:pt x="818407" y="195598"/>
                </a:lnTo>
                <a:lnTo>
                  <a:pt x="784870" y="158104"/>
                </a:lnTo>
                <a:lnTo>
                  <a:pt x="747376" y="124567"/>
                </a:lnTo>
                <a:lnTo>
                  <a:pt x="706852" y="95774"/>
                </a:lnTo>
                <a:lnTo>
                  <a:pt x="663662" y="71875"/>
                </a:lnTo>
                <a:lnTo>
                  <a:pt x="618168" y="53024"/>
                </a:lnTo>
                <a:lnTo>
                  <a:pt x="570733" y="39370"/>
                </a:lnTo>
                <a:lnTo>
                  <a:pt x="521718" y="31067"/>
                </a:lnTo>
                <a:lnTo>
                  <a:pt x="471487" y="28266"/>
                </a:lnTo>
                <a:lnTo>
                  <a:pt x="632282" y="28266"/>
                </a:lnTo>
                <a:lnTo>
                  <a:pt x="675934" y="46342"/>
                </a:lnTo>
                <a:lnTo>
                  <a:pt x="721879" y="71765"/>
                </a:lnTo>
                <a:lnTo>
                  <a:pt x="764979" y="102412"/>
                </a:lnTo>
                <a:lnTo>
                  <a:pt x="804845" y="138129"/>
                </a:lnTo>
                <a:lnTo>
                  <a:pt x="840551" y="178054"/>
                </a:lnTo>
                <a:lnTo>
                  <a:pt x="871196" y="221177"/>
                </a:lnTo>
                <a:lnTo>
                  <a:pt x="896620" y="267119"/>
                </a:lnTo>
                <a:lnTo>
                  <a:pt x="916666" y="315500"/>
                </a:lnTo>
                <a:lnTo>
                  <a:pt x="931178" y="365941"/>
                </a:lnTo>
                <a:lnTo>
                  <a:pt x="939999" y="418063"/>
                </a:lnTo>
                <a:lnTo>
                  <a:pt x="942974" y="471489"/>
                </a:lnTo>
                <a:lnTo>
                  <a:pt x="940000" y="524921"/>
                </a:lnTo>
                <a:lnTo>
                  <a:pt x="931182" y="577066"/>
                </a:lnTo>
                <a:lnTo>
                  <a:pt x="916674" y="627533"/>
                </a:lnTo>
                <a:lnTo>
                  <a:pt x="896631" y="675934"/>
                </a:lnTo>
                <a:lnTo>
                  <a:pt x="871209" y="721879"/>
                </a:lnTo>
                <a:lnTo>
                  <a:pt x="840562" y="764978"/>
                </a:lnTo>
                <a:lnTo>
                  <a:pt x="804845" y="804845"/>
                </a:lnTo>
                <a:lnTo>
                  <a:pt x="764979" y="840562"/>
                </a:lnTo>
                <a:lnTo>
                  <a:pt x="721879" y="871209"/>
                </a:lnTo>
                <a:lnTo>
                  <a:pt x="675934" y="896631"/>
                </a:lnTo>
                <a:lnTo>
                  <a:pt x="632282" y="914708"/>
                </a:lnTo>
                <a:close/>
              </a:path>
            </a:pathLst>
          </a:custGeom>
          <a:solidFill>
            <a:srgbClr val="52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86089" y="4613991"/>
            <a:ext cx="316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0" dirty="0">
                <a:solidFill>
                  <a:srgbClr val="90B8D5"/>
                </a:solidFill>
                <a:latin typeface="Lucida Sans Unicode"/>
                <a:cs typeface="Lucida Sans Unicode"/>
              </a:rPr>
              <a:t>0</a:t>
            </a:r>
            <a:r>
              <a:rPr sz="2000" spc="-125" dirty="0">
                <a:solidFill>
                  <a:srgbClr val="90B8D5"/>
                </a:solidFill>
                <a:latin typeface="Lucida Sans Unicode"/>
                <a:cs typeface="Lucida Sans Unicode"/>
              </a:rPr>
              <a:t>3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0090" y="5604034"/>
            <a:ext cx="24739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690">
              <a:lnSpc>
                <a:spcPct val="115399"/>
              </a:lnSpc>
              <a:spcBef>
                <a:spcPts val="100"/>
              </a:spcBef>
            </a:pPr>
            <a:r>
              <a:rPr sz="2600" b="1" spc="30" dirty="0">
                <a:solidFill>
                  <a:srgbClr val="747B81"/>
                </a:solidFill>
                <a:latin typeface="Arial"/>
                <a:cs typeface="Arial"/>
              </a:rPr>
              <a:t>50% </a:t>
            </a:r>
            <a:r>
              <a:rPr sz="2600" b="1" spc="-35" dirty="0">
                <a:solidFill>
                  <a:srgbClr val="747B81"/>
                </a:solidFill>
                <a:latin typeface="Arial"/>
                <a:cs typeface="Arial"/>
              </a:rPr>
              <a:t>GROWTH </a:t>
            </a:r>
            <a:r>
              <a:rPr sz="2600" b="1" spc="-30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-110" dirty="0">
                <a:solidFill>
                  <a:srgbClr val="747B81"/>
                </a:solidFill>
                <a:latin typeface="Arial"/>
                <a:cs typeface="Arial"/>
              </a:rPr>
              <a:t>P</a:t>
            </a:r>
            <a:r>
              <a:rPr sz="2600" b="1" spc="-90" dirty="0">
                <a:solidFill>
                  <a:srgbClr val="747B81"/>
                </a:solidFill>
                <a:latin typeface="Arial"/>
                <a:cs typeface="Arial"/>
              </a:rPr>
              <a:t>A</a:t>
            </a:r>
            <a:r>
              <a:rPr sz="2600" b="1" spc="-170" dirty="0">
                <a:solidFill>
                  <a:srgbClr val="747B81"/>
                </a:solidFill>
                <a:latin typeface="Arial"/>
                <a:cs typeface="Arial"/>
              </a:rPr>
              <a:t>R</a:t>
            </a:r>
            <a:r>
              <a:rPr sz="2600" b="1" spc="-90" dirty="0">
                <a:solidFill>
                  <a:srgbClr val="747B81"/>
                </a:solidFill>
                <a:latin typeface="Arial"/>
                <a:cs typeface="Arial"/>
              </a:rPr>
              <a:t>T</a:t>
            </a:r>
            <a:r>
              <a:rPr sz="2600" b="1" spc="229" dirty="0">
                <a:solidFill>
                  <a:srgbClr val="747B81"/>
                </a:solidFill>
                <a:latin typeface="Arial"/>
                <a:cs typeface="Arial"/>
              </a:rPr>
              <a:t>N</a:t>
            </a:r>
            <a:r>
              <a:rPr sz="2600" b="1" spc="-285" dirty="0">
                <a:solidFill>
                  <a:srgbClr val="747B81"/>
                </a:solidFill>
                <a:latin typeface="Arial"/>
                <a:cs typeface="Arial"/>
              </a:rPr>
              <a:t>E</a:t>
            </a:r>
            <a:r>
              <a:rPr sz="2600" b="1" spc="-170" dirty="0">
                <a:solidFill>
                  <a:srgbClr val="747B81"/>
                </a:solidFill>
                <a:latin typeface="Arial"/>
                <a:cs typeface="Arial"/>
              </a:rPr>
              <a:t>R</a:t>
            </a:r>
            <a:r>
              <a:rPr sz="2600" b="1" spc="-310" dirty="0">
                <a:solidFill>
                  <a:srgbClr val="747B81"/>
                </a:solidFill>
                <a:latin typeface="Arial"/>
                <a:cs typeface="Arial"/>
              </a:rPr>
              <a:t>S</a:t>
            </a:r>
            <a:r>
              <a:rPr sz="2600" b="1" spc="105" dirty="0">
                <a:solidFill>
                  <a:srgbClr val="747B81"/>
                </a:solidFill>
                <a:latin typeface="Arial"/>
                <a:cs typeface="Arial"/>
              </a:rPr>
              <a:t>H</a:t>
            </a:r>
            <a:r>
              <a:rPr sz="2600" b="1" spc="130" dirty="0">
                <a:solidFill>
                  <a:srgbClr val="747B81"/>
                </a:solidFill>
                <a:latin typeface="Arial"/>
                <a:cs typeface="Arial"/>
              </a:rPr>
              <a:t>I</a:t>
            </a:r>
            <a:r>
              <a:rPr sz="2600" b="1" spc="-110" dirty="0">
                <a:solidFill>
                  <a:srgbClr val="747B81"/>
                </a:solidFill>
                <a:latin typeface="Arial"/>
                <a:cs typeface="Arial"/>
              </a:rPr>
              <a:t>P</a:t>
            </a:r>
            <a:r>
              <a:rPr sz="2600" b="1" spc="-305" dirty="0">
                <a:solidFill>
                  <a:srgbClr val="747B81"/>
                </a:solidFill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61114" y="4313890"/>
            <a:ext cx="942975" cy="942975"/>
          </a:xfrm>
          <a:custGeom>
            <a:avLst/>
            <a:gdLst/>
            <a:ahLst/>
            <a:cxnLst/>
            <a:rect l="l" t="t" r="r" b="b"/>
            <a:pathLst>
              <a:path w="942975" h="942975">
                <a:moveTo>
                  <a:pt x="471488" y="942974"/>
                </a:moveTo>
                <a:lnTo>
                  <a:pt x="418052" y="940001"/>
                </a:lnTo>
                <a:lnTo>
                  <a:pt x="365906" y="931182"/>
                </a:lnTo>
                <a:lnTo>
                  <a:pt x="315439" y="916674"/>
                </a:lnTo>
                <a:lnTo>
                  <a:pt x="267039" y="896631"/>
                </a:lnTo>
                <a:lnTo>
                  <a:pt x="221094" y="871209"/>
                </a:lnTo>
                <a:lnTo>
                  <a:pt x="177994" y="840562"/>
                </a:lnTo>
                <a:lnTo>
                  <a:pt x="138128" y="804845"/>
                </a:lnTo>
                <a:lnTo>
                  <a:pt x="102411" y="764978"/>
                </a:lnTo>
                <a:lnTo>
                  <a:pt x="71764" y="721879"/>
                </a:lnTo>
                <a:lnTo>
                  <a:pt x="46342" y="675934"/>
                </a:lnTo>
                <a:lnTo>
                  <a:pt x="26299" y="627533"/>
                </a:lnTo>
                <a:lnTo>
                  <a:pt x="11791" y="577066"/>
                </a:lnTo>
                <a:lnTo>
                  <a:pt x="2972" y="524921"/>
                </a:lnTo>
                <a:lnTo>
                  <a:pt x="0" y="471469"/>
                </a:lnTo>
                <a:lnTo>
                  <a:pt x="2974" y="418053"/>
                </a:lnTo>
                <a:lnTo>
                  <a:pt x="11795" y="365908"/>
                </a:lnTo>
                <a:lnTo>
                  <a:pt x="26306" y="315440"/>
                </a:lnTo>
                <a:lnTo>
                  <a:pt x="46353" y="267040"/>
                </a:lnTo>
                <a:lnTo>
                  <a:pt x="71777" y="221095"/>
                </a:lnTo>
                <a:lnTo>
                  <a:pt x="102422" y="177995"/>
                </a:lnTo>
                <a:lnTo>
                  <a:pt x="138128" y="138129"/>
                </a:lnTo>
                <a:lnTo>
                  <a:pt x="177994" y="102412"/>
                </a:lnTo>
                <a:lnTo>
                  <a:pt x="221094" y="71765"/>
                </a:lnTo>
                <a:lnTo>
                  <a:pt x="267039" y="46342"/>
                </a:lnTo>
                <a:lnTo>
                  <a:pt x="315439" y="26300"/>
                </a:lnTo>
                <a:lnTo>
                  <a:pt x="365906" y="11792"/>
                </a:lnTo>
                <a:lnTo>
                  <a:pt x="418052" y="2973"/>
                </a:lnTo>
                <a:lnTo>
                  <a:pt x="471483" y="0"/>
                </a:lnTo>
                <a:lnTo>
                  <a:pt x="524920" y="2973"/>
                </a:lnTo>
                <a:lnTo>
                  <a:pt x="577065" y="11792"/>
                </a:lnTo>
                <a:lnTo>
                  <a:pt x="627533" y="26300"/>
                </a:lnTo>
                <a:lnTo>
                  <a:pt x="632281" y="28266"/>
                </a:lnTo>
                <a:lnTo>
                  <a:pt x="471486" y="28266"/>
                </a:lnTo>
                <a:lnTo>
                  <a:pt x="421255" y="31067"/>
                </a:lnTo>
                <a:lnTo>
                  <a:pt x="372240" y="39370"/>
                </a:lnTo>
                <a:lnTo>
                  <a:pt x="324804" y="53024"/>
                </a:lnTo>
                <a:lnTo>
                  <a:pt x="279310" y="71875"/>
                </a:lnTo>
                <a:lnTo>
                  <a:pt x="236120" y="95774"/>
                </a:lnTo>
                <a:lnTo>
                  <a:pt x="195597" y="124567"/>
                </a:lnTo>
                <a:lnTo>
                  <a:pt x="158103" y="158104"/>
                </a:lnTo>
                <a:lnTo>
                  <a:pt x="124566" y="195598"/>
                </a:lnTo>
                <a:lnTo>
                  <a:pt x="95773" y="236121"/>
                </a:lnTo>
                <a:lnTo>
                  <a:pt x="71874" y="279311"/>
                </a:lnTo>
                <a:lnTo>
                  <a:pt x="53023" y="324805"/>
                </a:lnTo>
                <a:lnTo>
                  <a:pt x="39370" y="372241"/>
                </a:lnTo>
                <a:lnTo>
                  <a:pt x="31067" y="421256"/>
                </a:lnTo>
                <a:lnTo>
                  <a:pt x="28265" y="471487"/>
                </a:lnTo>
                <a:lnTo>
                  <a:pt x="31067" y="521718"/>
                </a:lnTo>
                <a:lnTo>
                  <a:pt x="39370" y="570733"/>
                </a:lnTo>
                <a:lnTo>
                  <a:pt x="53023" y="618168"/>
                </a:lnTo>
                <a:lnTo>
                  <a:pt x="71874" y="663663"/>
                </a:lnTo>
                <a:lnTo>
                  <a:pt x="95773" y="706853"/>
                </a:lnTo>
                <a:lnTo>
                  <a:pt x="124566" y="747376"/>
                </a:lnTo>
                <a:lnTo>
                  <a:pt x="158103" y="784870"/>
                </a:lnTo>
                <a:lnTo>
                  <a:pt x="195597" y="818407"/>
                </a:lnTo>
                <a:lnTo>
                  <a:pt x="236120" y="847200"/>
                </a:lnTo>
                <a:lnTo>
                  <a:pt x="279310" y="871098"/>
                </a:lnTo>
                <a:lnTo>
                  <a:pt x="324804" y="889950"/>
                </a:lnTo>
                <a:lnTo>
                  <a:pt x="372240" y="903603"/>
                </a:lnTo>
                <a:lnTo>
                  <a:pt x="421255" y="911906"/>
                </a:lnTo>
                <a:lnTo>
                  <a:pt x="471486" y="914708"/>
                </a:lnTo>
                <a:lnTo>
                  <a:pt x="632281" y="914708"/>
                </a:lnTo>
                <a:lnTo>
                  <a:pt x="627533" y="916674"/>
                </a:lnTo>
                <a:lnTo>
                  <a:pt x="577065" y="931182"/>
                </a:lnTo>
                <a:lnTo>
                  <a:pt x="524920" y="940001"/>
                </a:lnTo>
                <a:lnTo>
                  <a:pt x="471488" y="942974"/>
                </a:lnTo>
                <a:close/>
              </a:path>
              <a:path w="942975" h="942975">
                <a:moveTo>
                  <a:pt x="632281" y="914708"/>
                </a:moveTo>
                <a:lnTo>
                  <a:pt x="471486" y="914708"/>
                </a:lnTo>
                <a:lnTo>
                  <a:pt x="521717" y="911906"/>
                </a:lnTo>
                <a:lnTo>
                  <a:pt x="570732" y="903603"/>
                </a:lnTo>
                <a:lnTo>
                  <a:pt x="618168" y="889950"/>
                </a:lnTo>
                <a:lnTo>
                  <a:pt x="663662" y="871098"/>
                </a:lnTo>
                <a:lnTo>
                  <a:pt x="706852" y="847200"/>
                </a:lnTo>
                <a:lnTo>
                  <a:pt x="747374" y="818407"/>
                </a:lnTo>
                <a:lnTo>
                  <a:pt x="784868" y="784870"/>
                </a:lnTo>
                <a:lnTo>
                  <a:pt x="818405" y="747376"/>
                </a:lnTo>
                <a:lnTo>
                  <a:pt x="847199" y="706853"/>
                </a:lnTo>
                <a:lnTo>
                  <a:pt x="871098" y="663663"/>
                </a:lnTo>
                <a:lnTo>
                  <a:pt x="889949" y="618168"/>
                </a:lnTo>
                <a:lnTo>
                  <a:pt x="903603" y="570733"/>
                </a:lnTo>
                <a:lnTo>
                  <a:pt x="911906" y="521718"/>
                </a:lnTo>
                <a:lnTo>
                  <a:pt x="914706" y="471469"/>
                </a:lnTo>
                <a:lnTo>
                  <a:pt x="911906" y="421256"/>
                </a:lnTo>
                <a:lnTo>
                  <a:pt x="903603" y="372241"/>
                </a:lnTo>
                <a:lnTo>
                  <a:pt x="889949" y="324805"/>
                </a:lnTo>
                <a:lnTo>
                  <a:pt x="871098" y="279311"/>
                </a:lnTo>
                <a:lnTo>
                  <a:pt x="847199" y="236121"/>
                </a:lnTo>
                <a:lnTo>
                  <a:pt x="818405" y="195598"/>
                </a:lnTo>
                <a:lnTo>
                  <a:pt x="784868" y="158104"/>
                </a:lnTo>
                <a:lnTo>
                  <a:pt x="747374" y="124567"/>
                </a:lnTo>
                <a:lnTo>
                  <a:pt x="706852" y="95774"/>
                </a:lnTo>
                <a:lnTo>
                  <a:pt x="663662" y="71875"/>
                </a:lnTo>
                <a:lnTo>
                  <a:pt x="618168" y="53024"/>
                </a:lnTo>
                <a:lnTo>
                  <a:pt x="570732" y="39370"/>
                </a:lnTo>
                <a:lnTo>
                  <a:pt x="521717" y="31067"/>
                </a:lnTo>
                <a:lnTo>
                  <a:pt x="471486" y="28266"/>
                </a:lnTo>
                <a:lnTo>
                  <a:pt x="632281" y="28266"/>
                </a:lnTo>
                <a:lnTo>
                  <a:pt x="675933" y="46342"/>
                </a:lnTo>
                <a:lnTo>
                  <a:pt x="721878" y="71765"/>
                </a:lnTo>
                <a:lnTo>
                  <a:pt x="764978" y="102412"/>
                </a:lnTo>
                <a:lnTo>
                  <a:pt x="804844" y="138129"/>
                </a:lnTo>
                <a:lnTo>
                  <a:pt x="840550" y="178054"/>
                </a:lnTo>
                <a:lnTo>
                  <a:pt x="871195" y="221177"/>
                </a:lnTo>
                <a:lnTo>
                  <a:pt x="896620" y="267119"/>
                </a:lnTo>
                <a:lnTo>
                  <a:pt x="916666" y="315500"/>
                </a:lnTo>
                <a:lnTo>
                  <a:pt x="931178" y="365941"/>
                </a:lnTo>
                <a:lnTo>
                  <a:pt x="939999" y="418063"/>
                </a:lnTo>
                <a:lnTo>
                  <a:pt x="942972" y="471487"/>
                </a:lnTo>
                <a:lnTo>
                  <a:pt x="940000" y="524921"/>
                </a:lnTo>
                <a:lnTo>
                  <a:pt x="931182" y="577066"/>
                </a:lnTo>
                <a:lnTo>
                  <a:pt x="916674" y="627533"/>
                </a:lnTo>
                <a:lnTo>
                  <a:pt x="896631" y="675934"/>
                </a:lnTo>
                <a:lnTo>
                  <a:pt x="871208" y="721879"/>
                </a:lnTo>
                <a:lnTo>
                  <a:pt x="840561" y="764978"/>
                </a:lnTo>
                <a:lnTo>
                  <a:pt x="804844" y="804845"/>
                </a:lnTo>
                <a:lnTo>
                  <a:pt x="764978" y="840562"/>
                </a:lnTo>
                <a:lnTo>
                  <a:pt x="721878" y="871209"/>
                </a:lnTo>
                <a:lnTo>
                  <a:pt x="675933" y="896631"/>
                </a:lnTo>
                <a:lnTo>
                  <a:pt x="632281" y="914708"/>
                </a:lnTo>
                <a:close/>
              </a:path>
            </a:pathLst>
          </a:custGeom>
          <a:solidFill>
            <a:srgbClr val="52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74989" y="4613991"/>
            <a:ext cx="315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90B8D5"/>
                </a:solidFill>
                <a:latin typeface="Microsoft JhengHei"/>
                <a:cs typeface="Microsoft JhengHei"/>
              </a:rPr>
              <a:t>0</a:t>
            </a:r>
            <a:r>
              <a:rPr sz="2000" spc="-20" dirty="0">
                <a:solidFill>
                  <a:srgbClr val="90B8D5"/>
                </a:solidFill>
                <a:latin typeface="Microsoft JhengHei"/>
                <a:cs typeface="Microsoft JhengHei"/>
              </a:rPr>
              <a:t>4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11579" y="5604034"/>
            <a:ext cx="2842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7020">
              <a:lnSpc>
                <a:spcPct val="115399"/>
              </a:lnSpc>
              <a:spcBef>
                <a:spcPts val="100"/>
              </a:spcBef>
            </a:pPr>
            <a:r>
              <a:rPr sz="2600" b="1" spc="30" dirty="0">
                <a:solidFill>
                  <a:srgbClr val="747B81"/>
                </a:solidFill>
                <a:latin typeface="Arial"/>
                <a:cs typeface="Arial"/>
              </a:rPr>
              <a:t>75% </a:t>
            </a:r>
            <a:r>
              <a:rPr sz="2600" b="1" spc="-35" dirty="0">
                <a:solidFill>
                  <a:srgbClr val="747B81"/>
                </a:solidFill>
                <a:latin typeface="Arial"/>
                <a:cs typeface="Arial"/>
              </a:rPr>
              <a:t>GROWTH </a:t>
            </a:r>
            <a:r>
              <a:rPr sz="2600" b="1" spc="-30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-229" dirty="0">
                <a:solidFill>
                  <a:srgbClr val="747B81"/>
                </a:solidFill>
                <a:latin typeface="Arial"/>
                <a:cs typeface="Arial"/>
              </a:rPr>
              <a:t>C</a:t>
            </a:r>
            <a:r>
              <a:rPr sz="2600" b="1" spc="40" dirty="0">
                <a:solidFill>
                  <a:srgbClr val="747B81"/>
                </a:solidFill>
                <a:latin typeface="Arial"/>
                <a:cs typeface="Arial"/>
              </a:rPr>
              <a:t>O</a:t>
            </a:r>
            <a:r>
              <a:rPr sz="2600" b="1" spc="-125" dirty="0">
                <a:solidFill>
                  <a:srgbClr val="747B81"/>
                </a:solidFill>
                <a:latin typeface="Arial"/>
                <a:cs typeface="Arial"/>
              </a:rPr>
              <a:t>LL</a:t>
            </a:r>
            <a:r>
              <a:rPr sz="2600" b="1" spc="-285" dirty="0">
                <a:solidFill>
                  <a:srgbClr val="747B81"/>
                </a:solidFill>
                <a:latin typeface="Arial"/>
                <a:cs typeface="Arial"/>
              </a:rPr>
              <a:t>E</a:t>
            </a:r>
            <a:r>
              <a:rPr sz="2600" b="1" spc="-145" dirty="0">
                <a:solidFill>
                  <a:srgbClr val="747B81"/>
                </a:solidFill>
                <a:latin typeface="Arial"/>
                <a:cs typeface="Arial"/>
              </a:rPr>
              <a:t>G</a:t>
            </a:r>
            <a:r>
              <a:rPr sz="2600" b="1" spc="-285" dirty="0">
                <a:solidFill>
                  <a:srgbClr val="747B81"/>
                </a:solidFill>
                <a:latin typeface="Arial"/>
                <a:cs typeface="Arial"/>
              </a:rPr>
              <a:t>E</a:t>
            </a:r>
            <a:r>
              <a:rPr sz="2600" b="1" spc="30" dirty="0">
                <a:solidFill>
                  <a:srgbClr val="747B81"/>
                </a:solidFill>
                <a:latin typeface="Arial"/>
                <a:cs typeface="Arial"/>
              </a:rPr>
              <a:t>,</a:t>
            </a:r>
            <a:r>
              <a:rPr sz="2600" b="1" spc="-50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-140" dirty="0">
                <a:solidFill>
                  <a:srgbClr val="747B81"/>
                </a:solidFill>
                <a:latin typeface="Arial"/>
                <a:cs typeface="Arial"/>
              </a:rPr>
              <a:t>B</a:t>
            </a:r>
            <a:r>
              <a:rPr sz="2600" b="1" spc="-170" dirty="0">
                <a:solidFill>
                  <a:srgbClr val="747B81"/>
                </a:solidFill>
                <a:latin typeface="Arial"/>
                <a:cs typeface="Arial"/>
              </a:rPr>
              <a:t>R</a:t>
            </a:r>
            <a:r>
              <a:rPr sz="2600" b="1" spc="-90" dirty="0">
                <a:solidFill>
                  <a:srgbClr val="747B81"/>
                </a:solidFill>
                <a:latin typeface="Arial"/>
                <a:cs typeface="Arial"/>
              </a:rPr>
              <a:t>A</a:t>
            </a:r>
            <a:r>
              <a:rPr sz="2600" b="1" spc="229" dirty="0">
                <a:solidFill>
                  <a:srgbClr val="747B81"/>
                </a:solidFill>
                <a:latin typeface="Arial"/>
                <a:cs typeface="Arial"/>
              </a:rPr>
              <a:t>N</a:t>
            </a:r>
            <a:r>
              <a:rPr sz="2600" b="1" spc="45" dirty="0">
                <a:solidFill>
                  <a:srgbClr val="747B81"/>
                </a:solidFill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9715" y="4313890"/>
            <a:ext cx="942975" cy="942975"/>
          </a:xfrm>
          <a:custGeom>
            <a:avLst/>
            <a:gdLst/>
            <a:ahLst/>
            <a:cxnLst/>
            <a:rect l="l" t="t" r="r" b="b"/>
            <a:pathLst>
              <a:path w="942975" h="942975">
                <a:moveTo>
                  <a:pt x="471488" y="942974"/>
                </a:moveTo>
                <a:lnTo>
                  <a:pt x="418052" y="940001"/>
                </a:lnTo>
                <a:lnTo>
                  <a:pt x="365907" y="931182"/>
                </a:lnTo>
                <a:lnTo>
                  <a:pt x="315440" y="916674"/>
                </a:lnTo>
                <a:lnTo>
                  <a:pt x="267039" y="896631"/>
                </a:lnTo>
                <a:lnTo>
                  <a:pt x="221095" y="871209"/>
                </a:lnTo>
                <a:lnTo>
                  <a:pt x="177995" y="840562"/>
                </a:lnTo>
                <a:lnTo>
                  <a:pt x="138129" y="804845"/>
                </a:lnTo>
                <a:lnTo>
                  <a:pt x="102412" y="764978"/>
                </a:lnTo>
                <a:lnTo>
                  <a:pt x="71764" y="721879"/>
                </a:lnTo>
                <a:lnTo>
                  <a:pt x="46342" y="675934"/>
                </a:lnTo>
                <a:lnTo>
                  <a:pt x="26299" y="627533"/>
                </a:lnTo>
                <a:lnTo>
                  <a:pt x="11791" y="577066"/>
                </a:lnTo>
                <a:lnTo>
                  <a:pt x="2972" y="524921"/>
                </a:lnTo>
                <a:lnTo>
                  <a:pt x="0" y="471466"/>
                </a:lnTo>
                <a:lnTo>
                  <a:pt x="2973" y="418053"/>
                </a:lnTo>
                <a:lnTo>
                  <a:pt x="11795" y="365908"/>
                </a:lnTo>
                <a:lnTo>
                  <a:pt x="26306" y="315440"/>
                </a:lnTo>
                <a:lnTo>
                  <a:pt x="46353" y="267040"/>
                </a:lnTo>
                <a:lnTo>
                  <a:pt x="71777" y="221095"/>
                </a:lnTo>
                <a:lnTo>
                  <a:pt x="102422" y="177995"/>
                </a:lnTo>
                <a:lnTo>
                  <a:pt x="138129" y="138129"/>
                </a:lnTo>
                <a:lnTo>
                  <a:pt x="177995" y="102412"/>
                </a:lnTo>
                <a:lnTo>
                  <a:pt x="221095" y="71765"/>
                </a:lnTo>
                <a:lnTo>
                  <a:pt x="267039" y="46342"/>
                </a:lnTo>
                <a:lnTo>
                  <a:pt x="315440" y="26300"/>
                </a:lnTo>
                <a:lnTo>
                  <a:pt x="365907" y="11792"/>
                </a:lnTo>
                <a:lnTo>
                  <a:pt x="418052" y="2973"/>
                </a:lnTo>
                <a:lnTo>
                  <a:pt x="471483" y="0"/>
                </a:lnTo>
                <a:lnTo>
                  <a:pt x="524920" y="2973"/>
                </a:lnTo>
                <a:lnTo>
                  <a:pt x="577065" y="11792"/>
                </a:lnTo>
                <a:lnTo>
                  <a:pt x="627532" y="26300"/>
                </a:lnTo>
                <a:lnTo>
                  <a:pt x="632280" y="28266"/>
                </a:lnTo>
                <a:lnTo>
                  <a:pt x="471486" y="28266"/>
                </a:lnTo>
                <a:lnTo>
                  <a:pt x="421255" y="31067"/>
                </a:lnTo>
                <a:lnTo>
                  <a:pt x="372240" y="39370"/>
                </a:lnTo>
                <a:lnTo>
                  <a:pt x="324804" y="53024"/>
                </a:lnTo>
                <a:lnTo>
                  <a:pt x="279310" y="71875"/>
                </a:lnTo>
                <a:lnTo>
                  <a:pt x="236120" y="95774"/>
                </a:lnTo>
                <a:lnTo>
                  <a:pt x="195597" y="124567"/>
                </a:lnTo>
                <a:lnTo>
                  <a:pt x="158103" y="158104"/>
                </a:lnTo>
                <a:lnTo>
                  <a:pt x="124566" y="195598"/>
                </a:lnTo>
                <a:lnTo>
                  <a:pt x="95772" y="236121"/>
                </a:lnTo>
                <a:lnTo>
                  <a:pt x="71874" y="279311"/>
                </a:lnTo>
                <a:lnTo>
                  <a:pt x="53023" y="324805"/>
                </a:lnTo>
                <a:lnTo>
                  <a:pt x="39370" y="372241"/>
                </a:lnTo>
                <a:lnTo>
                  <a:pt x="31067" y="421256"/>
                </a:lnTo>
                <a:lnTo>
                  <a:pt x="28265" y="471487"/>
                </a:lnTo>
                <a:lnTo>
                  <a:pt x="31067" y="521718"/>
                </a:lnTo>
                <a:lnTo>
                  <a:pt x="39370" y="570733"/>
                </a:lnTo>
                <a:lnTo>
                  <a:pt x="53023" y="618168"/>
                </a:lnTo>
                <a:lnTo>
                  <a:pt x="71874" y="663663"/>
                </a:lnTo>
                <a:lnTo>
                  <a:pt x="95772" y="706853"/>
                </a:lnTo>
                <a:lnTo>
                  <a:pt x="124566" y="747376"/>
                </a:lnTo>
                <a:lnTo>
                  <a:pt x="158103" y="784870"/>
                </a:lnTo>
                <a:lnTo>
                  <a:pt x="195597" y="818407"/>
                </a:lnTo>
                <a:lnTo>
                  <a:pt x="236120" y="847200"/>
                </a:lnTo>
                <a:lnTo>
                  <a:pt x="279310" y="871098"/>
                </a:lnTo>
                <a:lnTo>
                  <a:pt x="324804" y="889950"/>
                </a:lnTo>
                <a:lnTo>
                  <a:pt x="372240" y="903603"/>
                </a:lnTo>
                <a:lnTo>
                  <a:pt x="421255" y="911906"/>
                </a:lnTo>
                <a:lnTo>
                  <a:pt x="471486" y="914708"/>
                </a:lnTo>
                <a:lnTo>
                  <a:pt x="632280" y="914708"/>
                </a:lnTo>
                <a:lnTo>
                  <a:pt x="627532" y="916674"/>
                </a:lnTo>
                <a:lnTo>
                  <a:pt x="577065" y="931182"/>
                </a:lnTo>
                <a:lnTo>
                  <a:pt x="524920" y="940001"/>
                </a:lnTo>
                <a:lnTo>
                  <a:pt x="471488" y="942974"/>
                </a:lnTo>
                <a:close/>
              </a:path>
              <a:path w="942975" h="942975">
                <a:moveTo>
                  <a:pt x="632280" y="914708"/>
                </a:moveTo>
                <a:lnTo>
                  <a:pt x="471486" y="914708"/>
                </a:lnTo>
                <a:lnTo>
                  <a:pt x="521717" y="911906"/>
                </a:lnTo>
                <a:lnTo>
                  <a:pt x="570732" y="903603"/>
                </a:lnTo>
                <a:lnTo>
                  <a:pt x="618168" y="889950"/>
                </a:lnTo>
                <a:lnTo>
                  <a:pt x="663662" y="871098"/>
                </a:lnTo>
                <a:lnTo>
                  <a:pt x="706852" y="847200"/>
                </a:lnTo>
                <a:lnTo>
                  <a:pt x="747375" y="818407"/>
                </a:lnTo>
                <a:lnTo>
                  <a:pt x="784869" y="784870"/>
                </a:lnTo>
                <a:lnTo>
                  <a:pt x="818406" y="747376"/>
                </a:lnTo>
                <a:lnTo>
                  <a:pt x="847199" y="706853"/>
                </a:lnTo>
                <a:lnTo>
                  <a:pt x="871098" y="663663"/>
                </a:lnTo>
                <a:lnTo>
                  <a:pt x="889949" y="618168"/>
                </a:lnTo>
                <a:lnTo>
                  <a:pt x="903602" y="570733"/>
                </a:lnTo>
                <a:lnTo>
                  <a:pt x="911905" y="521718"/>
                </a:lnTo>
                <a:lnTo>
                  <a:pt x="914705" y="471466"/>
                </a:lnTo>
                <a:lnTo>
                  <a:pt x="911905" y="421256"/>
                </a:lnTo>
                <a:lnTo>
                  <a:pt x="903602" y="372241"/>
                </a:lnTo>
                <a:lnTo>
                  <a:pt x="889949" y="324805"/>
                </a:lnTo>
                <a:lnTo>
                  <a:pt x="871098" y="279311"/>
                </a:lnTo>
                <a:lnTo>
                  <a:pt x="847199" y="236121"/>
                </a:lnTo>
                <a:lnTo>
                  <a:pt x="818406" y="195598"/>
                </a:lnTo>
                <a:lnTo>
                  <a:pt x="784869" y="158104"/>
                </a:lnTo>
                <a:lnTo>
                  <a:pt x="747375" y="124567"/>
                </a:lnTo>
                <a:lnTo>
                  <a:pt x="706852" y="95774"/>
                </a:lnTo>
                <a:lnTo>
                  <a:pt x="663662" y="71875"/>
                </a:lnTo>
                <a:lnTo>
                  <a:pt x="618168" y="53024"/>
                </a:lnTo>
                <a:lnTo>
                  <a:pt x="570732" y="39370"/>
                </a:lnTo>
                <a:lnTo>
                  <a:pt x="521717" y="31067"/>
                </a:lnTo>
                <a:lnTo>
                  <a:pt x="471486" y="28266"/>
                </a:lnTo>
                <a:lnTo>
                  <a:pt x="632280" y="28266"/>
                </a:lnTo>
                <a:lnTo>
                  <a:pt x="675933" y="46342"/>
                </a:lnTo>
                <a:lnTo>
                  <a:pt x="721878" y="71765"/>
                </a:lnTo>
                <a:lnTo>
                  <a:pt x="764978" y="102412"/>
                </a:lnTo>
                <a:lnTo>
                  <a:pt x="804844" y="138129"/>
                </a:lnTo>
                <a:lnTo>
                  <a:pt x="840550" y="178054"/>
                </a:lnTo>
                <a:lnTo>
                  <a:pt x="871195" y="221177"/>
                </a:lnTo>
                <a:lnTo>
                  <a:pt x="896619" y="267119"/>
                </a:lnTo>
                <a:lnTo>
                  <a:pt x="916665" y="315500"/>
                </a:lnTo>
                <a:lnTo>
                  <a:pt x="931177" y="365941"/>
                </a:lnTo>
                <a:lnTo>
                  <a:pt x="939998" y="418063"/>
                </a:lnTo>
                <a:lnTo>
                  <a:pt x="942971" y="471487"/>
                </a:lnTo>
                <a:lnTo>
                  <a:pt x="939999" y="524921"/>
                </a:lnTo>
                <a:lnTo>
                  <a:pt x="931181" y="577066"/>
                </a:lnTo>
                <a:lnTo>
                  <a:pt x="916673" y="627533"/>
                </a:lnTo>
                <a:lnTo>
                  <a:pt x="896630" y="675934"/>
                </a:lnTo>
                <a:lnTo>
                  <a:pt x="871208" y="721879"/>
                </a:lnTo>
                <a:lnTo>
                  <a:pt x="840561" y="764978"/>
                </a:lnTo>
                <a:lnTo>
                  <a:pt x="804844" y="804845"/>
                </a:lnTo>
                <a:lnTo>
                  <a:pt x="764978" y="840562"/>
                </a:lnTo>
                <a:lnTo>
                  <a:pt x="721878" y="871209"/>
                </a:lnTo>
                <a:lnTo>
                  <a:pt x="675933" y="896631"/>
                </a:lnTo>
                <a:lnTo>
                  <a:pt x="632280" y="914708"/>
                </a:lnTo>
                <a:close/>
              </a:path>
            </a:pathLst>
          </a:custGeom>
          <a:solidFill>
            <a:srgbClr val="52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563589" y="4613991"/>
            <a:ext cx="315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90B8D5"/>
                </a:solidFill>
                <a:latin typeface="Microsoft JhengHei"/>
                <a:cs typeface="Microsoft JhengHei"/>
              </a:rPr>
              <a:t>0</a:t>
            </a:r>
            <a:r>
              <a:rPr sz="2000" spc="-20" dirty="0">
                <a:solidFill>
                  <a:srgbClr val="90B8D5"/>
                </a:solidFill>
                <a:latin typeface="Microsoft JhengHei"/>
                <a:cs typeface="Microsoft JhengHei"/>
              </a:rPr>
              <a:t>5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93061" y="5604034"/>
            <a:ext cx="24568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5080" indent="-409575">
              <a:lnSpc>
                <a:spcPct val="115399"/>
              </a:lnSpc>
              <a:spcBef>
                <a:spcPts val="100"/>
              </a:spcBef>
            </a:pPr>
            <a:r>
              <a:rPr sz="2600" b="1" spc="30" dirty="0">
                <a:solidFill>
                  <a:srgbClr val="747B81"/>
                </a:solidFill>
                <a:latin typeface="Arial"/>
                <a:cs typeface="Arial"/>
              </a:rPr>
              <a:t>100%</a:t>
            </a:r>
            <a:r>
              <a:rPr sz="2600" b="1" spc="-114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-35" dirty="0">
                <a:solidFill>
                  <a:srgbClr val="747B81"/>
                </a:solidFill>
                <a:latin typeface="Arial"/>
                <a:cs typeface="Arial"/>
              </a:rPr>
              <a:t>GROWTH </a:t>
            </a:r>
            <a:r>
              <a:rPr sz="2600" b="1" spc="-710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-70" dirty="0">
                <a:solidFill>
                  <a:srgbClr val="747B81"/>
                </a:solidFill>
                <a:latin typeface="Arial"/>
                <a:cs typeface="Arial"/>
              </a:rPr>
              <a:t>ACADEMY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577252"/>
            <a:ext cx="18288000" cy="2705100"/>
          </a:xfrm>
          <a:custGeom>
            <a:avLst/>
            <a:gdLst/>
            <a:ahLst/>
            <a:cxnLst/>
            <a:rect l="l" t="t" r="r" b="b"/>
            <a:pathLst>
              <a:path w="18288000" h="2705100">
                <a:moveTo>
                  <a:pt x="18287998" y="2705099"/>
                </a:moveTo>
                <a:lnTo>
                  <a:pt x="0" y="27050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2705099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16000" y="8459717"/>
            <a:ext cx="342265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40" dirty="0">
                <a:solidFill>
                  <a:srgbClr val="1D202A"/>
                </a:solidFill>
                <a:latin typeface="Trebuchet MS"/>
                <a:cs typeface="Trebuchet MS"/>
              </a:rPr>
              <a:t>R</a:t>
            </a:r>
            <a:r>
              <a:rPr sz="2500" b="1" spc="-40" dirty="0">
                <a:solidFill>
                  <a:srgbClr val="1D202A"/>
                </a:solidFill>
                <a:latin typeface="Trebuchet MS"/>
                <a:cs typeface="Trebuchet MS"/>
              </a:rPr>
              <a:t>e</a:t>
            </a:r>
            <a:r>
              <a:rPr sz="2500" b="1" spc="-75" dirty="0">
                <a:solidFill>
                  <a:srgbClr val="1D202A"/>
                </a:solidFill>
                <a:latin typeface="Trebuchet MS"/>
                <a:cs typeface="Trebuchet MS"/>
              </a:rPr>
              <a:t>c</a:t>
            </a:r>
            <a:r>
              <a:rPr sz="2500" b="1" spc="-15" dirty="0">
                <a:solidFill>
                  <a:srgbClr val="1D202A"/>
                </a:solidFill>
                <a:latin typeface="Trebuchet MS"/>
                <a:cs typeface="Trebuchet MS"/>
              </a:rPr>
              <a:t>r</a:t>
            </a:r>
            <a:r>
              <a:rPr sz="2500" b="1" spc="85" dirty="0">
                <a:solidFill>
                  <a:srgbClr val="1D202A"/>
                </a:solidFill>
                <a:latin typeface="Trebuchet MS"/>
                <a:cs typeface="Trebuchet MS"/>
              </a:rPr>
              <a:t>u</a:t>
            </a:r>
            <a:r>
              <a:rPr sz="2500" b="1" spc="-60" dirty="0">
                <a:solidFill>
                  <a:srgbClr val="1D202A"/>
                </a:solidFill>
                <a:latin typeface="Trebuchet MS"/>
                <a:cs typeface="Trebuchet MS"/>
              </a:rPr>
              <a:t>i</a:t>
            </a:r>
            <a:r>
              <a:rPr sz="2500" b="1" spc="90" dirty="0">
                <a:solidFill>
                  <a:srgbClr val="1D202A"/>
                </a:solidFill>
                <a:latin typeface="Trebuchet MS"/>
                <a:cs typeface="Trebuchet MS"/>
              </a:rPr>
              <a:t>t</a:t>
            </a:r>
            <a:r>
              <a:rPr sz="2500" b="1" spc="-254" dirty="0">
                <a:solidFill>
                  <a:srgbClr val="1D202A"/>
                </a:solidFill>
                <a:latin typeface="Trebuchet MS"/>
                <a:cs typeface="Trebuchet MS"/>
              </a:rPr>
              <a:t> </a:t>
            </a:r>
            <a:r>
              <a:rPr sz="2500" b="1" spc="225" dirty="0">
                <a:solidFill>
                  <a:srgbClr val="1D202A"/>
                </a:solidFill>
                <a:latin typeface="Trebuchet MS"/>
                <a:cs typeface="Trebuchet MS"/>
              </a:rPr>
              <a:t>m</a:t>
            </a:r>
            <a:r>
              <a:rPr sz="2500" b="1" spc="50" dirty="0">
                <a:solidFill>
                  <a:srgbClr val="1D202A"/>
                </a:solidFill>
                <a:latin typeface="Trebuchet MS"/>
                <a:cs typeface="Trebuchet MS"/>
              </a:rPr>
              <a:t>o</a:t>
            </a:r>
            <a:r>
              <a:rPr sz="2500" b="1" spc="-15" dirty="0">
                <a:solidFill>
                  <a:srgbClr val="1D202A"/>
                </a:solidFill>
                <a:latin typeface="Trebuchet MS"/>
                <a:cs typeface="Trebuchet MS"/>
              </a:rPr>
              <a:t>r</a:t>
            </a:r>
            <a:r>
              <a:rPr sz="2500" b="1" spc="40" dirty="0">
                <a:solidFill>
                  <a:srgbClr val="1D202A"/>
                </a:solidFill>
                <a:latin typeface="Trebuchet MS"/>
                <a:cs typeface="Trebuchet MS"/>
              </a:rPr>
              <a:t>e</a:t>
            </a:r>
            <a:r>
              <a:rPr sz="2500" b="1" spc="-254" dirty="0">
                <a:solidFill>
                  <a:srgbClr val="1D202A"/>
                </a:solidFill>
                <a:latin typeface="Trebuchet MS"/>
                <a:cs typeface="Trebuchet MS"/>
              </a:rPr>
              <a:t> </a:t>
            </a:r>
            <a:r>
              <a:rPr sz="2500" b="1" spc="-40" dirty="0">
                <a:solidFill>
                  <a:srgbClr val="1D202A"/>
                </a:solidFill>
                <a:latin typeface="Trebuchet MS"/>
                <a:cs typeface="Trebuchet MS"/>
              </a:rPr>
              <a:t>f</a:t>
            </a:r>
            <a:r>
              <a:rPr sz="2500" b="1" spc="95" dirty="0">
                <a:solidFill>
                  <a:srgbClr val="1D202A"/>
                </a:solidFill>
                <a:latin typeface="Trebuchet MS"/>
                <a:cs typeface="Trebuchet MS"/>
              </a:rPr>
              <a:t>a</a:t>
            </a:r>
            <a:r>
              <a:rPr sz="2500" b="1" spc="-75" dirty="0">
                <a:solidFill>
                  <a:srgbClr val="1D202A"/>
                </a:solidFill>
                <a:latin typeface="Trebuchet MS"/>
                <a:cs typeface="Trebuchet MS"/>
              </a:rPr>
              <a:t>c</a:t>
            </a:r>
            <a:r>
              <a:rPr sz="2500" b="1" spc="85" dirty="0">
                <a:solidFill>
                  <a:srgbClr val="1D202A"/>
                </a:solidFill>
                <a:latin typeface="Trebuchet MS"/>
                <a:cs typeface="Trebuchet MS"/>
              </a:rPr>
              <a:t>u</a:t>
            </a:r>
            <a:r>
              <a:rPr sz="2500" b="1" spc="-50" dirty="0">
                <a:solidFill>
                  <a:srgbClr val="1D202A"/>
                </a:solidFill>
                <a:latin typeface="Trebuchet MS"/>
                <a:cs typeface="Trebuchet MS"/>
              </a:rPr>
              <a:t>l</a:t>
            </a:r>
            <a:r>
              <a:rPr sz="2500" b="1" spc="10" dirty="0">
                <a:solidFill>
                  <a:srgbClr val="1D202A"/>
                </a:solidFill>
                <a:latin typeface="Trebuchet MS"/>
                <a:cs typeface="Trebuchet MS"/>
              </a:rPr>
              <a:t>t</a:t>
            </a:r>
            <a:r>
              <a:rPr sz="2500" b="1" spc="-60" dirty="0">
                <a:solidFill>
                  <a:srgbClr val="1D202A"/>
                </a:solidFill>
                <a:latin typeface="Trebuchet MS"/>
                <a:cs typeface="Trebuchet MS"/>
              </a:rPr>
              <a:t>i</a:t>
            </a:r>
            <a:r>
              <a:rPr sz="2500" b="1" spc="-40" dirty="0">
                <a:solidFill>
                  <a:srgbClr val="1D202A"/>
                </a:solidFill>
                <a:latin typeface="Trebuchet MS"/>
                <a:cs typeface="Trebuchet MS"/>
              </a:rPr>
              <a:t>e</a:t>
            </a:r>
            <a:r>
              <a:rPr sz="2500" b="1" spc="85" dirty="0">
                <a:solidFill>
                  <a:srgbClr val="1D202A"/>
                </a:solidFill>
                <a:latin typeface="Trebuchet MS"/>
                <a:cs typeface="Trebuchet MS"/>
              </a:rPr>
              <a:t>s</a:t>
            </a:r>
            <a:r>
              <a:rPr sz="2500" b="1" spc="-210" dirty="0">
                <a:solidFill>
                  <a:srgbClr val="1D202A"/>
                </a:solidFill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800" spc="-5" dirty="0">
                <a:latin typeface="Lucida Sans Unicode"/>
                <a:cs typeface="Lucida Sans Unicode"/>
              </a:rPr>
              <a:t>Our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first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key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focus.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30536" y="2919625"/>
            <a:ext cx="56273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5" dirty="0">
                <a:solidFill>
                  <a:srgbClr val="747B81"/>
                </a:solidFill>
                <a:latin typeface="Arial"/>
                <a:cs typeface="Arial"/>
              </a:rPr>
              <a:t>This</a:t>
            </a:r>
            <a:r>
              <a:rPr sz="2600" b="1" spc="-65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-45" dirty="0">
                <a:solidFill>
                  <a:srgbClr val="747B81"/>
                </a:solidFill>
                <a:latin typeface="Arial"/>
                <a:cs typeface="Arial"/>
              </a:rPr>
              <a:t>is</a:t>
            </a:r>
            <a:r>
              <a:rPr sz="2600" b="1" spc="-65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100" dirty="0">
                <a:solidFill>
                  <a:srgbClr val="747B81"/>
                </a:solidFill>
                <a:latin typeface="Arial"/>
                <a:cs typeface="Arial"/>
              </a:rPr>
              <a:t>our</a:t>
            </a:r>
            <a:r>
              <a:rPr sz="2600" b="1" spc="-65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747B81"/>
                </a:solidFill>
                <a:latin typeface="Arial"/>
                <a:cs typeface="Arial"/>
              </a:rPr>
              <a:t>expected</a:t>
            </a:r>
            <a:r>
              <a:rPr sz="2600" b="1" spc="-60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105" dirty="0">
                <a:solidFill>
                  <a:srgbClr val="747B81"/>
                </a:solidFill>
                <a:latin typeface="Arial"/>
                <a:cs typeface="Arial"/>
              </a:rPr>
              <a:t>growth</a:t>
            </a:r>
            <a:r>
              <a:rPr sz="2600" b="1" spc="-65" dirty="0">
                <a:solidFill>
                  <a:srgbClr val="747B81"/>
                </a:solidFill>
                <a:latin typeface="Arial"/>
                <a:cs typeface="Arial"/>
              </a:rPr>
              <a:t> </a:t>
            </a:r>
            <a:r>
              <a:rPr sz="2600" b="1" spc="90" dirty="0">
                <a:solidFill>
                  <a:srgbClr val="747B81"/>
                </a:solidFill>
                <a:latin typeface="Arial"/>
                <a:cs typeface="Arial"/>
              </a:rPr>
              <a:t>chart.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FUTURE</a:t>
            </a:r>
            <a:r>
              <a:rPr spc="-480" dirty="0"/>
              <a:t> </a:t>
            </a:r>
            <a:r>
              <a:rPr spc="-85" dirty="0"/>
              <a:t>GOALS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444650" y="8183553"/>
            <a:ext cx="2819400" cy="1133475"/>
          </a:xfrm>
          <a:prstGeom prst="rect">
            <a:avLst/>
          </a:prstGeom>
          <a:solidFill>
            <a:srgbClr val="528AA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000760" marR="492125" indent="-475615">
              <a:lnSpc>
                <a:spcPts val="2100"/>
              </a:lnSpc>
              <a:spcBef>
                <a:spcPts val="5"/>
              </a:spcBef>
            </a:pPr>
            <a:r>
              <a:rPr sz="1800" b="1" spc="-220" dirty="0">
                <a:solidFill>
                  <a:srgbClr val="1D202A"/>
                </a:solidFill>
                <a:latin typeface="Arial"/>
                <a:cs typeface="Arial"/>
              </a:rPr>
              <a:t>S</a:t>
            </a:r>
            <a:r>
              <a:rPr sz="1800" b="1" spc="50" dirty="0">
                <a:solidFill>
                  <a:srgbClr val="1D202A"/>
                </a:solidFill>
                <a:latin typeface="Arial"/>
                <a:cs typeface="Arial"/>
              </a:rPr>
              <a:t>U</a:t>
            </a:r>
            <a:r>
              <a:rPr sz="1800" b="1" spc="-160" dirty="0">
                <a:solidFill>
                  <a:srgbClr val="1D202A"/>
                </a:solidFill>
                <a:latin typeface="Arial"/>
                <a:cs typeface="Arial"/>
              </a:rPr>
              <a:t>CC</a:t>
            </a:r>
            <a:r>
              <a:rPr sz="1800" b="1" spc="-200" dirty="0">
                <a:solidFill>
                  <a:srgbClr val="1D202A"/>
                </a:solidFill>
                <a:latin typeface="Arial"/>
                <a:cs typeface="Arial"/>
              </a:rPr>
              <a:t>E</a:t>
            </a:r>
            <a:r>
              <a:rPr sz="1800" b="1" spc="-220" dirty="0">
                <a:solidFill>
                  <a:srgbClr val="1D202A"/>
                </a:solidFill>
                <a:latin typeface="Arial"/>
                <a:cs typeface="Arial"/>
              </a:rPr>
              <a:t>S</a:t>
            </a:r>
            <a:r>
              <a:rPr sz="1800" b="1" spc="-215" dirty="0">
                <a:solidFill>
                  <a:srgbClr val="1D202A"/>
                </a:solidFill>
                <a:latin typeface="Arial"/>
                <a:cs typeface="Arial"/>
              </a:rPr>
              <a:t>S</a:t>
            </a:r>
            <a:r>
              <a:rPr sz="1800" b="1" spc="-35" dirty="0">
                <a:solidFill>
                  <a:srgbClr val="1D202A"/>
                </a:solidFill>
                <a:latin typeface="Arial"/>
                <a:cs typeface="Arial"/>
              </a:rPr>
              <a:t> </a:t>
            </a:r>
            <a:r>
              <a:rPr sz="1800" b="1" spc="95" dirty="0">
                <a:solidFill>
                  <a:srgbClr val="1D202A"/>
                </a:solidFill>
                <a:latin typeface="Arial"/>
                <a:cs typeface="Arial"/>
              </a:rPr>
              <a:t>I</a:t>
            </a:r>
            <a:r>
              <a:rPr sz="1800" b="1" spc="-215" dirty="0">
                <a:solidFill>
                  <a:srgbClr val="1D202A"/>
                </a:solidFill>
                <a:latin typeface="Arial"/>
                <a:cs typeface="Arial"/>
              </a:rPr>
              <a:t>S</a:t>
            </a:r>
            <a:r>
              <a:rPr sz="1800" b="1" spc="-35" dirty="0">
                <a:solidFill>
                  <a:srgbClr val="1D202A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1D202A"/>
                </a:solidFill>
                <a:latin typeface="Arial"/>
                <a:cs typeface="Arial"/>
              </a:rPr>
              <a:t>O</a:t>
            </a:r>
            <a:r>
              <a:rPr sz="1800" b="1" spc="50" dirty="0">
                <a:solidFill>
                  <a:srgbClr val="1D202A"/>
                </a:solidFill>
                <a:latin typeface="Arial"/>
                <a:cs typeface="Arial"/>
              </a:rPr>
              <a:t>U</a:t>
            </a:r>
            <a:r>
              <a:rPr sz="1800" b="1" spc="-70" dirty="0">
                <a:solidFill>
                  <a:srgbClr val="1D202A"/>
                </a:solidFill>
                <a:latin typeface="Arial"/>
                <a:cs typeface="Arial"/>
              </a:rPr>
              <a:t>R  </a:t>
            </a:r>
            <a:r>
              <a:rPr sz="1800" b="1" spc="20" dirty="0">
                <a:solidFill>
                  <a:srgbClr val="1D202A"/>
                </a:solidFill>
                <a:latin typeface="Arial"/>
                <a:cs typeface="Arial"/>
              </a:rPr>
              <a:t>MOTTO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3683000" cy="10287000"/>
            </a:xfrm>
            <a:custGeom>
              <a:avLst/>
              <a:gdLst/>
              <a:ahLst/>
              <a:cxnLst/>
              <a:rect l="l" t="t" r="r" b="b"/>
              <a:pathLst>
                <a:path w="3683000" h="10287000">
                  <a:moveTo>
                    <a:pt x="0" y="10286999"/>
                  </a:moveTo>
                  <a:lnTo>
                    <a:pt x="0" y="0"/>
                  </a:lnTo>
                  <a:lnTo>
                    <a:pt x="3682857" y="0"/>
                  </a:lnTo>
                  <a:lnTo>
                    <a:pt x="1161099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1D2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8897" y="0"/>
              <a:ext cx="1125220" cy="3576954"/>
            </a:xfrm>
            <a:custGeom>
              <a:avLst/>
              <a:gdLst/>
              <a:ahLst/>
              <a:cxnLst/>
              <a:rect l="l" t="t" r="r" b="b"/>
              <a:pathLst>
                <a:path w="1125220" h="3576954">
                  <a:moveTo>
                    <a:pt x="305915" y="3576377"/>
                  </a:moveTo>
                  <a:lnTo>
                    <a:pt x="0" y="3506330"/>
                  </a:lnTo>
                  <a:lnTo>
                    <a:pt x="802865" y="0"/>
                  </a:lnTo>
                  <a:lnTo>
                    <a:pt x="1124820" y="0"/>
                  </a:lnTo>
                  <a:lnTo>
                    <a:pt x="305915" y="3576377"/>
                  </a:lnTo>
                  <a:close/>
                </a:path>
              </a:pathLst>
            </a:custGeom>
            <a:solidFill>
              <a:srgbClr val="9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117" y="6325800"/>
              <a:ext cx="2223608" cy="22236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1959" y="6044567"/>
              <a:ext cx="2802255" cy="2781300"/>
            </a:xfrm>
            <a:custGeom>
              <a:avLst/>
              <a:gdLst/>
              <a:ahLst/>
              <a:cxnLst/>
              <a:rect l="l" t="t" r="r" b="b"/>
              <a:pathLst>
                <a:path w="2802254" h="2781300">
                  <a:moveTo>
                    <a:pt x="1772866" y="2743200"/>
                  </a:moveTo>
                  <a:lnTo>
                    <a:pt x="1028864" y="2743200"/>
                  </a:lnTo>
                  <a:lnTo>
                    <a:pt x="984715" y="2730500"/>
                  </a:lnTo>
                  <a:lnTo>
                    <a:pt x="941179" y="2705100"/>
                  </a:lnTo>
                  <a:lnTo>
                    <a:pt x="856049" y="2679700"/>
                  </a:lnTo>
                  <a:lnTo>
                    <a:pt x="814508" y="2654300"/>
                  </a:lnTo>
                  <a:lnTo>
                    <a:pt x="773685" y="2641600"/>
                  </a:lnTo>
                  <a:lnTo>
                    <a:pt x="733605" y="2616200"/>
                  </a:lnTo>
                  <a:lnTo>
                    <a:pt x="694296" y="2590800"/>
                  </a:lnTo>
                  <a:lnTo>
                    <a:pt x="655783" y="2578100"/>
                  </a:lnTo>
                  <a:lnTo>
                    <a:pt x="618092" y="2552700"/>
                  </a:lnTo>
                  <a:lnTo>
                    <a:pt x="581250" y="2527300"/>
                  </a:lnTo>
                  <a:lnTo>
                    <a:pt x="545284" y="2489200"/>
                  </a:lnTo>
                  <a:lnTo>
                    <a:pt x="510218" y="2463800"/>
                  </a:lnTo>
                  <a:lnTo>
                    <a:pt x="476080" y="2438400"/>
                  </a:lnTo>
                  <a:lnTo>
                    <a:pt x="442896" y="2413000"/>
                  </a:lnTo>
                  <a:lnTo>
                    <a:pt x="410692" y="2374900"/>
                  </a:lnTo>
                  <a:lnTo>
                    <a:pt x="379494" y="2349500"/>
                  </a:lnTo>
                  <a:lnTo>
                    <a:pt x="349328" y="2311400"/>
                  </a:lnTo>
                  <a:lnTo>
                    <a:pt x="320221" y="2273300"/>
                  </a:lnTo>
                  <a:lnTo>
                    <a:pt x="292199" y="2247900"/>
                  </a:lnTo>
                  <a:lnTo>
                    <a:pt x="265288" y="2209800"/>
                  </a:lnTo>
                  <a:lnTo>
                    <a:pt x="239515" y="2171700"/>
                  </a:lnTo>
                  <a:lnTo>
                    <a:pt x="214905" y="2133600"/>
                  </a:lnTo>
                  <a:lnTo>
                    <a:pt x="191485" y="2095500"/>
                  </a:lnTo>
                  <a:lnTo>
                    <a:pt x="169281" y="2057400"/>
                  </a:lnTo>
                  <a:lnTo>
                    <a:pt x="148320" y="2019300"/>
                  </a:lnTo>
                  <a:lnTo>
                    <a:pt x="128627" y="1968500"/>
                  </a:lnTo>
                  <a:lnTo>
                    <a:pt x="110229" y="1930400"/>
                  </a:lnTo>
                  <a:lnTo>
                    <a:pt x="93152" y="1892300"/>
                  </a:lnTo>
                  <a:lnTo>
                    <a:pt x="77422" y="1841500"/>
                  </a:lnTo>
                  <a:lnTo>
                    <a:pt x="63066" y="1803400"/>
                  </a:lnTo>
                  <a:lnTo>
                    <a:pt x="50110" y="1752600"/>
                  </a:lnTo>
                  <a:lnTo>
                    <a:pt x="38580" y="1714500"/>
                  </a:lnTo>
                  <a:lnTo>
                    <a:pt x="28501" y="1663700"/>
                  </a:lnTo>
                  <a:lnTo>
                    <a:pt x="19902" y="1625600"/>
                  </a:lnTo>
                  <a:lnTo>
                    <a:pt x="12807" y="1574800"/>
                  </a:lnTo>
                  <a:lnTo>
                    <a:pt x="7243" y="1524000"/>
                  </a:lnTo>
                  <a:lnTo>
                    <a:pt x="3236" y="1485900"/>
                  </a:lnTo>
                  <a:lnTo>
                    <a:pt x="813" y="1435100"/>
                  </a:lnTo>
                  <a:lnTo>
                    <a:pt x="0" y="1384300"/>
                  </a:lnTo>
                  <a:lnTo>
                    <a:pt x="813" y="1333500"/>
                  </a:lnTo>
                  <a:lnTo>
                    <a:pt x="3236" y="1295400"/>
                  </a:lnTo>
                  <a:lnTo>
                    <a:pt x="7243" y="1244600"/>
                  </a:lnTo>
                  <a:lnTo>
                    <a:pt x="12807" y="1193800"/>
                  </a:lnTo>
                  <a:lnTo>
                    <a:pt x="19902" y="1155700"/>
                  </a:lnTo>
                  <a:lnTo>
                    <a:pt x="28501" y="1104900"/>
                  </a:lnTo>
                  <a:lnTo>
                    <a:pt x="38580" y="1054100"/>
                  </a:lnTo>
                  <a:lnTo>
                    <a:pt x="50110" y="1016000"/>
                  </a:lnTo>
                  <a:lnTo>
                    <a:pt x="63066" y="965200"/>
                  </a:lnTo>
                  <a:lnTo>
                    <a:pt x="77422" y="927100"/>
                  </a:lnTo>
                  <a:lnTo>
                    <a:pt x="93152" y="889000"/>
                  </a:lnTo>
                  <a:lnTo>
                    <a:pt x="110229" y="838200"/>
                  </a:lnTo>
                  <a:lnTo>
                    <a:pt x="128627" y="800100"/>
                  </a:lnTo>
                  <a:lnTo>
                    <a:pt x="148320" y="762000"/>
                  </a:lnTo>
                  <a:lnTo>
                    <a:pt x="169281" y="723900"/>
                  </a:lnTo>
                  <a:lnTo>
                    <a:pt x="191485" y="685800"/>
                  </a:lnTo>
                  <a:lnTo>
                    <a:pt x="214905" y="647700"/>
                  </a:lnTo>
                  <a:lnTo>
                    <a:pt x="239515" y="609600"/>
                  </a:lnTo>
                  <a:lnTo>
                    <a:pt x="265288" y="571500"/>
                  </a:lnTo>
                  <a:lnTo>
                    <a:pt x="292199" y="533400"/>
                  </a:lnTo>
                  <a:lnTo>
                    <a:pt x="320221" y="495300"/>
                  </a:lnTo>
                  <a:lnTo>
                    <a:pt x="349328" y="457200"/>
                  </a:lnTo>
                  <a:lnTo>
                    <a:pt x="379494" y="431800"/>
                  </a:lnTo>
                  <a:lnTo>
                    <a:pt x="410692" y="393700"/>
                  </a:lnTo>
                  <a:lnTo>
                    <a:pt x="442896" y="368300"/>
                  </a:lnTo>
                  <a:lnTo>
                    <a:pt x="476080" y="330200"/>
                  </a:lnTo>
                  <a:lnTo>
                    <a:pt x="510218" y="304800"/>
                  </a:lnTo>
                  <a:lnTo>
                    <a:pt x="545284" y="279400"/>
                  </a:lnTo>
                  <a:lnTo>
                    <a:pt x="581250" y="254000"/>
                  </a:lnTo>
                  <a:lnTo>
                    <a:pt x="618092" y="228600"/>
                  </a:lnTo>
                  <a:lnTo>
                    <a:pt x="655783" y="203200"/>
                  </a:lnTo>
                  <a:lnTo>
                    <a:pt x="694296" y="177800"/>
                  </a:lnTo>
                  <a:lnTo>
                    <a:pt x="733605" y="152400"/>
                  </a:lnTo>
                  <a:lnTo>
                    <a:pt x="773685" y="139700"/>
                  </a:lnTo>
                  <a:lnTo>
                    <a:pt x="814508" y="114300"/>
                  </a:lnTo>
                  <a:lnTo>
                    <a:pt x="856049" y="101600"/>
                  </a:lnTo>
                  <a:lnTo>
                    <a:pt x="898281" y="76200"/>
                  </a:lnTo>
                  <a:lnTo>
                    <a:pt x="1118895" y="12700"/>
                  </a:lnTo>
                  <a:lnTo>
                    <a:pt x="1164724" y="0"/>
                  </a:lnTo>
                  <a:lnTo>
                    <a:pt x="1637200" y="0"/>
                  </a:lnTo>
                  <a:lnTo>
                    <a:pt x="1683029" y="12700"/>
                  </a:lnTo>
                  <a:lnTo>
                    <a:pt x="1903643" y="76200"/>
                  </a:lnTo>
                  <a:lnTo>
                    <a:pt x="1945875" y="101600"/>
                  </a:lnTo>
                  <a:lnTo>
                    <a:pt x="1987416" y="114300"/>
                  </a:lnTo>
                  <a:lnTo>
                    <a:pt x="2028239" y="139700"/>
                  </a:lnTo>
                  <a:lnTo>
                    <a:pt x="2068319" y="152400"/>
                  </a:lnTo>
                  <a:lnTo>
                    <a:pt x="2107628" y="177800"/>
                  </a:lnTo>
                  <a:lnTo>
                    <a:pt x="2146141" y="203200"/>
                  </a:lnTo>
                  <a:lnTo>
                    <a:pt x="2164987" y="215900"/>
                  </a:lnTo>
                  <a:lnTo>
                    <a:pt x="1304914" y="215900"/>
                  </a:lnTo>
                  <a:lnTo>
                    <a:pt x="1257662" y="228600"/>
                  </a:lnTo>
                  <a:lnTo>
                    <a:pt x="1210977" y="228600"/>
                  </a:lnTo>
                  <a:lnTo>
                    <a:pt x="1119456" y="254000"/>
                  </a:lnTo>
                  <a:lnTo>
                    <a:pt x="1074697" y="254000"/>
                  </a:lnTo>
                  <a:lnTo>
                    <a:pt x="1030655" y="279400"/>
                  </a:lnTo>
                  <a:lnTo>
                    <a:pt x="944879" y="304800"/>
                  </a:lnTo>
                  <a:lnTo>
                    <a:pt x="903220" y="330200"/>
                  </a:lnTo>
                  <a:lnTo>
                    <a:pt x="862431" y="342900"/>
                  </a:lnTo>
                  <a:lnTo>
                    <a:pt x="822550" y="368300"/>
                  </a:lnTo>
                  <a:lnTo>
                    <a:pt x="783616" y="393700"/>
                  </a:lnTo>
                  <a:lnTo>
                    <a:pt x="745666" y="419100"/>
                  </a:lnTo>
                  <a:lnTo>
                    <a:pt x="708739" y="444500"/>
                  </a:lnTo>
                  <a:lnTo>
                    <a:pt x="672871" y="469900"/>
                  </a:lnTo>
                  <a:lnTo>
                    <a:pt x="638103" y="495300"/>
                  </a:lnTo>
                  <a:lnTo>
                    <a:pt x="604470" y="520700"/>
                  </a:lnTo>
                  <a:lnTo>
                    <a:pt x="572013" y="558800"/>
                  </a:lnTo>
                  <a:lnTo>
                    <a:pt x="540767" y="584200"/>
                  </a:lnTo>
                  <a:lnTo>
                    <a:pt x="510773" y="622300"/>
                  </a:lnTo>
                  <a:lnTo>
                    <a:pt x="482066" y="660400"/>
                  </a:lnTo>
                  <a:lnTo>
                    <a:pt x="454687" y="698500"/>
                  </a:lnTo>
                  <a:lnTo>
                    <a:pt x="428672" y="736600"/>
                  </a:lnTo>
                  <a:lnTo>
                    <a:pt x="404060" y="774700"/>
                  </a:lnTo>
                  <a:lnTo>
                    <a:pt x="380889" y="812800"/>
                  </a:lnTo>
                  <a:lnTo>
                    <a:pt x="359196" y="850900"/>
                  </a:lnTo>
                  <a:lnTo>
                    <a:pt x="339020" y="889000"/>
                  </a:lnTo>
                  <a:lnTo>
                    <a:pt x="320400" y="927100"/>
                  </a:lnTo>
                  <a:lnTo>
                    <a:pt x="303372" y="977900"/>
                  </a:lnTo>
                  <a:lnTo>
                    <a:pt x="287975" y="1016000"/>
                  </a:lnTo>
                  <a:lnTo>
                    <a:pt x="274247" y="1054100"/>
                  </a:lnTo>
                  <a:lnTo>
                    <a:pt x="262225" y="1104900"/>
                  </a:lnTo>
                  <a:lnTo>
                    <a:pt x="251949" y="1155700"/>
                  </a:lnTo>
                  <a:lnTo>
                    <a:pt x="243456" y="1193800"/>
                  </a:lnTo>
                  <a:lnTo>
                    <a:pt x="236785" y="1244600"/>
                  </a:lnTo>
                  <a:lnTo>
                    <a:pt x="231972" y="1295400"/>
                  </a:lnTo>
                  <a:lnTo>
                    <a:pt x="229056" y="1333500"/>
                  </a:lnTo>
                  <a:lnTo>
                    <a:pt x="228076" y="1384300"/>
                  </a:lnTo>
                  <a:lnTo>
                    <a:pt x="229056" y="1435100"/>
                  </a:lnTo>
                  <a:lnTo>
                    <a:pt x="231972" y="1485900"/>
                  </a:lnTo>
                  <a:lnTo>
                    <a:pt x="236785" y="1524000"/>
                  </a:lnTo>
                  <a:lnTo>
                    <a:pt x="243456" y="1574800"/>
                  </a:lnTo>
                  <a:lnTo>
                    <a:pt x="251949" y="1625600"/>
                  </a:lnTo>
                  <a:lnTo>
                    <a:pt x="262225" y="1663700"/>
                  </a:lnTo>
                  <a:lnTo>
                    <a:pt x="274247" y="1714500"/>
                  </a:lnTo>
                  <a:lnTo>
                    <a:pt x="287975" y="1752600"/>
                  </a:lnTo>
                  <a:lnTo>
                    <a:pt x="303372" y="1803400"/>
                  </a:lnTo>
                  <a:lnTo>
                    <a:pt x="320400" y="1841500"/>
                  </a:lnTo>
                  <a:lnTo>
                    <a:pt x="339020" y="1879600"/>
                  </a:lnTo>
                  <a:lnTo>
                    <a:pt x="359196" y="1930400"/>
                  </a:lnTo>
                  <a:lnTo>
                    <a:pt x="380889" y="1968500"/>
                  </a:lnTo>
                  <a:lnTo>
                    <a:pt x="404060" y="2006600"/>
                  </a:lnTo>
                  <a:lnTo>
                    <a:pt x="428672" y="2044700"/>
                  </a:lnTo>
                  <a:lnTo>
                    <a:pt x="454687" y="2082800"/>
                  </a:lnTo>
                  <a:lnTo>
                    <a:pt x="482066" y="2120900"/>
                  </a:lnTo>
                  <a:lnTo>
                    <a:pt x="510773" y="2146300"/>
                  </a:lnTo>
                  <a:lnTo>
                    <a:pt x="540767" y="2184400"/>
                  </a:lnTo>
                  <a:lnTo>
                    <a:pt x="572013" y="2209800"/>
                  </a:lnTo>
                  <a:lnTo>
                    <a:pt x="604470" y="2247900"/>
                  </a:lnTo>
                  <a:lnTo>
                    <a:pt x="638103" y="2273300"/>
                  </a:lnTo>
                  <a:lnTo>
                    <a:pt x="672871" y="2311400"/>
                  </a:lnTo>
                  <a:lnTo>
                    <a:pt x="708739" y="2336800"/>
                  </a:lnTo>
                  <a:lnTo>
                    <a:pt x="745666" y="2362200"/>
                  </a:lnTo>
                  <a:lnTo>
                    <a:pt x="783616" y="2387600"/>
                  </a:lnTo>
                  <a:lnTo>
                    <a:pt x="822550" y="2413000"/>
                  </a:lnTo>
                  <a:lnTo>
                    <a:pt x="862431" y="2425700"/>
                  </a:lnTo>
                  <a:lnTo>
                    <a:pt x="903220" y="2451100"/>
                  </a:lnTo>
                  <a:lnTo>
                    <a:pt x="944879" y="2463800"/>
                  </a:lnTo>
                  <a:lnTo>
                    <a:pt x="987370" y="2489200"/>
                  </a:lnTo>
                  <a:lnTo>
                    <a:pt x="1164896" y="2540000"/>
                  </a:lnTo>
                  <a:lnTo>
                    <a:pt x="1210977" y="2540000"/>
                  </a:lnTo>
                  <a:lnTo>
                    <a:pt x="1257662" y="2552700"/>
                  </a:lnTo>
                  <a:lnTo>
                    <a:pt x="1352693" y="2552700"/>
                  </a:lnTo>
                  <a:lnTo>
                    <a:pt x="1400962" y="2565400"/>
                  </a:lnTo>
                  <a:lnTo>
                    <a:pt x="2164739" y="2565400"/>
                  </a:lnTo>
                  <a:lnTo>
                    <a:pt x="2145893" y="2578100"/>
                  </a:lnTo>
                  <a:lnTo>
                    <a:pt x="2107379" y="2590800"/>
                  </a:lnTo>
                  <a:lnTo>
                    <a:pt x="2068071" y="2616200"/>
                  </a:lnTo>
                  <a:lnTo>
                    <a:pt x="2027993" y="2641600"/>
                  </a:lnTo>
                  <a:lnTo>
                    <a:pt x="1987174" y="2654300"/>
                  </a:lnTo>
                  <a:lnTo>
                    <a:pt x="1945639" y="2679700"/>
                  </a:lnTo>
                  <a:lnTo>
                    <a:pt x="1860526" y="2705100"/>
                  </a:lnTo>
                  <a:lnTo>
                    <a:pt x="1817001" y="2730500"/>
                  </a:lnTo>
                  <a:lnTo>
                    <a:pt x="1772866" y="2743200"/>
                  </a:lnTo>
                  <a:close/>
                </a:path>
                <a:path w="2802254" h="2781300">
                  <a:moveTo>
                    <a:pt x="2164739" y="2565400"/>
                  </a:moveTo>
                  <a:lnTo>
                    <a:pt x="1400962" y="2565400"/>
                  </a:lnTo>
                  <a:lnTo>
                    <a:pt x="1449231" y="2552700"/>
                  </a:lnTo>
                  <a:lnTo>
                    <a:pt x="1544262" y="2552700"/>
                  </a:lnTo>
                  <a:lnTo>
                    <a:pt x="1590947" y="2540000"/>
                  </a:lnTo>
                  <a:lnTo>
                    <a:pt x="1637029" y="2540000"/>
                  </a:lnTo>
                  <a:lnTo>
                    <a:pt x="1814554" y="2489200"/>
                  </a:lnTo>
                  <a:lnTo>
                    <a:pt x="1857045" y="2463800"/>
                  </a:lnTo>
                  <a:lnTo>
                    <a:pt x="1898704" y="2451100"/>
                  </a:lnTo>
                  <a:lnTo>
                    <a:pt x="1939493" y="2425700"/>
                  </a:lnTo>
                  <a:lnTo>
                    <a:pt x="1979374" y="2413000"/>
                  </a:lnTo>
                  <a:lnTo>
                    <a:pt x="2018308" y="2387600"/>
                  </a:lnTo>
                  <a:lnTo>
                    <a:pt x="2056258" y="2362200"/>
                  </a:lnTo>
                  <a:lnTo>
                    <a:pt x="2093185" y="2336800"/>
                  </a:lnTo>
                  <a:lnTo>
                    <a:pt x="2129053" y="2311400"/>
                  </a:lnTo>
                  <a:lnTo>
                    <a:pt x="2163821" y="2273300"/>
                  </a:lnTo>
                  <a:lnTo>
                    <a:pt x="2197454" y="2247900"/>
                  </a:lnTo>
                  <a:lnTo>
                    <a:pt x="2229912" y="2209800"/>
                  </a:lnTo>
                  <a:lnTo>
                    <a:pt x="2261157" y="2184400"/>
                  </a:lnTo>
                  <a:lnTo>
                    <a:pt x="2291152" y="2146300"/>
                  </a:lnTo>
                  <a:lnTo>
                    <a:pt x="2319858" y="2120900"/>
                  </a:lnTo>
                  <a:lnTo>
                    <a:pt x="2347237" y="2082800"/>
                  </a:lnTo>
                  <a:lnTo>
                    <a:pt x="2373252" y="2044700"/>
                  </a:lnTo>
                  <a:lnTo>
                    <a:pt x="2397864" y="2006600"/>
                  </a:lnTo>
                  <a:lnTo>
                    <a:pt x="2421035" y="1968500"/>
                  </a:lnTo>
                  <a:lnTo>
                    <a:pt x="2442728" y="1930400"/>
                  </a:lnTo>
                  <a:lnTo>
                    <a:pt x="2462904" y="1879600"/>
                  </a:lnTo>
                  <a:lnTo>
                    <a:pt x="2481524" y="1841500"/>
                  </a:lnTo>
                  <a:lnTo>
                    <a:pt x="2498552" y="1803400"/>
                  </a:lnTo>
                  <a:lnTo>
                    <a:pt x="2513949" y="1752600"/>
                  </a:lnTo>
                  <a:lnTo>
                    <a:pt x="2527677" y="1714500"/>
                  </a:lnTo>
                  <a:lnTo>
                    <a:pt x="2539699" y="1663700"/>
                  </a:lnTo>
                  <a:lnTo>
                    <a:pt x="2549975" y="1625600"/>
                  </a:lnTo>
                  <a:lnTo>
                    <a:pt x="2558468" y="1574800"/>
                  </a:lnTo>
                  <a:lnTo>
                    <a:pt x="2565139" y="1524000"/>
                  </a:lnTo>
                  <a:lnTo>
                    <a:pt x="2569952" y="1485900"/>
                  </a:lnTo>
                  <a:lnTo>
                    <a:pt x="2572868" y="1435100"/>
                  </a:lnTo>
                  <a:lnTo>
                    <a:pt x="2573848" y="1384300"/>
                  </a:lnTo>
                  <a:lnTo>
                    <a:pt x="2572868" y="1333500"/>
                  </a:lnTo>
                  <a:lnTo>
                    <a:pt x="2569952" y="1295400"/>
                  </a:lnTo>
                  <a:lnTo>
                    <a:pt x="2565139" y="1244600"/>
                  </a:lnTo>
                  <a:lnTo>
                    <a:pt x="2558468" y="1193800"/>
                  </a:lnTo>
                  <a:lnTo>
                    <a:pt x="2549975" y="1155700"/>
                  </a:lnTo>
                  <a:lnTo>
                    <a:pt x="2539699" y="1104900"/>
                  </a:lnTo>
                  <a:lnTo>
                    <a:pt x="2527677" y="1054100"/>
                  </a:lnTo>
                  <a:lnTo>
                    <a:pt x="2513949" y="1016000"/>
                  </a:lnTo>
                  <a:lnTo>
                    <a:pt x="2498552" y="977900"/>
                  </a:lnTo>
                  <a:lnTo>
                    <a:pt x="2481524" y="927100"/>
                  </a:lnTo>
                  <a:lnTo>
                    <a:pt x="2462904" y="889000"/>
                  </a:lnTo>
                  <a:lnTo>
                    <a:pt x="2442728" y="850900"/>
                  </a:lnTo>
                  <a:lnTo>
                    <a:pt x="2421035" y="812800"/>
                  </a:lnTo>
                  <a:lnTo>
                    <a:pt x="2397864" y="774700"/>
                  </a:lnTo>
                  <a:lnTo>
                    <a:pt x="2373252" y="736600"/>
                  </a:lnTo>
                  <a:lnTo>
                    <a:pt x="2347237" y="698500"/>
                  </a:lnTo>
                  <a:lnTo>
                    <a:pt x="2319858" y="660400"/>
                  </a:lnTo>
                  <a:lnTo>
                    <a:pt x="2291152" y="622300"/>
                  </a:lnTo>
                  <a:lnTo>
                    <a:pt x="2261157" y="584200"/>
                  </a:lnTo>
                  <a:lnTo>
                    <a:pt x="2229912" y="558800"/>
                  </a:lnTo>
                  <a:lnTo>
                    <a:pt x="2197454" y="520700"/>
                  </a:lnTo>
                  <a:lnTo>
                    <a:pt x="2163821" y="495300"/>
                  </a:lnTo>
                  <a:lnTo>
                    <a:pt x="2129053" y="469900"/>
                  </a:lnTo>
                  <a:lnTo>
                    <a:pt x="2093185" y="444500"/>
                  </a:lnTo>
                  <a:lnTo>
                    <a:pt x="2056258" y="419100"/>
                  </a:lnTo>
                  <a:lnTo>
                    <a:pt x="2018308" y="393700"/>
                  </a:lnTo>
                  <a:lnTo>
                    <a:pt x="1979374" y="368300"/>
                  </a:lnTo>
                  <a:lnTo>
                    <a:pt x="1939493" y="342900"/>
                  </a:lnTo>
                  <a:lnTo>
                    <a:pt x="1898704" y="330200"/>
                  </a:lnTo>
                  <a:lnTo>
                    <a:pt x="1857045" y="304800"/>
                  </a:lnTo>
                  <a:lnTo>
                    <a:pt x="1771269" y="279400"/>
                  </a:lnTo>
                  <a:lnTo>
                    <a:pt x="1727228" y="254000"/>
                  </a:lnTo>
                  <a:lnTo>
                    <a:pt x="1682468" y="254000"/>
                  </a:lnTo>
                  <a:lnTo>
                    <a:pt x="1590947" y="228600"/>
                  </a:lnTo>
                  <a:lnTo>
                    <a:pt x="1544262" y="228600"/>
                  </a:lnTo>
                  <a:lnTo>
                    <a:pt x="1497010" y="215900"/>
                  </a:lnTo>
                  <a:lnTo>
                    <a:pt x="2164987" y="215900"/>
                  </a:lnTo>
                  <a:lnTo>
                    <a:pt x="2183832" y="228600"/>
                  </a:lnTo>
                  <a:lnTo>
                    <a:pt x="2220674" y="254000"/>
                  </a:lnTo>
                  <a:lnTo>
                    <a:pt x="2256640" y="279400"/>
                  </a:lnTo>
                  <a:lnTo>
                    <a:pt x="2291706" y="304800"/>
                  </a:lnTo>
                  <a:lnTo>
                    <a:pt x="2325844" y="330200"/>
                  </a:lnTo>
                  <a:lnTo>
                    <a:pt x="2359028" y="368300"/>
                  </a:lnTo>
                  <a:lnTo>
                    <a:pt x="2391232" y="393700"/>
                  </a:lnTo>
                  <a:lnTo>
                    <a:pt x="2422431" y="431800"/>
                  </a:lnTo>
                  <a:lnTo>
                    <a:pt x="2452596" y="457200"/>
                  </a:lnTo>
                  <a:lnTo>
                    <a:pt x="2481703" y="495300"/>
                  </a:lnTo>
                  <a:lnTo>
                    <a:pt x="2509725" y="533400"/>
                  </a:lnTo>
                  <a:lnTo>
                    <a:pt x="2536636" y="571500"/>
                  </a:lnTo>
                  <a:lnTo>
                    <a:pt x="2562409" y="609600"/>
                  </a:lnTo>
                  <a:lnTo>
                    <a:pt x="2587019" y="647700"/>
                  </a:lnTo>
                  <a:lnTo>
                    <a:pt x="2610439" y="685800"/>
                  </a:lnTo>
                  <a:lnTo>
                    <a:pt x="2632643" y="723900"/>
                  </a:lnTo>
                  <a:lnTo>
                    <a:pt x="2653604" y="762000"/>
                  </a:lnTo>
                  <a:lnTo>
                    <a:pt x="2673297" y="800100"/>
                  </a:lnTo>
                  <a:lnTo>
                    <a:pt x="2691695" y="838200"/>
                  </a:lnTo>
                  <a:lnTo>
                    <a:pt x="2708772" y="889000"/>
                  </a:lnTo>
                  <a:lnTo>
                    <a:pt x="2724502" y="927100"/>
                  </a:lnTo>
                  <a:lnTo>
                    <a:pt x="2738858" y="965200"/>
                  </a:lnTo>
                  <a:lnTo>
                    <a:pt x="2751814" y="1016000"/>
                  </a:lnTo>
                  <a:lnTo>
                    <a:pt x="2763345" y="1054100"/>
                  </a:lnTo>
                  <a:lnTo>
                    <a:pt x="2773423" y="1104900"/>
                  </a:lnTo>
                  <a:lnTo>
                    <a:pt x="2782022" y="1155700"/>
                  </a:lnTo>
                  <a:lnTo>
                    <a:pt x="2789117" y="1193800"/>
                  </a:lnTo>
                  <a:lnTo>
                    <a:pt x="2794681" y="1244600"/>
                  </a:lnTo>
                  <a:lnTo>
                    <a:pt x="2798688" y="1295400"/>
                  </a:lnTo>
                  <a:lnTo>
                    <a:pt x="2801111" y="1333500"/>
                  </a:lnTo>
                  <a:lnTo>
                    <a:pt x="2801925" y="1384300"/>
                  </a:lnTo>
                  <a:lnTo>
                    <a:pt x="2801110" y="1435100"/>
                  </a:lnTo>
                  <a:lnTo>
                    <a:pt x="2798685" y="1485900"/>
                  </a:lnTo>
                  <a:lnTo>
                    <a:pt x="2794675" y="1524000"/>
                  </a:lnTo>
                  <a:lnTo>
                    <a:pt x="2789107" y="1574800"/>
                  </a:lnTo>
                  <a:lnTo>
                    <a:pt x="2782006" y="1625600"/>
                  </a:lnTo>
                  <a:lnTo>
                    <a:pt x="2773400" y="1663700"/>
                  </a:lnTo>
                  <a:lnTo>
                    <a:pt x="2763314" y="1714500"/>
                  </a:lnTo>
                  <a:lnTo>
                    <a:pt x="2751775" y="1752600"/>
                  </a:lnTo>
                  <a:lnTo>
                    <a:pt x="2738810" y="1803400"/>
                  </a:lnTo>
                  <a:lnTo>
                    <a:pt x="2724444" y="1841500"/>
                  </a:lnTo>
                  <a:lnTo>
                    <a:pt x="2708704" y="1892300"/>
                  </a:lnTo>
                  <a:lnTo>
                    <a:pt x="2691616" y="1930400"/>
                  </a:lnTo>
                  <a:lnTo>
                    <a:pt x="2673207" y="1968500"/>
                  </a:lnTo>
                  <a:lnTo>
                    <a:pt x="2653503" y="2019300"/>
                  </a:lnTo>
                  <a:lnTo>
                    <a:pt x="2632530" y="2057400"/>
                  </a:lnTo>
                  <a:lnTo>
                    <a:pt x="2610314" y="2095500"/>
                  </a:lnTo>
                  <a:lnTo>
                    <a:pt x="2586883" y="2133600"/>
                  </a:lnTo>
                  <a:lnTo>
                    <a:pt x="2562262" y="2171700"/>
                  </a:lnTo>
                  <a:lnTo>
                    <a:pt x="2536477" y="2209800"/>
                  </a:lnTo>
                  <a:lnTo>
                    <a:pt x="2509555" y="2247900"/>
                  </a:lnTo>
                  <a:lnTo>
                    <a:pt x="2481522" y="2273300"/>
                  </a:lnTo>
                  <a:lnTo>
                    <a:pt x="2452405" y="2311400"/>
                  </a:lnTo>
                  <a:lnTo>
                    <a:pt x="2422229" y="2349500"/>
                  </a:lnTo>
                  <a:lnTo>
                    <a:pt x="2391022" y="2374900"/>
                  </a:lnTo>
                  <a:lnTo>
                    <a:pt x="2358810" y="2413000"/>
                  </a:lnTo>
                  <a:lnTo>
                    <a:pt x="2325618" y="2438400"/>
                  </a:lnTo>
                  <a:lnTo>
                    <a:pt x="2291473" y="2463800"/>
                  </a:lnTo>
                  <a:lnTo>
                    <a:pt x="2256402" y="2489200"/>
                  </a:lnTo>
                  <a:lnTo>
                    <a:pt x="2220431" y="2527300"/>
                  </a:lnTo>
                  <a:lnTo>
                    <a:pt x="2183586" y="2552700"/>
                  </a:lnTo>
                  <a:lnTo>
                    <a:pt x="2164739" y="2565400"/>
                  </a:lnTo>
                  <a:close/>
                </a:path>
                <a:path w="2802254" h="2781300">
                  <a:moveTo>
                    <a:pt x="1637059" y="2768600"/>
                  </a:moveTo>
                  <a:lnTo>
                    <a:pt x="1164724" y="2768600"/>
                  </a:lnTo>
                  <a:lnTo>
                    <a:pt x="1073599" y="2743200"/>
                  </a:lnTo>
                  <a:lnTo>
                    <a:pt x="1728146" y="2743200"/>
                  </a:lnTo>
                  <a:lnTo>
                    <a:pt x="1637059" y="2768600"/>
                  </a:lnTo>
                  <a:close/>
                </a:path>
                <a:path w="2802254" h="2781300">
                  <a:moveTo>
                    <a:pt x="1543953" y="2781300"/>
                  </a:moveTo>
                  <a:lnTo>
                    <a:pt x="1257879" y="2781300"/>
                  </a:lnTo>
                  <a:lnTo>
                    <a:pt x="1211061" y="2768600"/>
                  </a:lnTo>
                  <a:lnTo>
                    <a:pt x="1590745" y="2768600"/>
                  </a:lnTo>
                  <a:lnTo>
                    <a:pt x="1543953" y="2781300"/>
                  </a:lnTo>
                  <a:close/>
                </a:path>
              </a:pathLst>
            </a:custGeom>
            <a:solidFill>
              <a:srgbClr val="9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7864" y="8103302"/>
              <a:ext cx="141310" cy="2074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76954" y="801578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21348" y="146570"/>
                  </a:moveTo>
                  <a:lnTo>
                    <a:pt x="219583" y="129133"/>
                  </a:lnTo>
                  <a:lnTo>
                    <a:pt x="208953" y="115125"/>
                  </a:lnTo>
                  <a:lnTo>
                    <a:pt x="191249" y="109385"/>
                  </a:lnTo>
                  <a:lnTo>
                    <a:pt x="179197" y="111899"/>
                  </a:lnTo>
                  <a:lnTo>
                    <a:pt x="169252" y="118656"/>
                  </a:lnTo>
                  <a:lnTo>
                    <a:pt x="162483" y="128384"/>
                  </a:lnTo>
                  <a:lnTo>
                    <a:pt x="159994" y="139890"/>
                  </a:lnTo>
                  <a:lnTo>
                    <a:pt x="159994" y="148894"/>
                  </a:lnTo>
                  <a:lnTo>
                    <a:pt x="163893" y="156464"/>
                  </a:lnTo>
                  <a:lnTo>
                    <a:pt x="168351" y="161302"/>
                  </a:lnTo>
                  <a:lnTo>
                    <a:pt x="178447" y="168579"/>
                  </a:lnTo>
                  <a:lnTo>
                    <a:pt x="190080" y="171208"/>
                  </a:lnTo>
                  <a:lnTo>
                    <a:pt x="201879" y="169214"/>
                  </a:lnTo>
                  <a:lnTo>
                    <a:pt x="212483" y="162623"/>
                  </a:lnTo>
                  <a:lnTo>
                    <a:pt x="221348" y="146570"/>
                  </a:lnTo>
                  <a:close/>
                </a:path>
                <a:path w="381000" h="381000">
                  <a:moveTo>
                    <a:pt x="381000" y="197192"/>
                  </a:moveTo>
                  <a:lnTo>
                    <a:pt x="375742" y="144513"/>
                  </a:lnTo>
                  <a:lnTo>
                    <a:pt x="362013" y="106921"/>
                  </a:lnTo>
                  <a:lnTo>
                    <a:pt x="351142" y="87807"/>
                  </a:lnTo>
                  <a:lnTo>
                    <a:pt x="339191" y="71094"/>
                  </a:lnTo>
                  <a:lnTo>
                    <a:pt x="325374" y="55626"/>
                  </a:lnTo>
                  <a:lnTo>
                    <a:pt x="298208" y="33235"/>
                  </a:lnTo>
                  <a:lnTo>
                    <a:pt x="266598" y="15633"/>
                  </a:lnTo>
                  <a:lnTo>
                    <a:pt x="261937" y="14071"/>
                  </a:lnTo>
                  <a:lnTo>
                    <a:pt x="261937" y="265658"/>
                  </a:lnTo>
                  <a:lnTo>
                    <a:pt x="259359" y="274053"/>
                  </a:lnTo>
                  <a:lnTo>
                    <a:pt x="216471" y="292976"/>
                  </a:lnTo>
                  <a:lnTo>
                    <a:pt x="194779" y="294690"/>
                  </a:lnTo>
                  <a:lnTo>
                    <a:pt x="172910" y="293725"/>
                  </a:lnTo>
                  <a:lnTo>
                    <a:pt x="130429" y="281089"/>
                  </a:lnTo>
                  <a:lnTo>
                    <a:pt x="121183" y="261988"/>
                  </a:lnTo>
                  <a:lnTo>
                    <a:pt x="130683" y="250253"/>
                  </a:lnTo>
                  <a:lnTo>
                    <a:pt x="146329" y="242443"/>
                  </a:lnTo>
                  <a:lnTo>
                    <a:pt x="160731" y="239610"/>
                  </a:lnTo>
                  <a:lnTo>
                    <a:pt x="171386" y="249262"/>
                  </a:lnTo>
                  <a:lnTo>
                    <a:pt x="171894" y="250024"/>
                  </a:lnTo>
                  <a:lnTo>
                    <a:pt x="171310" y="250304"/>
                  </a:lnTo>
                  <a:lnTo>
                    <a:pt x="156184" y="252945"/>
                  </a:lnTo>
                  <a:lnTo>
                    <a:pt x="146278" y="256159"/>
                  </a:lnTo>
                  <a:lnTo>
                    <a:pt x="133946" y="260629"/>
                  </a:lnTo>
                  <a:lnTo>
                    <a:pt x="133946" y="264909"/>
                  </a:lnTo>
                  <a:lnTo>
                    <a:pt x="141770" y="273392"/>
                  </a:lnTo>
                  <a:lnTo>
                    <a:pt x="159753" y="278625"/>
                  </a:lnTo>
                  <a:lnTo>
                    <a:pt x="179730" y="281279"/>
                  </a:lnTo>
                  <a:lnTo>
                    <a:pt x="193471" y="282028"/>
                  </a:lnTo>
                  <a:lnTo>
                    <a:pt x="206286" y="281432"/>
                  </a:lnTo>
                  <a:lnTo>
                    <a:pt x="244805" y="270840"/>
                  </a:lnTo>
                  <a:lnTo>
                    <a:pt x="249288" y="265658"/>
                  </a:lnTo>
                  <a:lnTo>
                    <a:pt x="242341" y="259054"/>
                  </a:lnTo>
                  <a:lnTo>
                    <a:pt x="231457" y="254381"/>
                  </a:lnTo>
                  <a:lnTo>
                    <a:pt x="219443" y="251434"/>
                  </a:lnTo>
                  <a:lnTo>
                    <a:pt x="209105" y="250024"/>
                  </a:lnTo>
                  <a:lnTo>
                    <a:pt x="210464" y="247980"/>
                  </a:lnTo>
                  <a:lnTo>
                    <a:pt x="217424" y="243103"/>
                  </a:lnTo>
                  <a:lnTo>
                    <a:pt x="219773" y="239610"/>
                  </a:lnTo>
                  <a:lnTo>
                    <a:pt x="220268" y="238861"/>
                  </a:lnTo>
                  <a:lnTo>
                    <a:pt x="231736" y="241109"/>
                  </a:lnTo>
                  <a:lnTo>
                    <a:pt x="245516" y="246341"/>
                  </a:lnTo>
                  <a:lnTo>
                    <a:pt x="257086" y="254533"/>
                  </a:lnTo>
                  <a:lnTo>
                    <a:pt x="261937" y="265658"/>
                  </a:lnTo>
                  <a:lnTo>
                    <a:pt x="261937" y="14071"/>
                  </a:lnTo>
                  <a:lnTo>
                    <a:pt x="248539" y="9575"/>
                  </a:lnTo>
                  <a:lnTo>
                    <a:pt x="248539" y="142875"/>
                  </a:lnTo>
                  <a:lnTo>
                    <a:pt x="247713" y="156451"/>
                  </a:lnTo>
                  <a:lnTo>
                    <a:pt x="229501" y="197065"/>
                  </a:lnTo>
                  <a:lnTo>
                    <a:pt x="207556" y="222821"/>
                  </a:lnTo>
                  <a:lnTo>
                    <a:pt x="210108" y="222034"/>
                  </a:lnTo>
                  <a:lnTo>
                    <a:pt x="195897" y="233908"/>
                  </a:lnTo>
                  <a:lnTo>
                    <a:pt x="197167" y="234391"/>
                  </a:lnTo>
                  <a:lnTo>
                    <a:pt x="190500" y="238861"/>
                  </a:lnTo>
                  <a:lnTo>
                    <a:pt x="185902" y="235775"/>
                  </a:lnTo>
                  <a:lnTo>
                    <a:pt x="184912" y="233934"/>
                  </a:lnTo>
                  <a:lnTo>
                    <a:pt x="181013" y="230492"/>
                  </a:lnTo>
                  <a:lnTo>
                    <a:pt x="149440" y="194068"/>
                  </a:lnTo>
                  <a:lnTo>
                    <a:pt x="132461" y="151053"/>
                  </a:lnTo>
                  <a:lnTo>
                    <a:pt x="132461" y="141376"/>
                  </a:lnTo>
                  <a:lnTo>
                    <a:pt x="137172" y="122047"/>
                  </a:lnTo>
                  <a:lnTo>
                    <a:pt x="149504" y="104851"/>
                  </a:lnTo>
                  <a:lnTo>
                    <a:pt x="166700" y="92519"/>
                  </a:lnTo>
                  <a:lnTo>
                    <a:pt x="186029" y="87807"/>
                  </a:lnTo>
                  <a:lnTo>
                    <a:pt x="194970" y="87807"/>
                  </a:lnTo>
                  <a:lnTo>
                    <a:pt x="214172" y="92417"/>
                  </a:lnTo>
                  <a:lnTo>
                    <a:pt x="231381" y="104698"/>
                  </a:lnTo>
                  <a:lnTo>
                    <a:pt x="243789" y="122288"/>
                  </a:lnTo>
                  <a:lnTo>
                    <a:pt x="248539" y="142875"/>
                  </a:lnTo>
                  <a:lnTo>
                    <a:pt x="248539" y="9575"/>
                  </a:lnTo>
                  <a:lnTo>
                    <a:pt x="232321" y="4127"/>
                  </a:lnTo>
                  <a:lnTo>
                    <a:pt x="197192" y="0"/>
                  </a:lnTo>
                  <a:lnTo>
                    <a:pt x="177749" y="393"/>
                  </a:lnTo>
                  <a:lnTo>
                    <a:pt x="126212" y="10871"/>
                  </a:lnTo>
                  <a:lnTo>
                    <a:pt x="87845" y="29794"/>
                  </a:lnTo>
                  <a:lnTo>
                    <a:pt x="47078" y="64782"/>
                  </a:lnTo>
                  <a:lnTo>
                    <a:pt x="17602" y="109880"/>
                  </a:lnTo>
                  <a:lnTo>
                    <a:pt x="4978" y="146202"/>
                  </a:lnTo>
                  <a:lnTo>
                    <a:pt x="0" y="184543"/>
                  </a:lnTo>
                  <a:lnTo>
                    <a:pt x="419" y="203784"/>
                  </a:lnTo>
                  <a:lnTo>
                    <a:pt x="10871" y="254774"/>
                  </a:lnTo>
                  <a:lnTo>
                    <a:pt x="28321" y="290664"/>
                  </a:lnTo>
                  <a:lnTo>
                    <a:pt x="29692" y="292976"/>
                  </a:lnTo>
                  <a:lnTo>
                    <a:pt x="55626" y="325374"/>
                  </a:lnTo>
                  <a:lnTo>
                    <a:pt x="87858" y="351167"/>
                  </a:lnTo>
                  <a:lnTo>
                    <a:pt x="124752" y="369595"/>
                  </a:lnTo>
                  <a:lnTo>
                    <a:pt x="163588" y="379425"/>
                  </a:lnTo>
                  <a:lnTo>
                    <a:pt x="183807" y="381000"/>
                  </a:lnTo>
                  <a:lnTo>
                    <a:pt x="198247" y="380898"/>
                  </a:lnTo>
                  <a:lnTo>
                    <a:pt x="237096" y="375500"/>
                  </a:lnTo>
                  <a:lnTo>
                    <a:pt x="286016" y="355574"/>
                  </a:lnTo>
                  <a:lnTo>
                    <a:pt x="339966" y="309232"/>
                  </a:lnTo>
                  <a:lnTo>
                    <a:pt x="361454" y="274523"/>
                  </a:lnTo>
                  <a:lnTo>
                    <a:pt x="374700" y="238861"/>
                  </a:lnTo>
                  <a:lnTo>
                    <a:pt x="375793" y="235927"/>
                  </a:lnTo>
                  <a:lnTo>
                    <a:pt x="377659" y="222034"/>
                  </a:lnTo>
                  <a:lnTo>
                    <a:pt x="381000" y="197192"/>
                  </a:lnTo>
                  <a:close/>
                </a:path>
              </a:pathLst>
            </a:custGeom>
            <a:solidFill>
              <a:srgbClr val="BE9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0349" y="7136057"/>
              <a:ext cx="234222" cy="15236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76959" y="702173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83801" y="380999"/>
                  </a:moveTo>
                  <a:lnTo>
                    <a:pt x="138858" y="374279"/>
                  </a:lnTo>
                  <a:lnTo>
                    <a:pt x="95677" y="355759"/>
                  </a:lnTo>
                  <a:lnTo>
                    <a:pt x="58058" y="327898"/>
                  </a:lnTo>
                  <a:lnTo>
                    <a:pt x="29800" y="293156"/>
                  </a:lnTo>
                  <a:lnTo>
                    <a:pt x="28315" y="290669"/>
                  </a:lnTo>
                  <a:lnTo>
                    <a:pt x="26990" y="288896"/>
                  </a:lnTo>
                  <a:lnTo>
                    <a:pt x="5324" y="236744"/>
                  </a:lnTo>
                  <a:lnTo>
                    <a:pt x="0" y="184547"/>
                  </a:lnTo>
                  <a:lnTo>
                    <a:pt x="15386" y="114878"/>
                  </a:lnTo>
                  <a:lnTo>
                    <a:pt x="55624" y="55625"/>
                  </a:lnTo>
                  <a:lnTo>
                    <a:pt x="87843" y="29801"/>
                  </a:lnTo>
                  <a:lnTo>
                    <a:pt x="126215" y="10874"/>
                  </a:lnTo>
                  <a:lnTo>
                    <a:pt x="177753" y="393"/>
                  </a:lnTo>
                  <a:lnTo>
                    <a:pt x="197196" y="0"/>
                  </a:lnTo>
                  <a:lnTo>
                    <a:pt x="215623" y="1361"/>
                  </a:lnTo>
                  <a:lnTo>
                    <a:pt x="254708" y="10781"/>
                  </a:lnTo>
                  <a:lnTo>
                    <a:pt x="300803" y="35159"/>
                  </a:lnTo>
                  <a:lnTo>
                    <a:pt x="346277" y="80377"/>
                  </a:lnTo>
                  <a:lnTo>
                    <a:pt x="365327" y="114598"/>
                  </a:lnTo>
                  <a:lnTo>
                    <a:pt x="87804" y="114598"/>
                  </a:lnTo>
                  <a:lnTo>
                    <a:pt x="100311" y="125760"/>
                  </a:lnTo>
                  <a:lnTo>
                    <a:pt x="73670" y="125760"/>
                  </a:lnTo>
                  <a:lnTo>
                    <a:pt x="73670" y="256729"/>
                  </a:lnTo>
                  <a:lnTo>
                    <a:pt x="102496" y="256729"/>
                  </a:lnTo>
                  <a:lnTo>
                    <a:pt x="90041" y="266402"/>
                  </a:lnTo>
                  <a:lnTo>
                    <a:pt x="364470" y="266402"/>
                  </a:lnTo>
                  <a:lnTo>
                    <a:pt x="361454" y="274523"/>
                  </a:lnTo>
                  <a:lnTo>
                    <a:pt x="339967" y="309241"/>
                  </a:lnTo>
                  <a:lnTo>
                    <a:pt x="299512" y="346648"/>
                  </a:lnTo>
                  <a:lnTo>
                    <a:pt x="254783" y="370125"/>
                  </a:lnTo>
                  <a:lnTo>
                    <a:pt x="210871" y="380238"/>
                  </a:lnTo>
                  <a:lnTo>
                    <a:pt x="198857" y="380884"/>
                  </a:lnTo>
                  <a:lnTo>
                    <a:pt x="183801" y="380999"/>
                  </a:lnTo>
                  <a:close/>
                </a:path>
                <a:path w="381000" h="381000">
                  <a:moveTo>
                    <a:pt x="240835" y="205382"/>
                  </a:moveTo>
                  <a:lnTo>
                    <a:pt x="190498" y="205382"/>
                  </a:lnTo>
                  <a:lnTo>
                    <a:pt x="235715" y="165769"/>
                  </a:lnTo>
                  <a:lnTo>
                    <a:pt x="236899" y="164585"/>
                  </a:lnTo>
                  <a:lnTo>
                    <a:pt x="237477" y="163878"/>
                  </a:lnTo>
                  <a:lnTo>
                    <a:pt x="238756" y="162857"/>
                  </a:lnTo>
                  <a:lnTo>
                    <a:pt x="248863" y="154110"/>
                  </a:lnTo>
                  <a:lnTo>
                    <a:pt x="251119" y="151914"/>
                  </a:lnTo>
                  <a:lnTo>
                    <a:pt x="252855" y="150867"/>
                  </a:lnTo>
                  <a:lnTo>
                    <a:pt x="256248" y="147470"/>
                  </a:lnTo>
                  <a:lnTo>
                    <a:pt x="256826" y="146763"/>
                  </a:lnTo>
                  <a:lnTo>
                    <a:pt x="258106" y="145741"/>
                  </a:lnTo>
                  <a:lnTo>
                    <a:pt x="293191" y="114598"/>
                  </a:lnTo>
                  <a:lnTo>
                    <a:pt x="365327" y="114598"/>
                  </a:lnTo>
                  <a:lnTo>
                    <a:pt x="369888" y="125760"/>
                  </a:lnTo>
                  <a:lnTo>
                    <a:pt x="307330" y="125760"/>
                  </a:lnTo>
                  <a:lnTo>
                    <a:pt x="302138" y="129642"/>
                  </a:lnTo>
                  <a:lnTo>
                    <a:pt x="292570" y="137867"/>
                  </a:lnTo>
                  <a:lnTo>
                    <a:pt x="282802" y="146598"/>
                  </a:lnTo>
                  <a:lnTo>
                    <a:pt x="277011" y="151995"/>
                  </a:lnTo>
                  <a:lnTo>
                    <a:pt x="274929" y="154110"/>
                  </a:lnTo>
                  <a:lnTo>
                    <a:pt x="273811" y="154565"/>
                  </a:lnTo>
                  <a:lnTo>
                    <a:pt x="269878" y="158225"/>
                  </a:lnTo>
                  <a:lnTo>
                    <a:pt x="269201" y="159166"/>
                  </a:lnTo>
                  <a:lnTo>
                    <a:pt x="267147" y="160734"/>
                  </a:lnTo>
                  <a:lnTo>
                    <a:pt x="237572" y="186969"/>
                  </a:lnTo>
                  <a:lnTo>
                    <a:pt x="234722" y="189865"/>
                  </a:lnTo>
                  <a:lnTo>
                    <a:pt x="229537" y="192389"/>
                  </a:lnTo>
                  <a:lnTo>
                    <a:pt x="228452" y="196453"/>
                  </a:lnTo>
                  <a:lnTo>
                    <a:pt x="230599" y="197027"/>
                  </a:lnTo>
                  <a:lnTo>
                    <a:pt x="236403" y="201994"/>
                  </a:lnTo>
                  <a:lnTo>
                    <a:pt x="240835" y="205382"/>
                  </a:lnTo>
                  <a:close/>
                </a:path>
                <a:path w="381000" h="381000">
                  <a:moveTo>
                    <a:pt x="368062" y="256729"/>
                  </a:moveTo>
                  <a:lnTo>
                    <a:pt x="307330" y="256729"/>
                  </a:lnTo>
                  <a:lnTo>
                    <a:pt x="307330" y="125760"/>
                  </a:lnTo>
                  <a:lnTo>
                    <a:pt x="369888" y="125760"/>
                  </a:lnTo>
                  <a:lnTo>
                    <a:pt x="380153" y="173026"/>
                  </a:lnTo>
                  <a:lnTo>
                    <a:pt x="380998" y="197198"/>
                  </a:lnTo>
                  <a:lnTo>
                    <a:pt x="375785" y="235932"/>
                  </a:lnTo>
                  <a:lnTo>
                    <a:pt x="368062" y="256729"/>
                  </a:lnTo>
                  <a:close/>
                </a:path>
                <a:path w="381000" h="381000">
                  <a:moveTo>
                    <a:pt x="102496" y="256729"/>
                  </a:moveTo>
                  <a:lnTo>
                    <a:pt x="73670" y="256729"/>
                  </a:lnTo>
                  <a:lnTo>
                    <a:pt x="75754" y="256170"/>
                  </a:lnTo>
                  <a:lnTo>
                    <a:pt x="77424" y="254538"/>
                  </a:lnTo>
                  <a:lnTo>
                    <a:pt x="79052" y="253180"/>
                  </a:lnTo>
                  <a:lnTo>
                    <a:pt x="132989" y="211121"/>
                  </a:lnTo>
                  <a:lnTo>
                    <a:pt x="136401" y="208590"/>
                  </a:lnTo>
                  <a:lnTo>
                    <a:pt x="149929" y="197152"/>
                  </a:lnTo>
                  <a:lnTo>
                    <a:pt x="133202" y="177848"/>
                  </a:lnTo>
                  <a:lnTo>
                    <a:pt x="118044" y="164585"/>
                  </a:lnTo>
                  <a:lnTo>
                    <a:pt x="109568" y="156766"/>
                  </a:lnTo>
                  <a:lnTo>
                    <a:pt x="95102" y="143767"/>
                  </a:lnTo>
                  <a:lnTo>
                    <a:pt x="81032" y="131488"/>
                  </a:lnTo>
                  <a:lnTo>
                    <a:pt x="73670" y="125760"/>
                  </a:lnTo>
                  <a:lnTo>
                    <a:pt x="100311" y="125760"/>
                  </a:lnTo>
                  <a:lnTo>
                    <a:pt x="132631" y="154604"/>
                  </a:lnTo>
                  <a:lnTo>
                    <a:pt x="134151" y="156019"/>
                  </a:lnTo>
                  <a:lnTo>
                    <a:pt x="134504" y="156019"/>
                  </a:lnTo>
                  <a:lnTo>
                    <a:pt x="135955" y="157233"/>
                  </a:lnTo>
                  <a:lnTo>
                    <a:pt x="151981" y="171717"/>
                  </a:lnTo>
                  <a:lnTo>
                    <a:pt x="153510" y="173146"/>
                  </a:lnTo>
                  <a:lnTo>
                    <a:pt x="153866" y="173146"/>
                  </a:lnTo>
                  <a:lnTo>
                    <a:pt x="156568" y="175406"/>
                  </a:lnTo>
                  <a:lnTo>
                    <a:pt x="157124" y="176163"/>
                  </a:lnTo>
                  <a:lnTo>
                    <a:pt x="158300" y="177305"/>
                  </a:lnTo>
                  <a:lnTo>
                    <a:pt x="183982" y="199991"/>
                  </a:lnTo>
                  <a:lnTo>
                    <a:pt x="185582" y="201582"/>
                  </a:lnTo>
                  <a:lnTo>
                    <a:pt x="188775" y="204228"/>
                  </a:lnTo>
                  <a:lnTo>
                    <a:pt x="190498" y="205382"/>
                  </a:lnTo>
                  <a:lnTo>
                    <a:pt x="240835" y="205382"/>
                  </a:lnTo>
                  <a:lnTo>
                    <a:pt x="242749" y="206871"/>
                  </a:lnTo>
                  <a:lnTo>
                    <a:pt x="166688" y="206871"/>
                  </a:lnTo>
                  <a:lnTo>
                    <a:pt x="102496" y="256729"/>
                  </a:lnTo>
                  <a:close/>
                </a:path>
                <a:path w="381000" h="381000">
                  <a:moveTo>
                    <a:pt x="134504" y="156019"/>
                  </a:moveTo>
                  <a:lnTo>
                    <a:pt x="134151" y="156019"/>
                  </a:lnTo>
                  <a:lnTo>
                    <a:pt x="134452" y="155975"/>
                  </a:lnTo>
                  <a:close/>
                </a:path>
                <a:path w="381000" h="381000">
                  <a:moveTo>
                    <a:pt x="153866" y="173146"/>
                  </a:moveTo>
                  <a:lnTo>
                    <a:pt x="153510" y="173146"/>
                  </a:lnTo>
                  <a:lnTo>
                    <a:pt x="153790" y="173082"/>
                  </a:lnTo>
                  <a:close/>
                </a:path>
                <a:path w="381000" h="381000">
                  <a:moveTo>
                    <a:pt x="193337" y="226744"/>
                  </a:moveTo>
                  <a:lnTo>
                    <a:pt x="187662" y="226744"/>
                  </a:lnTo>
                  <a:lnTo>
                    <a:pt x="179008" y="218122"/>
                  </a:lnTo>
                  <a:lnTo>
                    <a:pt x="169351" y="210850"/>
                  </a:lnTo>
                  <a:lnTo>
                    <a:pt x="166688" y="206871"/>
                  </a:lnTo>
                  <a:lnTo>
                    <a:pt x="214313" y="206871"/>
                  </a:lnTo>
                  <a:lnTo>
                    <a:pt x="212223" y="209993"/>
                  </a:lnTo>
                  <a:lnTo>
                    <a:pt x="207068" y="213994"/>
                  </a:lnTo>
                  <a:lnTo>
                    <a:pt x="201599" y="219082"/>
                  </a:lnTo>
                  <a:lnTo>
                    <a:pt x="200370" y="219738"/>
                  </a:lnTo>
                  <a:lnTo>
                    <a:pt x="193337" y="226744"/>
                  </a:lnTo>
                  <a:close/>
                </a:path>
                <a:path w="381000" h="381000">
                  <a:moveTo>
                    <a:pt x="364470" y="266402"/>
                  </a:moveTo>
                  <a:lnTo>
                    <a:pt x="290959" y="266402"/>
                  </a:lnTo>
                  <a:lnTo>
                    <a:pt x="281388" y="258859"/>
                  </a:lnTo>
                  <a:lnTo>
                    <a:pt x="279373" y="257358"/>
                  </a:lnTo>
                  <a:lnTo>
                    <a:pt x="278493" y="256488"/>
                  </a:lnTo>
                  <a:lnTo>
                    <a:pt x="276402" y="254914"/>
                  </a:lnTo>
                  <a:lnTo>
                    <a:pt x="261618" y="243415"/>
                  </a:lnTo>
                  <a:lnTo>
                    <a:pt x="244499" y="229794"/>
                  </a:lnTo>
                  <a:lnTo>
                    <a:pt x="227809" y="216722"/>
                  </a:lnTo>
                  <a:lnTo>
                    <a:pt x="214313" y="206871"/>
                  </a:lnTo>
                  <a:lnTo>
                    <a:pt x="242749" y="206871"/>
                  </a:lnTo>
                  <a:lnTo>
                    <a:pt x="248446" y="211434"/>
                  </a:lnTo>
                  <a:lnTo>
                    <a:pt x="263529" y="223140"/>
                  </a:lnTo>
                  <a:lnTo>
                    <a:pt x="284980" y="240118"/>
                  </a:lnTo>
                  <a:lnTo>
                    <a:pt x="299554" y="251346"/>
                  </a:lnTo>
                  <a:lnTo>
                    <a:pt x="307330" y="256729"/>
                  </a:lnTo>
                  <a:lnTo>
                    <a:pt x="368062" y="256729"/>
                  </a:lnTo>
                  <a:lnTo>
                    <a:pt x="364470" y="266402"/>
                  </a:lnTo>
                  <a:close/>
                </a:path>
              </a:pathLst>
            </a:custGeom>
            <a:solidFill>
              <a:srgbClr val="BE9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76977" y="7533718"/>
              <a:ext cx="380966" cy="3807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6960" y="6536839"/>
              <a:ext cx="380999" cy="3809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52030" y="563635"/>
              <a:ext cx="9159768" cy="915971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73741" y="3635345"/>
            <a:ext cx="5216525" cy="1271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150" spc="340" dirty="0">
                <a:solidFill>
                  <a:srgbClr val="050817"/>
                </a:solidFill>
                <a:latin typeface="Georgia"/>
                <a:cs typeface="Georgia"/>
              </a:rPr>
              <a:t>Thank</a:t>
            </a:r>
            <a:r>
              <a:rPr sz="8150" spc="360" dirty="0">
                <a:solidFill>
                  <a:srgbClr val="050817"/>
                </a:solidFill>
                <a:latin typeface="Georgia"/>
                <a:cs typeface="Georgia"/>
              </a:rPr>
              <a:t> </a:t>
            </a:r>
            <a:r>
              <a:rPr sz="8150" spc="190" dirty="0">
                <a:solidFill>
                  <a:srgbClr val="050817"/>
                </a:solidFill>
                <a:latin typeface="Georgia"/>
                <a:cs typeface="Georgia"/>
              </a:rPr>
              <a:t>you</a:t>
            </a:r>
            <a:endParaRPr sz="81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884" y="5900698"/>
            <a:ext cx="4425950" cy="307149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50" b="1" spc="-60" dirty="0">
                <a:solidFill>
                  <a:srgbClr val="1D202A"/>
                </a:solidFill>
                <a:latin typeface="Tahoma"/>
                <a:cs typeface="Tahoma"/>
              </a:rPr>
              <a:t>GOWSEIK</a:t>
            </a:r>
            <a:r>
              <a:rPr sz="2450" b="1" spc="220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2450" b="1" spc="-114" dirty="0">
                <a:solidFill>
                  <a:srgbClr val="1D202A"/>
                </a:solidFill>
                <a:latin typeface="Tahoma"/>
                <a:cs typeface="Tahoma"/>
              </a:rPr>
              <a:t>V</a:t>
            </a:r>
            <a:endParaRPr sz="2450">
              <a:latin typeface="Tahoma"/>
              <a:cs typeface="Tahoma"/>
            </a:endParaRPr>
          </a:p>
          <a:p>
            <a:pPr marL="894715">
              <a:lnSpc>
                <a:spcPct val="100000"/>
              </a:lnSpc>
              <a:spcBef>
                <a:spcPts val="885"/>
              </a:spcBef>
            </a:pPr>
            <a:r>
              <a:rPr sz="2050" spc="40" dirty="0">
                <a:solidFill>
                  <a:srgbClr val="1D202A"/>
                </a:solidFill>
                <a:latin typeface="Georgia"/>
                <a:cs typeface="Georgia"/>
              </a:rPr>
              <a:t>+91</a:t>
            </a:r>
            <a:r>
              <a:rPr sz="2050" spc="160" dirty="0">
                <a:solidFill>
                  <a:srgbClr val="1D202A"/>
                </a:solidFill>
                <a:latin typeface="Georgia"/>
                <a:cs typeface="Georgia"/>
              </a:rPr>
              <a:t> </a:t>
            </a:r>
            <a:r>
              <a:rPr sz="2050" spc="90" dirty="0">
                <a:solidFill>
                  <a:srgbClr val="1D202A"/>
                </a:solidFill>
                <a:latin typeface="Georgia"/>
                <a:cs typeface="Georgia"/>
              </a:rPr>
              <a:t>6381469744</a:t>
            </a:r>
            <a:endParaRPr sz="2050">
              <a:latin typeface="Georgia"/>
              <a:cs typeface="Georgia"/>
            </a:endParaRPr>
          </a:p>
          <a:p>
            <a:pPr marL="894715" marR="192405">
              <a:lnSpc>
                <a:spcPts val="4029"/>
              </a:lnSpc>
              <a:spcBef>
                <a:spcPts val="65"/>
              </a:spcBef>
            </a:pPr>
            <a:r>
              <a:rPr sz="2050" spc="13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g</a:t>
            </a:r>
            <a:r>
              <a:rPr sz="2050" spc="70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o</a:t>
            </a:r>
            <a:r>
              <a:rPr sz="2050" spc="18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w</a:t>
            </a:r>
            <a:r>
              <a:rPr sz="2050" spc="9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s</a:t>
            </a:r>
            <a:r>
              <a:rPr sz="2050" spc="13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e</a:t>
            </a:r>
            <a:r>
              <a:rPr sz="2050" spc="70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i</a:t>
            </a:r>
            <a:r>
              <a:rPr sz="2050" spc="180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k</a:t>
            </a:r>
            <a:r>
              <a:rPr sz="2050" spc="9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b</a:t>
            </a:r>
            <a:r>
              <a:rPr sz="2050" spc="150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a</a:t>
            </a:r>
            <a:r>
              <a:rPr sz="2050" spc="9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b</a:t>
            </a:r>
            <a:r>
              <a:rPr sz="2050" spc="7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l</a:t>
            </a:r>
            <a:r>
              <a:rPr sz="2050" spc="20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u</a:t>
            </a:r>
            <a:r>
              <a:rPr sz="2050" spc="10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@</a:t>
            </a:r>
            <a:r>
              <a:rPr sz="2050" spc="13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g</a:t>
            </a:r>
            <a:r>
              <a:rPr sz="2050" spc="9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m</a:t>
            </a:r>
            <a:r>
              <a:rPr sz="2050" spc="150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a</a:t>
            </a:r>
            <a:r>
              <a:rPr sz="2050" spc="70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i</a:t>
            </a:r>
            <a:r>
              <a:rPr sz="2050" spc="7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l</a:t>
            </a:r>
            <a:r>
              <a:rPr sz="2050" spc="13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.</a:t>
            </a:r>
            <a:r>
              <a:rPr sz="2050" spc="130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c</a:t>
            </a:r>
            <a:r>
              <a:rPr sz="2050" spc="70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o</a:t>
            </a:r>
            <a:r>
              <a:rPr sz="2050" spc="65" dirty="0">
                <a:solidFill>
                  <a:srgbClr val="1D202A"/>
                </a:solidFill>
                <a:latin typeface="Georgia"/>
                <a:cs typeface="Georgia"/>
                <a:hlinkClick r:id="rId9"/>
              </a:rPr>
              <a:t>m </a:t>
            </a:r>
            <a:r>
              <a:rPr sz="2050" spc="25" dirty="0">
                <a:solidFill>
                  <a:srgbClr val="1D202A"/>
                </a:solidFill>
                <a:latin typeface="Georgia"/>
                <a:cs typeface="Georgia"/>
              </a:rPr>
              <a:t> </a:t>
            </a:r>
            <a:r>
              <a:rPr sz="2050" spc="125" dirty="0">
                <a:solidFill>
                  <a:srgbClr val="1D202A"/>
                </a:solidFill>
                <a:latin typeface="Georgia"/>
                <a:cs typeface="Georgia"/>
                <a:hlinkClick r:id="rId10"/>
              </a:rPr>
              <a:t>www.ambedkalam.in</a:t>
            </a:r>
            <a:endParaRPr sz="2050">
              <a:latin typeface="Georgia"/>
              <a:cs typeface="Georgia"/>
            </a:endParaRPr>
          </a:p>
          <a:p>
            <a:pPr marL="894715" marR="1076960">
              <a:lnSpc>
                <a:spcPct val="114700"/>
              </a:lnSpc>
              <a:spcBef>
                <a:spcPts val="675"/>
              </a:spcBef>
            </a:pPr>
            <a:r>
              <a:rPr sz="1900" spc="155" dirty="0">
                <a:solidFill>
                  <a:srgbClr val="1D202A"/>
                </a:solidFill>
                <a:latin typeface="Georgia"/>
                <a:cs typeface="Georgia"/>
              </a:rPr>
              <a:t>#42,</a:t>
            </a:r>
            <a:r>
              <a:rPr sz="1900" spc="150" dirty="0">
                <a:solidFill>
                  <a:srgbClr val="1D202A"/>
                </a:solidFill>
                <a:latin typeface="Georgia"/>
                <a:cs typeface="Georgia"/>
              </a:rPr>
              <a:t> </a:t>
            </a:r>
            <a:r>
              <a:rPr sz="1900" spc="95" dirty="0">
                <a:solidFill>
                  <a:srgbClr val="1D202A"/>
                </a:solidFill>
                <a:latin typeface="Georgia"/>
                <a:cs typeface="Georgia"/>
              </a:rPr>
              <a:t>Vel</a:t>
            </a:r>
            <a:r>
              <a:rPr sz="1900" spc="155" dirty="0">
                <a:solidFill>
                  <a:srgbClr val="1D202A"/>
                </a:solidFill>
                <a:latin typeface="Georgia"/>
                <a:cs typeface="Georgia"/>
              </a:rPr>
              <a:t> </a:t>
            </a:r>
            <a:r>
              <a:rPr sz="1900" spc="100" dirty="0">
                <a:solidFill>
                  <a:srgbClr val="1D202A"/>
                </a:solidFill>
                <a:latin typeface="Georgia"/>
                <a:cs typeface="Georgia"/>
              </a:rPr>
              <a:t>Tech</a:t>
            </a:r>
            <a:r>
              <a:rPr sz="1900" spc="155" dirty="0">
                <a:solidFill>
                  <a:srgbClr val="1D202A"/>
                </a:solidFill>
                <a:latin typeface="Georgia"/>
                <a:cs typeface="Georgia"/>
              </a:rPr>
              <a:t> </a:t>
            </a:r>
            <a:r>
              <a:rPr sz="1900" spc="75" dirty="0">
                <a:solidFill>
                  <a:srgbClr val="1D202A"/>
                </a:solidFill>
                <a:latin typeface="Georgia"/>
                <a:cs typeface="Georgia"/>
              </a:rPr>
              <a:t>Road, </a:t>
            </a:r>
            <a:r>
              <a:rPr sz="1900" spc="-445" dirty="0">
                <a:solidFill>
                  <a:srgbClr val="1D202A"/>
                </a:solidFill>
                <a:latin typeface="Georgia"/>
                <a:cs typeface="Georgia"/>
              </a:rPr>
              <a:t> </a:t>
            </a:r>
            <a:r>
              <a:rPr sz="1900" spc="95" dirty="0">
                <a:solidFill>
                  <a:srgbClr val="1D202A"/>
                </a:solidFill>
                <a:latin typeface="Georgia"/>
                <a:cs typeface="Georgia"/>
              </a:rPr>
              <a:t>Vel</a:t>
            </a:r>
            <a:r>
              <a:rPr sz="1900" spc="165" dirty="0">
                <a:solidFill>
                  <a:srgbClr val="1D202A"/>
                </a:solidFill>
                <a:latin typeface="Georgia"/>
                <a:cs typeface="Georgia"/>
              </a:rPr>
              <a:t> </a:t>
            </a:r>
            <a:r>
              <a:rPr sz="1900" spc="100" dirty="0">
                <a:solidFill>
                  <a:srgbClr val="1D202A"/>
                </a:solidFill>
                <a:latin typeface="Georgia"/>
                <a:cs typeface="Georgia"/>
              </a:rPr>
              <a:t>Nagar,</a:t>
            </a:r>
            <a:r>
              <a:rPr sz="1900" spc="165" dirty="0">
                <a:solidFill>
                  <a:srgbClr val="1D202A"/>
                </a:solidFill>
                <a:latin typeface="Georgia"/>
                <a:cs typeface="Georgia"/>
              </a:rPr>
              <a:t> </a:t>
            </a:r>
            <a:r>
              <a:rPr sz="1900" spc="95" dirty="0">
                <a:solidFill>
                  <a:srgbClr val="1D202A"/>
                </a:solidFill>
                <a:latin typeface="Georgia"/>
                <a:cs typeface="Georgia"/>
              </a:rPr>
              <a:t>Avadi,</a:t>
            </a:r>
            <a:endParaRPr sz="1900">
              <a:latin typeface="Georgia"/>
              <a:cs typeface="Georgia"/>
            </a:endParaRPr>
          </a:p>
          <a:p>
            <a:pPr marL="894715">
              <a:lnSpc>
                <a:spcPct val="100000"/>
              </a:lnSpc>
              <a:spcBef>
                <a:spcPts val="340"/>
              </a:spcBef>
            </a:pPr>
            <a:r>
              <a:rPr sz="1900" spc="100" dirty="0">
                <a:solidFill>
                  <a:srgbClr val="1D202A"/>
                </a:solidFill>
                <a:latin typeface="Georgia"/>
                <a:cs typeface="Georgia"/>
              </a:rPr>
              <a:t>Chennai,</a:t>
            </a:r>
            <a:r>
              <a:rPr sz="1900" spc="155" dirty="0">
                <a:solidFill>
                  <a:srgbClr val="1D202A"/>
                </a:solidFill>
                <a:latin typeface="Georgia"/>
                <a:cs typeface="Georgia"/>
              </a:rPr>
              <a:t> </a:t>
            </a:r>
            <a:r>
              <a:rPr sz="1900" spc="75" dirty="0">
                <a:solidFill>
                  <a:srgbClr val="1D202A"/>
                </a:solidFill>
                <a:latin typeface="Georgia"/>
                <a:cs typeface="Georgia"/>
              </a:rPr>
              <a:t>Tamilnadu,</a:t>
            </a:r>
            <a:r>
              <a:rPr sz="1900" spc="160" dirty="0">
                <a:solidFill>
                  <a:srgbClr val="1D202A"/>
                </a:solidFill>
                <a:latin typeface="Georgia"/>
                <a:cs typeface="Georgia"/>
              </a:rPr>
              <a:t> </a:t>
            </a:r>
            <a:r>
              <a:rPr sz="1900" spc="135" dirty="0">
                <a:solidFill>
                  <a:srgbClr val="1D202A"/>
                </a:solidFill>
                <a:latin typeface="Georgia"/>
                <a:cs typeface="Georgia"/>
              </a:rPr>
              <a:t>600062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0" y="10286998"/>
                </a:moveTo>
                <a:lnTo>
                  <a:pt x="0" y="0"/>
                </a:lnTo>
                <a:lnTo>
                  <a:pt x="1543049" y="0"/>
                </a:lnTo>
                <a:lnTo>
                  <a:pt x="1543049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67865" y="1415447"/>
            <a:ext cx="6595745" cy="8564880"/>
            <a:chOff x="11667865" y="1415447"/>
            <a:chExt cx="6595745" cy="8564880"/>
          </a:xfrm>
        </p:grpSpPr>
        <p:sp>
          <p:nvSpPr>
            <p:cNvPr id="4" name="object 4"/>
            <p:cNvSpPr/>
            <p:nvPr/>
          </p:nvSpPr>
          <p:spPr>
            <a:xfrm>
              <a:off x="12193214" y="1415447"/>
              <a:ext cx="5409565" cy="7980045"/>
            </a:xfrm>
            <a:custGeom>
              <a:avLst/>
              <a:gdLst/>
              <a:ahLst/>
              <a:cxnLst/>
              <a:rect l="l" t="t" r="r" b="b"/>
              <a:pathLst>
                <a:path w="5409565" h="7980045">
                  <a:moveTo>
                    <a:pt x="5408984" y="7979427"/>
                  </a:moveTo>
                  <a:lnTo>
                    <a:pt x="0" y="7979427"/>
                  </a:lnTo>
                  <a:lnTo>
                    <a:pt x="0" y="0"/>
                  </a:lnTo>
                  <a:lnTo>
                    <a:pt x="5408984" y="0"/>
                  </a:lnTo>
                  <a:lnTo>
                    <a:pt x="5408984" y="7979427"/>
                  </a:lnTo>
                  <a:close/>
                </a:path>
              </a:pathLst>
            </a:custGeom>
            <a:solidFill>
              <a:srgbClr val="9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03224" y="8700774"/>
              <a:ext cx="2560226" cy="12793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7865" y="1851580"/>
              <a:ext cx="5619749" cy="71532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0412" y="1491410"/>
            <a:ext cx="3813175" cy="1224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850" spc="470" dirty="0">
                <a:latin typeface="Cambria"/>
                <a:cs typeface="Cambria"/>
              </a:rPr>
              <a:t>Content</a:t>
            </a:r>
            <a:endParaRPr sz="78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2626" y="2901698"/>
            <a:ext cx="1400810" cy="6108065"/>
          </a:xfrm>
          <a:prstGeom prst="rect">
            <a:avLst/>
          </a:prstGeom>
          <a:solidFill>
            <a:srgbClr val="90B8D5"/>
          </a:solidFill>
        </p:spPr>
        <p:txBody>
          <a:bodyPr vert="horz" wrap="square" lIns="0" tIns="326390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2570"/>
              </a:spcBef>
            </a:pPr>
            <a:r>
              <a:rPr sz="4250" b="1" spc="-555" dirty="0">
                <a:solidFill>
                  <a:srgbClr val="1D202A"/>
                </a:solidFill>
                <a:latin typeface="Tahoma"/>
                <a:cs typeface="Tahoma"/>
              </a:rPr>
              <a:t>01</a:t>
            </a:r>
            <a:endParaRPr sz="4250">
              <a:latin typeface="Tahoma"/>
              <a:cs typeface="Tahoma"/>
            </a:endParaRPr>
          </a:p>
          <a:p>
            <a:pPr marL="346710">
              <a:lnSpc>
                <a:spcPct val="100000"/>
              </a:lnSpc>
              <a:spcBef>
                <a:spcPts val="1175"/>
              </a:spcBef>
            </a:pPr>
            <a:r>
              <a:rPr sz="4250" b="1" spc="-85" dirty="0">
                <a:solidFill>
                  <a:srgbClr val="1D202A"/>
                </a:solidFill>
                <a:latin typeface="Tahoma"/>
                <a:cs typeface="Tahoma"/>
              </a:rPr>
              <a:t>02</a:t>
            </a:r>
            <a:endParaRPr sz="4250">
              <a:latin typeface="Tahoma"/>
              <a:cs typeface="Tahoma"/>
            </a:endParaRPr>
          </a:p>
          <a:p>
            <a:pPr marL="352425">
              <a:lnSpc>
                <a:spcPct val="100000"/>
              </a:lnSpc>
              <a:spcBef>
                <a:spcPts val="1839"/>
              </a:spcBef>
            </a:pPr>
            <a:r>
              <a:rPr sz="4250" b="1" spc="-125" dirty="0">
                <a:solidFill>
                  <a:srgbClr val="1D202A"/>
                </a:solidFill>
                <a:latin typeface="Tahoma"/>
                <a:cs typeface="Tahoma"/>
              </a:rPr>
              <a:t>03</a:t>
            </a:r>
            <a:endParaRPr sz="4250">
              <a:latin typeface="Tahoma"/>
              <a:cs typeface="Tahoma"/>
            </a:endParaRPr>
          </a:p>
          <a:p>
            <a:pPr marL="334645">
              <a:lnSpc>
                <a:spcPct val="100000"/>
              </a:lnSpc>
              <a:spcBef>
                <a:spcPts val="1175"/>
              </a:spcBef>
            </a:pPr>
            <a:r>
              <a:rPr sz="4250" b="1" spc="15" dirty="0">
                <a:solidFill>
                  <a:srgbClr val="1D202A"/>
                </a:solidFill>
                <a:latin typeface="Tahoma"/>
                <a:cs typeface="Tahoma"/>
              </a:rPr>
              <a:t>04</a:t>
            </a:r>
            <a:endParaRPr sz="4250">
              <a:latin typeface="Tahoma"/>
              <a:cs typeface="Tahoma"/>
            </a:endParaRPr>
          </a:p>
          <a:p>
            <a:pPr marL="372110">
              <a:lnSpc>
                <a:spcPct val="100000"/>
              </a:lnSpc>
              <a:spcBef>
                <a:spcPts val="1140"/>
              </a:spcBef>
            </a:pPr>
            <a:r>
              <a:rPr sz="4250" b="1" spc="-130" dirty="0">
                <a:solidFill>
                  <a:srgbClr val="1D202A"/>
                </a:solidFill>
                <a:latin typeface="Tahoma"/>
                <a:cs typeface="Tahoma"/>
              </a:rPr>
              <a:t>05</a:t>
            </a:r>
            <a:endParaRPr sz="4250">
              <a:latin typeface="Tahoma"/>
              <a:cs typeface="Tahoma"/>
            </a:endParaRPr>
          </a:p>
          <a:p>
            <a:pPr marL="372745">
              <a:lnSpc>
                <a:spcPct val="100000"/>
              </a:lnSpc>
              <a:spcBef>
                <a:spcPts val="1445"/>
              </a:spcBef>
            </a:pPr>
            <a:r>
              <a:rPr sz="4250" b="1" spc="-130" dirty="0">
                <a:solidFill>
                  <a:srgbClr val="1D202A"/>
                </a:solidFill>
                <a:latin typeface="Tahoma"/>
                <a:cs typeface="Tahoma"/>
              </a:rPr>
              <a:t>06</a:t>
            </a:r>
            <a:endParaRPr sz="4250">
              <a:latin typeface="Tahoma"/>
              <a:cs typeface="Tahoma"/>
            </a:endParaRPr>
          </a:p>
          <a:p>
            <a:pPr marL="383540">
              <a:lnSpc>
                <a:spcPct val="100000"/>
              </a:lnSpc>
              <a:spcBef>
                <a:spcPts val="1595"/>
              </a:spcBef>
            </a:pPr>
            <a:r>
              <a:rPr sz="4250" b="1" spc="-220" dirty="0">
                <a:solidFill>
                  <a:srgbClr val="1D202A"/>
                </a:solidFill>
                <a:latin typeface="Tahoma"/>
                <a:cs typeface="Tahoma"/>
              </a:rPr>
              <a:t>07</a:t>
            </a:r>
            <a:endParaRPr sz="42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8037" y="5047329"/>
            <a:ext cx="242951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45" dirty="0">
                <a:solidFill>
                  <a:srgbClr val="90B8D5"/>
                </a:solidFill>
                <a:latin typeface="Cambria"/>
                <a:cs typeface="Cambria"/>
              </a:rPr>
              <a:t>SWOT</a:t>
            </a:r>
            <a:r>
              <a:rPr sz="2500" spc="204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2500" spc="180" dirty="0">
                <a:solidFill>
                  <a:srgbClr val="90B8D5"/>
                </a:solidFill>
                <a:latin typeface="Cambria"/>
                <a:cs typeface="Cambria"/>
              </a:rPr>
              <a:t>Analysis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8037" y="6642391"/>
            <a:ext cx="227139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4" dirty="0">
                <a:solidFill>
                  <a:srgbClr val="90B8D5"/>
                </a:solidFill>
                <a:latin typeface="Cambria"/>
                <a:cs typeface="Cambria"/>
              </a:rPr>
              <a:t>Cost</a:t>
            </a:r>
            <a:r>
              <a:rPr sz="2500" spc="22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2500" spc="135" dirty="0">
                <a:solidFill>
                  <a:srgbClr val="90B8D5"/>
                </a:solidFill>
                <a:latin typeface="Cambria"/>
                <a:cs typeface="Cambria"/>
              </a:rPr>
              <a:t>Structure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8037" y="7434767"/>
            <a:ext cx="194754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65" dirty="0">
                <a:solidFill>
                  <a:srgbClr val="90B8D5"/>
                </a:solidFill>
                <a:latin typeface="Cambria"/>
                <a:cs typeface="Cambria"/>
              </a:rPr>
              <a:t>Competitors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8037" y="8279148"/>
            <a:ext cx="496506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4" dirty="0">
                <a:solidFill>
                  <a:srgbClr val="90B8D5"/>
                </a:solidFill>
                <a:latin typeface="Cambria"/>
                <a:cs typeface="Cambria"/>
              </a:rPr>
              <a:t>Market</a:t>
            </a:r>
            <a:r>
              <a:rPr sz="2500" spc="27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2500" spc="140" dirty="0">
                <a:solidFill>
                  <a:srgbClr val="90B8D5"/>
                </a:solidFill>
                <a:latin typeface="Cambria"/>
                <a:cs typeface="Cambria"/>
              </a:rPr>
              <a:t>Trend</a:t>
            </a:r>
            <a:r>
              <a:rPr sz="2500" spc="27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2500" spc="170" dirty="0">
                <a:solidFill>
                  <a:srgbClr val="90B8D5"/>
                </a:solidFill>
                <a:latin typeface="Cambria"/>
                <a:cs typeface="Cambria"/>
              </a:rPr>
              <a:t>and</a:t>
            </a:r>
            <a:r>
              <a:rPr sz="2500" spc="27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2500" spc="130" dirty="0">
                <a:solidFill>
                  <a:srgbClr val="90B8D5"/>
                </a:solidFill>
                <a:latin typeface="Cambria"/>
                <a:cs typeface="Cambria"/>
              </a:rPr>
              <a:t>Future</a:t>
            </a:r>
            <a:r>
              <a:rPr sz="2500" spc="28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2500" spc="190" dirty="0">
                <a:solidFill>
                  <a:srgbClr val="90B8D5"/>
                </a:solidFill>
                <a:latin typeface="Cambria"/>
                <a:cs typeface="Cambria"/>
              </a:rPr>
              <a:t>Goals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8037" y="3337214"/>
            <a:ext cx="68707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70" dirty="0">
                <a:solidFill>
                  <a:srgbClr val="90B8D5"/>
                </a:solidFill>
                <a:latin typeface="Cambria"/>
                <a:cs typeface="Cambria"/>
              </a:rPr>
              <a:t>I</a:t>
            </a:r>
            <a:r>
              <a:rPr sz="2500" spc="105" dirty="0">
                <a:solidFill>
                  <a:srgbClr val="90B8D5"/>
                </a:solidFill>
                <a:latin typeface="Cambria"/>
                <a:cs typeface="Cambria"/>
              </a:rPr>
              <a:t>d</a:t>
            </a:r>
            <a:r>
              <a:rPr sz="2500" spc="150" dirty="0">
                <a:solidFill>
                  <a:srgbClr val="90B8D5"/>
                </a:solidFill>
                <a:latin typeface="Cambria"/>
                <a:cs typeface="Cambria"/>
              </a:rPr>
              <a:t>e</a:t>
            </a:r>
            <a:r>
              <a:rPr sz="2500" spc="220" dirty="0">
                <a:solidFill>
                  <a:srgbClr val="90B8D5"/>
                </a:solidFill>
                <a:latin typeface="Cambria"/>
                <a:cs typeface="Cambria"/>
              </a:rPr>
              <a:t>a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8037" y="4192272"/>
            <a:ext cx="130175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15" dirty="0">
                <a:solidFill>
                  <a:srgbClr val="90B8D5"/>
                </a:solidFill>
                <a:latin typeface="Cambria"/>
                <a:cs typeface="Cambria"/>
              </a:rPr>
              <a:t>S</a:t>
            </a:r>
            <a:r>
              <a:rPr sz="2500" spc="100" dirty="0">
                <a:solidFill>
                  <a:srgbClr val="90B8D5"/>
                </a:solidFill>
                <a:latin typeface="Cambria"/>
                <a:cs typeface="Cambria"/>
              </a:rPr>
              <a:t>o</a:t>
            </a:r>
            <a:r>
              <a:rPr sz="2500" spc="125" dirty="0">
                <a:solidFill>
                  <a:srgbClr val="90B8D5"/>
                </a:solidFill>
                <a:latin typeface="Cambria"/>
                <a:cs typeface="Cambria"/>
              </a:rPr>
              <a:t>l</a:t>
            </a:r>
            <a:r>
              <a:rPr sz="2500" spc="80" dirty="0">
                <a:solidFill>
                  <a:srgbClr val="90B8D5"/>
                </a:solidFill>
                <a:latin typeface="Cambria"/>
                <a:cs typeface="Cambria"/>
              </a:rPr>
              <a:t>u</a:t>
            </a:r>
            <a:r>
              <a:rPr sz="2500" spc="180" dirty="0">
                <a:solidFill>
                  <a:srgbClr val="90B8D5"/>
                </a:solidFill>
                <a:latin typeface="Cambria"/>
                <a:cs typeface="Cambria"/>
              </a:rPr>
              <a:t>t</a:t>
            </a:r>
            <a:r>
              <a:rPr sz="2500" spc="125" dirty="0">
                <a:solidFill>
                  <a:srgbClr val="90B8D5"/>
                </a:solidFill>
                <a:latin typeface="Cambria"/>
                <a:cs typeface="Cambria"/>
              </a:rPr>
              <a:t>i</a:t>
            </a:r>
            <a:r>
              <a:rPr sz="2500" spc="100" dirty="0">
                <a:solidFill>
                  <a:srgbClr val="90B8D5"/>
                </a:solidFill>
                <a:latin typeface="Cambria"/>
                <a:cs typeface="Cambria"/>
              </a:rPr>
              <a:t>o</a:t>
            </a:r>
            <a:r>
              <a:rPr sz="2500" spc="180" dirty="0">
                <a:solidFill>
                  <a:srgbClr val="90B8D5"/>
                </a:solidFill>
                <a:latin typeface="Cambria"/>
                <a:cs typeface="Cambria"/>
              </a:rPr>
              <a:t>n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88037" y="5852368"/>
            <a:ext cx="514985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95" dirty="0">
                <a:solidFill>
                  <a:srgbClr val="90B8D5"/>
                </a:solidFill>
                <a:latin typeface="Cambria"/>
                <a:cs typeface="Cambria"/>
              </a:rPr>
              <a:t>Marketing</a:t>
            </a:r>
            <a:r>
              <a:rPr lang="en-US" sz="2500" spc="265" dirty="0">
                <a:solidFill>
                  <a:srgbClr val="90B8D5"/>
                </a:solidFill>
                <a:latin typeface="Cambria"/>
                <a:cs typeface="Cambria"/>
              </a:rPr>
              <a:t> Channel</a:t>
            </a:r>
            <a:endParaRPr sz="250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92493" y="5998973"/>
            <a:ext cx="3695700" cy="4302125"/>
            <a:chOff x="14592493" y="5985118"/>
            <a:chExt cx="3695700" cy="4302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92493" y="7573924"/>
              <a:ext cx="3695506" cy="2713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887961" y="5985118"/>
              <a:ext cx="1400175" cy="2085339"/>
            </a:xfrm>
            <a:custGeom>
              <a:avLst/>
              <a:gdLst/>
              <a:ahLst/>
              <a:cxnLst/>
              <a:rect l="l" t="t" r="r" b="b"/>
              <a:pathLst>
                <a:path w="1400175" h="2085340">
                  <a:moveTo>
                    <a:pt x="1042563" y="2085109"/>
                  </a:moveTo>
                  <a:lnTo>
                    <a:pt x="994832" y="2084036"/>
                  </a:lnTo>
                  <a:lnTo>
                    <a:pt x="947660" y="2080848"/>
                  </a:lnTo>
                  <a:lnTo>
                    <a:pt x="901086" y="2075592"/>
                  </a:lnTo>
                  <a:lnTo>
                    <a:pt x="855154" y="2068312"/>
                  </a:lnTo>
                  <a:lnTo>
                    <a:pt x="809910" y="2059055"/>
                  </a:lnTo>
                  <a:lnTo>
                    <a:pt x="765402" y="2047868"/>
                  </a:lnTo>
                  <a:lnTo>
                    <a:pt x="721674" y="2034795"/>
                  </a:lnTo>
                  <a:lnTo>
                    <a:pt x="678773" y="2019884"/>
                  </a:lnTo>
                  <a:lnTo>
                    <a:pt x="636745" y="2003180"/>
                  </a:lnTo>
                  <a:lnTo>
                    <a:pt x="595636" y="1984729"/>
                  </a:lnTo>
                  <a:lnTo>
                    <a:pt x="555491" y="1964577"/>
                  </a:lnTo>
                  <a:lnTo>
                    <a:pt x="516357" y="1942770"/>
                  </a:lnTo>
                  <a:lnTo>
                    <a:pt x="478280" y="1919354"/>
                  </a:lnTo>
                  <a:lnTo>
                    <a:pt x="441306" y="1894375"/>
                  </a:lnTo>
                  <a:lnTo>
                    <a:pt x="405480" y="1867880"/>
                  </a:lnTo>
                  <a:lnTo>
                    <a:pt x="370850" y="1839913"/>
                  </a:lnTo>
                  <a:lnTo>
                    <a:pt x="337460" y="1810522"/>
                  </a:lnTo>
                  <a:lnTo>
                    <a:pt x="305357" y="1779752"/>
                  </a:lnTo>
                  <a:lnTo>
                    <a:pt x="274587" y="1747649"/>
                  </a:lnTo>
                  <a:lnTo>
                    <a:pt x="245195" y="1714259"/>
                  </a:lnTo>
                  <a:lnTo>
                    <a:pt x="217229" y="1679628"/>
                  </a:lnTo>
                  <a:lnTo>
                    <a:pt x="190733" y="1643803"/>
                  </a:lnTo>
                  <a:lnTo>
                    <a:pt x="165755" y="1606829"/>
                  </a:lnTo>
                  <a:lnTo>
                    <a:pt x="142339" y="1568752"/>
                  </a:lnTo>
                  <a:lnTo>
                    <a:pt x="120532" y="1529618"/>
                  </a:lnTo>
                  <a:lnTo>
                    <a:pt x="100380" y="1489473"/>
                  </a:lnTo>
                  <a:lnTo>
                    <a:pt x="81929" y="1448364"/>
                  </a:lnTo>
                  <a:lnTo>
                    <a:pt x="65224" y="1406335"/>
                  </a:lnTo>
                  <a:lnTo>
                    <a:pt x="50313" y="1363434"/>
                  </a:lnTo>
                  <a:lnTo>
                    <a:pt x="37241" y="1319706"/>
                  </a:lnTo>
                  <a:lnTo>
                    <a:pt x="26053" y="1275198"/>
                  </a:lnTo>
                  <a:lnTo>
                    <a:pt x="16796" y="1229955"/>
                  </a:lnTo>
                  <a:lnTo>
                    <a:pt x="9517" y="1184023"/>
                  </a:lnTo>
                  <a:lnTo>
                    <a:pt x="4260" y="1137448"/>
                  </a:lnTo>
                  <a:lnTo>
                    <a:pt x="1072" y="1090276"/>
                  </a:lnTo>
                  <a:lnTo>
                    <a:pt x="0" y="1042554"/>
                  </a:lnTo>
                  <a:lnTo>
                    <a:pt x="1072" y="994832"/>
                  </a:lnTo>
                  <a:lnTo>
                    <a:pt x="4260" y="947660"/>
                  </a:lnTo>
                  <a:lnTo>
                    <a:pt x="9517" y="901085"/>
                  </a:lnTo>
                  <a:lnTo>
                    <a:pt x="16796" y="855153"/>
                  </a:lnTo>
                  <a:lnTo>
                    <a:pt x="26053" y="809910"/>
                  </a:lnTo>
                  <a:lnTo>
                    <a:pt x="37241" y="765402"/>
                  </a:lnTo>
                  <a:lnTo>
                    <a:pt x="50313" y="721674"/>
                  </a:lnTo>
                  <a:lnTo>
                    <a:pt x="65224" y="678773"/>
                  </a:lnTo>
                  <a:lnTo>
                    <a:pt x="81929" y="636745"/>
                  </a:lnTo>
                  <a:lnTo>
                    <a:pt x="100380" y="595635"/>
                  </a:lnTo>
                  <a:lnTo>
                    <a:pt x="120532" y="555491"/>
                  </a:lnTo>
                  <a:lnTo>
                    <a:pt x="142339" y="516357"/>
                  </a:lnTo>
                  <a:lnTo>
                    <a:pt x="165755" y="478280"/>
                  </a:lnTo>
                  <a:lnTo>
                    <a:pt x="190733" y="441305"/>
                  </a:lnTo>
                  <a:lnTo>
                    <a:pt x="217229" y="405480"/>
                  </a:lnTo>
                  <a:lnTo>
                    <a:pt x="245195" y="370849"/>
                  </a:lnTo>
                  <a:lnTo>
                    <a:pt x="274587" y="337460"/>
                  </a:lnTo>
                  <a:lnTo>
                    <a:pt x="305357" y="305357"/>
                  </a:lnTo>
                  <a:lnTo>
                    <a:pt x="337460" y="274586"/>
                  </a:lnTo>
                  <a:lnTo>
                    <a:pt x="370850" y="245195"/>
                  </a:lnTo>
                  <a:lnTo>
                    <a:pt x="405480" y="217229"/>
                  </a:lnTo>
                  <a:lnTo>
                    <a:pt x="441306" y="190733"/>
                  </a:lnTo>
                  <a:lnTo>
                    <a:pt x="478280" y="165755"/>
                  </a:lnTo>
                  <a:lnTo>
                    <a:pt x="516357" y="142339"/>
                  </a:lnTo>
                  <a:lnTo>
                    <a:pt x="555491" y="120532"/>
                  </a:lnTo>
                  <a:lnTo>
                    <a:pt x="595636" y="100380"/>
                  </a:lnTo>
                  <a:lnTo>
                    <a:pt x="636745" y="81929"/>
                  </a:lnTo>
                  <a:lnTo>
                    <a:pt x="678773" y="65224"/>
                  </a:lnTo>
                  <a:lnTo>
                    <a:pt x="721674" y="50313"/>
                  </a:lnTo>
                  <a:lnTo>
                    <a:pt x="765402" y="37241"/>
                  </a:lnTo>
                  <a:lnTo>
                    <a:pt x="809910" y="26053"/>
                  </a:lnTo>
                  <a:lnTo>
                    <a:pt x="855154" y="16796"/>
                  </a:lnTo>
                  <a:lnTo>
                    <a:pt x="901086" y="9517"/>
                  </a:lnTo>
                  <a:lnTo>
                    <a:pt x="947660" y="4260"/>
                  </a:lnTo>
                  <a:lnTo>
                    <a:pt x="994832" y="1072"/>
                  </a:lnTo>
                  <a:lnTo>
                    <a:pt x="1042554" y="0"/>
                  </a:lnTo>
                  <a:lnTo>
                    <a:pt x="1090276" y="1072"/>
                  </a:lnTo>
                  <a:lnTo>
                    <a:pt x="1137448" y="4260"/>
                  </a:lnTo>
                  <a:lnTo>
                    <a:pt x="1184023" y="9517"/>
                  </a:lnTo>
                  <a:lnTo>
                    <a:pt x="1229955" y="16796"/>
                  </a:lnTo>
                  <a:lnTo>
                    <a:pt x="1275198" y="26053"/>
                  </a:lnTo>
                  <a:lnTo>
                    <a:pt x="1319706" y="37241"/>
                  </a:lnTo>
                  <a:lnTo>
                    <a:pt x="1363434" y="50313"/>
                  </a:lnTo>
                  <a:lnTo>
                    <a:pt x="1400038" y="63035"/>
                  </a:lnTo>
                  <a:lnTo>
                    <a:pt x="1400038" y="2022073"/>
                  </a:lnTo>
                  <a:lnTo>
                    <a:pt x="1363434" y="2034795"/>
                  </a:lnTo>
                  <a:lnTo>
                    <a:pt x="1319706" y="2047868"/>
                  </a:lnTo>
                  <a:lnTo>
                    <a:pt x="1275198" y="2059055"/>
                  </a:lnTo>
                  <a:lnTo>
                    <a:pt x="1229955" y="2068312"/>
                  </a:lnTo>
                  <a:lnTo>
                    <a:pt x="1184023" y="2075592"/>
                  </a:lnTo>
                  <a:lnTo>
                    <a:pt x="1137448" y="2080848"/>
                  </a:lnTo>
                  <a:lnTo>
                    <a:pt x="1090276" y="2084036"/>
                  </a:lnTo>
                  <a:lnTo>
                    <a:pt x="1042563" y="2085109"/>
                  </a:lnTo>
                  <a:close/>
                </a:path>
              </a:pathLst>
            </a:custGeom>
            <a:solidFill>
              <a:srgbClr val="9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1"/>
            <a:ext cx="6375400" cy="6414770"/>
            <a:chOff x="0" y="1"/>
            <a:chExt cx="6375400" cy="64147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28186"/>
              <a:ext cx="3126079" cy="46862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"/>
              <a:ext cx="6375400" cy="4733925"/>
            </a:xfrm>
            <a:custGeom>
              <a:avLst/>
              <a:gdLst/>
              <a:ahLst/>
              <a:cxnLst/>
              <a:rect l="l" t="t" r="r" b="b"/>
              <a:pathLst>
                <a:path w="6375400" h="4733925">
                  <a:moveTo>
                    <a:pt x="3040152" y="4631727"/>
                  </a:moveTo>
                  <a:lnTo>
                    <a:pt x="1072458" y="4631727"/>
                  </a:lnTo>
                  <a:lnTo>
                    <a:pt x="630504" y="4504727"/>
                  </a:lnTo>
                  <a:lnTo>
                    <a:pt x="587411" y="4479327"/>
                  </a:lnTo>
                  <a:lnTo>
                    <a:pt x="501863" y="4453927"/>
                  </a:lnTo>
                  <a:lnTo>
                    <a:pt x="459414" y="4428527"/>
                  </a:lnTo>
                  <a:lnTo>
                    <a:pt x="375176" y="4403127"/>
                  </a:lnTo>
                  <a:lnTo>
                    <a:pt x="333393" y="4377727"/>
                  </a:lnTo>
                  <a:lnTo>
                    <a:pt x="291839" y="4365027"/>
                  </a:lnTo>
                  <a:lnTo>
                    <a:pt x="250515" y="4339627"/>
                  </a:lnTo>
                  <a:lnTo>
                    <a:pt x="209424" y="4326927"/>
                  </a:lnTo>
                  <a:lnTo>
                    <a:pt x="168570" y="4301527"/>
                  </a:lnTo>
                  <a:lnTo>
                    <a:pt x="127955" y="4288827"/>
                  </a:lnTo>
                  <a:lnTo>
                    <a:pt x="87581" y="4263427"/>
                  </a:lnTo>
                  <a:lnTo>
                    <a:pt x="47452" y="4250727"/>
                  </a:lnTo>
                  <a:lnTo>
                    <a:pt x="0" y="4220315"/>
                  </a:lnTo>
                  <a:lnTo>
                    <a:pt x="0" y="0"/>
                  </a:lnTo>
                  <a:lnTo>
                    <a:pt x="6354569" y="0"/>
                  </a:lnTo>
                  <a:lnTo>
                    <a:pt x="6358537" y="34328"/>
                  </a:lnTo>
                  <a:lnTo>
                    <a:pt x="6362432" y="85128"/>
                  </a:lnTo>
                  <a:lnTo>
                    <a:pt x="6365817" y="135928"/>
                  </a:lnTo>
                  <a:lnTo>
                    <a:pt x="6368688" y="186728"/>
                  </a:lnTo>
                  <a:lnTo>
                    <a:pt x="6371044" y="224828"/>
                  </a:lnTo>
                  <a:lnTo>
                    <a:pt x="6372881" y="275628"/>
                  </a:lnTo>
                  <a:lnTo>
                    <a:pt x="6374196" y="326428"/>
                  </a:lnTo>
                  <a:lnTo>
                    <a:pt x="6374988" y="377228"/>
                  </a:lnTo>
                  <a:lnTo>
                    <a:pt x="6375252" y="415328"/>
                  </a:lnTo>
                  <a:lnTo>
                    <a:pt x="6374988" y="466128"/>
                  </a:lnTo>
                  <a:lnTo>
                    <a:pt x="6374196" y="516928"/>
                  </a:lnTo>
                  <a:lnTo>
                    <a:pt x="6372881" y="567728"/>
                  </a:lnTo>
                  <a:lnTo>
                    <a:pt x="6371044" y="618528"/>
                  </a:lnTo>
                  <a:lnTo>
                    <a:pt x="6368688" y="656628"/>
                  </a:lnTo>
                  <a:lnTo>
                    <a:pt x="6365817" y="707428"/>
                  </a:lnTo>
                  <a:lnTo>
                    <a:pt x="6362432" y="758228"/>
                  </a:lnTo>
                  <a:lnTo>
                    <a:pt x="6358537" y="809028"/>
                  </a:lnTo>
                  <a:lnTo>
                    <a:pt x="6354134" y="847128"/>
                  </a:lnTo>
                  <a:lnTo>
                    <a:pt x="6349226" y="897928"/>
                  </a:lnTo>
                  <a:lnTo>
                    <a:pt x="6343815" y="948728"/>
                  </a:lnTo>
                  <a:lnTo>
                    <a:pt x="6337906" y="986828"/>
                  </a:lnTo>
                  <a:lnTo>
                    <a:pt x="6331499" y="1037628"/>
                  </a:lnTo>
                  <a:lnTo>
                    <a:pt x="6324599" y="1088428"/>
                  </a:lnTo>
                  <a:lnTo>
                    <a:pt x="6317207" y="1126528"/>
                  </a:lnTo>
                  <a:lnTo>
                    <a:pt x="6309326" y="1177328"/>
                  </a:lnTo>
                  <a:lnTo>
                    <a:pt x="6300960" y="1228128"/>
                  </a:lnTo>
                  <a:lnTo>
                    <a:pt x="6292111" y="1266228"/>
                  </a:lnTo>
                  <a:lnTo>
                    <a:pt x="6282782" y="1317028"/>
                  </a:lnTo>
                  <a:lnTo>
                    <a:pt x="6272975" y="1355128"/>
                  </a:lnTo>
                  <a:lnTo>
                    <a:pt x="6262693" y="1405928"/>
                  </a:lnTo>
                  <a:lnTo>
                    <a:pt x="6251939" y="1444028"/>
                  </a:lnTo>
                  <a:lnTo>
                    <a:pt x="6240716" y="1494828"/>
                  </a:lnTo>
                  <a:lnTo>
                    <a:pt x="6229026" y="1532928"/>
                  </a:lnTo>
                  <a:lnTo>
                    <a:pt x="6216872" y="1583728"/>
                  </a:lnTo>
                  <a:lnTo>
                    <a:pt x="6204258" y="1621828"/>
                  </a:lnTo>
                  <a:lnTo>
                    <a:pt x="6191185" y="1672628"/>
                  </a:lnTo>
                  <a:lnTo>
                    <a:pt x="6177656" y="1710728"/>
                  </a:lnTo>
                  <a:lnTo>
                    <a:pt x="6163674" y="1761528"/>
                  </a:lnTo>
                  <a:lnTo>
                    <a:pt x="6149243" y="1799628"/>
                  </a:lnTo>
                  <a:lnTo>
                    <a:pt x="6134364" y="1850428"/>
                  </a:lnTo>
                  <a:lnTo>
                    <a:pt x="6119040" y="1888528"/>
                  </a:lnTo>
                  <a:lnTo>
                    <a:pt x="6103274" y="1926628"/>
                  </a:lnTo>
                  <a:lnTo>
                    <a:pt x="6087069" y="1977428"/>
                  </a:lnTo>
                  <a:lnTo>
                    <a:pt x="6070428" y="2015528"/>
                  </a:lnTo>
                  <a:lnTo>
                    <a:pt x="6053353" y="2053628"/>
                  </a:lnTo>
                  <a:lnTo>
                    <a:pt x="6035848" y="2104428"/>
                  </a:lnTo>
                  <a:lnTo>
                    <a:pt x="6017914" y="2142528"/>
                  </a:lnTo>
                  <a:lnTo>
                    <a:pt x="5999554" y="2180628"/>
                  </a:lnTo>
                  <a:lnTo>
                    <a:pt x="5980772" y="2231428"/>
                  </a:lnTo>
                  <a:lnTo>
                    <a:pt x="5961570" y="2269528"/>
                  </a:lnTo>
                  <a:lnTo>
                    <a:pt x="5941951" y="2307628"/>
                  </a:lnTo>
                  <a:lnTo>
                    <a:pt x="5921917" y="2345728"/>
                  </a:lnTo>
                  <a:lnTo>
                    <a:pt x="5901472" y="2383828"/>
                  </a:lnTo>
                  <a:lnTo>
                    <a:pt x="5880617" y="2434628"/>
                  </a:lnTo>
                  <a:lnTo>
                    <a:pt x="5859357" y="2472728"/>
                  </a:lnTo>
                  <a:lnTo>
                    <a:pt x="5837692" y="2510828"/>
                  </a:lnTo>
                  <a:lnTo>
                    <a:pt x="5815628" y="2548927"/>
                  </a:lnTo>
                  <a:lnTo>
                    <a:pt x="5793165" y="2587027"/>
                  </a:lnTo>
                  <a:lnTo>
                    <a:pt x="5770306" y="2625127"/>
                  </a:lnTo>
                  <a:lnTo>
                    <a:pt x="5747056" y="2663227"/>
                  </a:lnTo>
                  <a:lnTo>
                    <a:pt x="5723415" y="2701327"/>
                  </a:lnTo>
                  <a:lnTo>
                    <a:pt x="5699388" y="2739427"/>
                  </a:lnTo>
                  <a:lnTo>
                    <a:pt x="5674976" y="2777527"/>
                  </a:lnTo>
                  <a:lnTo>
                    <a:pt x="5650182" y="2815627"/>
                  </a:lnTo>
                  <a:lnTo>
                    <a:pt x="5625010" y="2853727"/>
                  </a:lnTo>
                  <a:lnTo>
                    <a:pt x="5599462" y="2891827"/>
                  </a:lnTo>
                  <a:lnTo>
                    <a:pt x="5573540" y="2929927"/>
                  </a:lnTo>
                  <a:lnTo>
                    <a:pt x="5547248" y="2968027"/>
                  </a:lnTo>
                  <a:lnTo>
                    <a:pt x="5520588" y="3006127"/>
                  </a:lnTo>
                  <a:lnTo>
                    <a:pt x="5493563" y="3031527"/>
                  </a:lnTo>
                  <a:lnTo>
                    <a:pt x="5466176" y="3069627"/>
                  </a:lnTo>
                  <a:lnTo>
                    <a:pt x="5438429" y="3107727"/>
                  </a:lnTo>
                  <a:lnTo>
                    <a:pt x="5410325" y="3145827"/>
                  </a:lnTo>
                  <a:lnTo>
                    <a:pt x="5381867" y="3171227"/>
                  </a:lnTo>
                  <a:lnTo>
                    <a:pt x="5353057" y="3209327"/>
                  </a:lnTo>
                  <a:lnTo>
                    <a:pt x="5323899" y="3247427"/>
                  </a:lnTo>
                  <a:lnTo>
                    <a:pt x="5294395" y="3272827"/>
                  </a:lnTo>
                  <a:lnTo>
                    <a:pt x="5264548" y="3310927"/>
                  </a:lnTo>
                  <a:lnTo>
                    <a:pt x="5234361" y="3349027"/>
                  </a:lnTo>
                  <a:lnTo>
                    <a:pt x="5203836" y="3374427"/>
                  </a:lnTo>
                  <a:lnTo>
                    <a:pt x="5172975" y="3412527"/>
                  </a:lnTo>
                  <a:lnTo>
                    <a:pt x="5141783" y="3437927"/>
                  </a:lnTo>
                  <a:lnTo>
                    <a:pt x="5110261" y="3476027"/>
                  </a:lnTo>
                  <a:lnTo>
                    <a:pt x="5078413" y="3501427"/>
                  </a:lnTo>
                  <a:lnTo>
                    <a:pt x="5046241" y="3539527"/>
                  </a:lnTo>
                  <a:lnTo>
                    <a:pt x="5013747" y="3564927"/>
                  </a:lnTo>
                  <a:lnTo>
                    <a:pt x="4980935" y="3603027"/>
                  </a:lnTo>
                  <a:lnTo>
                    <a:pt x="4914367" y="3653827"/>
                  </a:lnTo>
                  <a:lnTo>
                    <a:pt x="4880616" y="3691927"/>
                  </a:lnTo>
                  <a:lnTo>
                    <a:pt x="4812194" y="3742727"/>
                  </a:lnTo>
                  <a:lnTo>
                    <a:pt x="4777529" y="3780827"/>
                  </a:lnTo>
                  <a:lnTo>
                    <a:pt x="4707304" y="3831627"/>
                  </a:lnTo>
                  <a:lnTo>
                    <a:pt x="4599769" y="3907827"/>
                  </a:lnTo>
                  <a:lnTo>
                    <a:pt x="4489664" y="3984027"/>
                  </a:lnTo>
                  <a:lnTo>
                    <a:pt x="4377064" y="4060227"/>
                  </a:lnTo>
                  <a:lnTo>
                    <a:pt x="4223176" y="4161827"/>
                  </a:lnTo>
                  <a:lnTo>
                    <a:pt x="4184052" y="4174527"/>
                  </a:lnTo>
                  <a:lnTo>
                    <a:pt x="4065158" y="4250727"/>
                  </a:lnTo>
                  <a:lnTo>
                    <a:pt x="4025028" y="4263427"/>
                  </a:lnTo>
                  <a:lnTo>
                    <a:pt x="3984655" y="4288827"/>
                  </a:lnTo>
                  <a:lnTo>
                    <a:pt x="3944039" y="4301527"/>
                  </a:lnTo>
                  <a:lnTo>
                    <a:pt x="3903185" y="4326927"/>
                  </a:lnTo>
                  <a:lnTo>
                    <a:pt x="3862095" y="4339627"/>
                  </a:lnTo>
                  <a:lnTo>
                    <a:pt x="3820771" y="4365027"/>
                  </a:lnTo>
                  <a:lnTo>
                    <a:pt x="3779216" y="4377727"/>
                  </a:lnTo>
                  <a:lnTo>
                    <a:pt x="3737434" y="4403127"/>
                  </a:lnTo>
                  <a:lnTo>
                    <a:pt x="3653196" y="4428527"/>
                  </a:lnTo>
                  <a:lnTo>
                    <a:pt x="3610746" y="4453927"/>
                  </a:lnTo>
                  <a:lnTo>
                    <a:pt x="3525198" y="4479327"/>
                  </a:lnTo>
                  <a:lnTo>
                    <a:pt x="3482106" y="4504727"/>
                  </a:lnTo>
                  <a:lnTo>
                    <a:pt x="3040152" y="4631727"/>
                  </a:lnTo>
                  <a:close/>
                </a:path>
                <a:path w="6375400" h="4733925">
                  <a:moveTo>
                    <a:pt x="2858140" y="4669827"/>
                  </a:moveTo>
                  <a:lnTo>
                    <a:pt x="1254470" y="4669827"/>
                  </a:lnTo>
                  <a:lnTo>
                    <a:pt x="1117696" y="4631727"/>
                  </a:lnTo>
                  <a:lnTo>
                    <a:pt x="2994914" y="4631727"/>
                  </a:lnTo>
                  <a:lnTo>
                    <a:pt x="2858140" y="4669827"/>
                  </a:lnTo>
                  <a:close/>
                </a:path>
                <a:path w="6375400" h="4733925">
                  <a:moveTo>
                    <a:pt x="2719833" y="4695227"/>
                  </a:moveTo>
                  <a:lnTo>
                    <a:pt x="1392777" y="4695227"/>
                  </a:lnTo>
                  <a:lnTo>
                    <a:pt x="1300405" y="4669827"/>
                  </a:lnTo>
                  <a:lnTo>
                    <a:pt x="2812204" y="4669827"/>
                  </a:lnTo>
                  <a:lnTo>
                    <a:pt x="2719833" y="4695227"/>
                  </a:lnTo>
                  <a:close/>
                </a:path>
                <a:path w="6375400" h="4733925">
                  <a:moveTo>
                    <a:pt x="2626813" y="4707927"/>
                  </a:moveTo>
                  <a:lnTo>
                    <a:pt x="1485797" y="4707927"/>
                  </a:lnTo>
                  <a:lnTo>
                    <a:pt x="1439207" y="4695227"/>
                  </a:lnTo>
                  <a:lnTo>
                    <a:pt x="2673403" y="4695227"/>
                  </a:lnTo>
                  <a:lnTo>
                    <a:pt x="2626813" y="4707927"/>
                  </a:lnTo>
                  <a:close/>
                </a:path>
                <a:path w="6375400" h="4733925">
                  <a:moveTo>
                    <a:pt x="2486115" y="4720627"/>
                  </a:moveTo>
                  <a:lnTo>
                    <a:pt x="1626495" y="4720627"/>
                  </a:lnTo>
                  <a:lnTo>
                    <a:pt x="1579443" y="4707927"/>
                  </a:lnTo>
                  <a:lnTo>
                    <a:pt x="2533167" y="4707927"/>
                  </a:lnTo>
                  <a:lnTo>
                    <a:pt x="2486115" y="4720627"/>
                  </a:lnTo>
                  <a:close/>
                </a:path>
                <a:path w="6375400" h="4733925">
                  <a:moveTo>
                    <a:pt x="2344084" y="4733327"/>
                  </a:moveTo>
                  <a:lnTo>
                    <a:pt x="1768526" y="4733327"/>
                  </a:lnTo>
                  <a:lnTo>
                    <a:pt x="1721040" y="4720627"/>
                  </a:lnTo>
                  <a:lnTo>
                    <a:pt x="2391570" y="4720627"/>
                  </a:lnTo>
                  <a:lnTo>
                    <a:pt x="2344084" y="4733327"/>
                  </a:lnTo>
                  <a:close/>
                </a:path>
              </a:pathLst>
            </a:custGeom>
            <a:solidFill>
              <a:srgbClr val="9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670274" y="1342613"/>
            <a:ext cx="8154670" cy="3798570"/>
            <a:chOff x="5670274" y="1342613"/>
            <a:chExt cx="8154670" cy="3798570"/>
          </a:xfrm>
        </p:grpSpPr>
        <p:sp>
          <p:nvSpPr>
            <p:cNvPr id="9" name="object 9"/>
            <p:cNvSpPr/>
            <p:nvPr/>
          </p:nvSpPr>
          <p:spPr>
            <a:xfrm>
              <a:off x="7461098" y="1342617"/>
              <a:ext cx="6363335" cy="1910714"/>
            </a:xfrm>
            <a:custGeom>
              <a:avLst/>
              <a:gdLst/>
              <a:ahLst/>
              <a:cxnLst/>
              <a:rect l="l" t="t" r="r" b="b"/>
              <a:pathLst>
                <a:path w="6363334" h="1910714">
                  <a:moveTo>
                    <a:pt x="466191" y="894600"/>
                  </a:moveTo>
                  <a:lnTo>
                    <a:pt x="449884" y="860056"/>
                  </a:lnTo>
                  <a:lnTo>
                    <a:pt x="421513" y="824230"/>
                  </a:lnTo>
                  <a:lnTo>
                    <a:pt x="273050" y="675665"/>
                  </a:lnTo>
                  <a:lnTo>
                    <a:pt x="205219" y="653884"/>
                  </a:lnTo>
                  <a:lnTo>
                    <a:pt x="172986" y="667194"/>
                  </a:lnTo>
                  <a:lnTo>
                    <a:pt x="149479" y="693534"/>
                  </a:lnTo>
                  <a:lnTo>
                    <a:pt x="140373" y="730592"/>
                  </a:lnTo>
                  <a:lnTo>
                    <a:pt x="140373" y="1198600"/>
                  </a:lnTo>
                  <a:lnTo>
                    <a:pt x="149479" y="1235659"/>
                  </a:lnTo>
                  <a:lnTo>
                    <a:pt x="169557" y="1258150"/>
                  </a:lnTo>
                  <a:lnTo>
                    <a:pt x="265404" y="1258150"/>
                  </a:lnTo>
                  <a:lnTo>
                    <a:pt x="273050" y="1253528"/>
                  </a:lnTo>
                  <a:lnTo>
                    <a:pt x="421513" y="1105065"/>
                  </a:lnTo>
                  <a:lnTo>
                    <a:pt x="449884" y="1069086"/>
                  </a:lnTo>
                  <a:lnTo>
                    <a:pt x="466191" y="1034453"/>
                  </a:lnTo>
                  <a:lnTo>
                    <a:pt x="466191" y="894600"/>
                  </a:lnTo>
                  <a:close/>
                </a:path>
                <a:path w="6363334" h="1910714">
                  <a:moveTo>
                    <a:pt x="6363208" y="918476"/>
                  </a:moveTo>
                  <a:lnTo>
                    <a:pt x="5633644" y="177304"/>
                  </a:lnTo>
                  <a:lnTo>
                    <a:pt x="1166761" y="177304"/>
                  </a:lnTo>
                  <a:lnTo>
                    <a:pt x="1166761" y="964869"/>
                  </a:lnTo>
                  <a:lnTo>
                    <a:pt x="1163789" y="996073"/>
                  </a:lnTo>
                  <a:lnTo>
                    <a:pt x="1162177" y="1001522"/>
                  </a:lnTo>
                  <a:lnTo>
                    <a:pt x="1164615" y="982472"/>
                  </a:lnTo>
                  <a:lnTo>
                    <a:pt x="1164615" y="947166"/>
                  </a:lnTo>
                  <a:lnTo>
                    <a:pt x="1162253" y="928725"/>
                  </a:lnTo>
                  <a:lnTo>
                    <a:pt x="1163713" y="933602"/>
                  </a:lnTo>
                  <a:lnTo>
                    <a:pt x="1166761" y="964869"/>
                  </a:lnTo>
                  <a:lnTo>
                    <a:pt x="1166761" y="177304"/>
                  </a:lnTo>
                  <a:lnTo>
                    <a:pt x="1158608" y="177304"/>
                  </a:lnTo>
                  <a:lnTo>
                    <a:pt x="1158608" y="1013548"/>
                  </a:lnTo>
                  <a:lnTo>
                    <a:pt x="1154836" y="1026312"/>
                  </a:lnTo>
                  <a:lnTo>
                    <a:pt x="1148689" y="1037945"/>
                  </a:lnTo>
                  <a:lnTo>
                    <a:pt x="1158608" y="1013548"/>
                  </a:lnTo>
                  <a:lnTo>
                    <a:pt x="1158608" y="177304"/>
                  </a:lnTo>
                  <a:lnTo>
                    <a:pt x="1158087" y="177304"/>
                  </a:lnTo>
                  <a:lnTo>
                    <a:pt x="1158087" y="914806"/>
                  </a:lnTo>
                  <a:lnTo>
                    <a:pt x="1149273" y="893127"/>
                  </a:lnTo>
                  <a:lnTo>
                    <a:pt x="1154645" y="903274"/>
                  </a:lnTo>
                  <a:lnTo>
                    <a:pt x="1158087" y="914806"/>
                  </a:lnTo>
                  <a:lnTo>
                    <a:pt x="1158087" y="177304"/>
                  </a:lnTo>
                  <a:lnTo>
                    <a:pt x="1142631" y="177304"/>
                  </a:lnTo>
                  <a:lnTo>
                    <a:pt x="1142631" y="1049439"/>
                  </a:lnTo>
                  <a:lnTo>
                    <a:pt x="1139850" y="1054709"/>
                  </a:lnTo>
                  <a:lnTo>
                    <a:pt x="1122032" y="1076426"/>
                  </a:lnTo>
                  <a:lnTo>
                    <a:pt x="1142631" y="1049439"/>
                  </a:lnTo>
                  <a:lnTo>
                    <a:pt x="1142631" y="177304"/>
                  </a:lnTo>
                  <a:lnTo>
                    <a:pt x="1142034" y="177304"/>
                  </a:lnTo>
                  <a:lnTo>
                    <a:pt x="1142034" y="879424"/>
                  </a:lnTo>
                  <a:lnTo>
                    <a:pt x="1123391" y="854976"/>
                  </a:lnTo>
                  <a:lnTo>
                    <a:pt x="1139634" y="874852"/>
                  </a:lnTo>
                  <a:lnTo>
                    <a:pt x="1142034" y="879424"/>
                  </a:lnTo>
                  <a:lnTo>
                    <a:pt x="1142034" y="177304"/>
                  </a:lnTo>
                  <a:lnTo>
                    <a:pt x="446811" y="177304"/>
                  </a:lnTo>
                  <a:lnTo>
                    <a:pt x="317309" y="47840"/>
                  </a:lnTo>
                  <a:lnTo>
                    <a:pt x="282435" y="21259"/>
                  </a:lnTo>
                  <a:lnTo>
                    <a:pt x="243166" y="5321"/>
                  </a:lnTo>
                  <a:lnTo>
                    <a:pt x="201714" y="0"/>
                  </a:lnTo>
                  <a:lnTo>
                    <a:pt x="160274" y="5321"/>
                  </a:lnTo>
                  <a:lnTo>
                    <a:pt x="121031" y="21259"/>
                  </a:lnTo>
                  <a:lnTo>
                    <a:pt x="86207" y="47840"/>
                  </a:lnTo>
                  <a:lnTo>
                    <a:pt x="0" y="134048"/>
                  </a:lnTo>
                  <a:lnTo>
                    <a:pt x="715111" y="849261"/>
                  </a:lnTo>
                  <a:lnTo>
                    <a:pt x="741692" y="884097"/>
                  </a:lnTo>
                  <a:lnTo>
                    <a:pt x="757643" y="923353"/>
                  </a:lnTo>
                  <a:lnTo>
                    <a:pt x="762952" y="964819"/>
                  </a:lnTo>
                  <a:lnTo>
                    <a:pt x="757643" y="1006284"/>
                  </a:lnTo>
                  <a:lnTo>
                    <a:pt x="741692" y="1045527"/>
                  </a:lnTo>
                  <a:lnTo>
                    <a:pt x="715111" y="1080363"/>
                  </a:lnTo>
                  <a:lnTo>
                    <a:pt x="0" y="1796097"/>
                  </a:lnTo>
                  <a:lnTo>
                    <a:pt x="86106" y="1882305"/>
                  </a:lnTo>
                  <a:lnTo>
                    <a:pt x="120980" y="1908708"/>
                  </a:lnTo>
                  <a:lnTo>
                    <a:pt x="125056" y="1910359"/>
                  </a:lnTo>
                  <a:lnTo>
                    <a:pt x="278295" y="1910359"/>
                  </a:lnTo>
                  <a:lnTo>
                    <a:pt x="282371" y="1908708"/>
                  </a:lnTo>
                  <a:lnTo>
                    <a:pt x="317207" y="1882305"/>
                  </a:lnTo>
                  <a:lnTo>
                    <a:pt x="484378" y="1715096"/>
                  </a:lnTo>
                  <a:lnTo>
                    <a:pt x="5669991" y="1715096"/>
                  </a:lnTo>
                  <a:lnTo>
                    <a:pt x="6363208" y="1011224"/>
                  </a:lnTo>
                  <a:lnTo>
                    <a:pt x="6363208" y="918476"/>
                  </a:lnTo>
                  <a:close/>
                </a:path>
              </a:pathLst>
            </a:custGeom>
            <a:solidFill>
              <a:srgbClr val="9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0271" y="3230447"/>
              <a:ext cx="6409690" cy="1910714"/>
            </a:xfrm>
            <a:custGeom>
              <a:avLst/>
              <a:gdLst/>
              <a:ahLst/>
              <a:cxnLst/>
              <a:rect l="l" t="t" r="r" b="b"/>
              <a:pathLst>
                <a:path w="6409690" h="1910714">
                  <a:moveTo>
                    <a:pt x="6257493" y="688530"/>
                  </a:moveTo>
                  <a:lnTo>
                    <a:pt x="6238494" y="667232"/>
                  </a:lnTo>
                  <a:lnTo>
                    <a:pt x="6206261" y="653935"/>
                  </a:lnTo>
                  <a:lnTo>
                    <a:pt x="6171006" y="655980"/>
                  </a:lnTo>
                  <a:lnTo>
                    <a:pt x="5989967" y="824280"/>
                  </a:lnTo>
                  <a:lnTo>
                    <a:pt x="5961405" y="860234"/>
                  </a:lnTo>
                  <a:lnTo>
                    <a:pt x="5942368" y="900353"/>
                  </a:lnTo>
                  <a:lnTo>
                    <a:pt x="5932843" y="942975"/>
                  </a:lnTo>
                  <a:lnTo>
                    <a:pt x="5932843" y="986421"/>
                  </a:lnTo>
                  <a:lnTo>
                    <a:pt x="5942368" y="1029030"/>
                  </a:lnTo>
                  <a:lnTo>
                    <a:pt x="5961405" y="1069149"/>
                  </a:lnTo>
                  <a:lnTo>
                    <a:pt x="5989967" y="1105103"/>
                  </a:lnTo>
                  <a:lnTo>
                    <a:pt x="6138430" y="1253680"/>
                  </a:lnTo>
                  <a:lnTo>
                    <a:pt x="6145911" y="1258201"/>
                  </a:lnTo>
                  <a:lnTo>
                    <a:pt x="6242012" y="1258201"/>
                  </a:lnTo>
                  <a:lnTo>
                    <a:pt x="6257493" y="1240853"/>
                  </a:lnTo>
                  <a:lnTo>
                    <a:pt x="6257493" y="688530"/>
                  </a:lnTo>
                  <a:close/>
                </a:path>
                <a:path w="6409690" h="1910714">
                  <a:moveTo>
                    <a:pt x="6409423" y="131851"/>
                  </a:moveTo>
                  <a:lnTo>
                    <a:pt x="6325057" y="47485"/>
                  </a:lnTo>
                  <a:lnTo>
                    <a:pt x="6290183" y="21069"/>
                  </a:lnTo>
                  <a:lnTo>
                    <a:pt x="6250914" y="5232"/>
                  </a:lnTo>
                  <a:lnTo>
                    <a:pt x="6209855" y="0"/>
                  </a:lnTo>
                  <a:lnTo>
                    <a:pt x="6209055" y="0"/>
                  </a:lnTo>
                  <a:lnTo>
                    <a:pt x="6167996" y="5232"/>
                  </a:lnTo>
                  <a:lnTo>
                    <a:pt x="6128728" y="21069"/>
                  </a:lnTo>
                  <a:lnTo>
                    <a:pt x="6093853" y="47485"/>
                  </a:lnTo>
                  <a:lnTo>
                    <a:pt x="5918974" y="222351"/>
                  </a:lnTo>
                  <a:lnTo>
                    <a:pt x="5918974" y="177342"/>
                  </a:lnTo>
                  <a:lnTo>
                    <a:pt x="5286133" y="177342"/>
                  </a:lnTo>
                  <a:lnTo>
                    <a:pt x="5286133" y="1072629"/>
                  </a:lnTo>
                  <a:lnTo>
                    <a:pt x="5271681" y="1054925"/>
                  </a:lnTo>
                  <a:lnTo>
                    <a:pt x="5269331" y="1050493"/>
                  </a:lnTo>
                  <a:lnTo>
                    <a:pt x="5286133" y="1072629"/>
                  </a:lnTo>
                  <a:lnTo>
                    <a:pt x="5286133" y="177342"/>
                  </a:lnTo>
                  <a:lnTo>
                    <a:pt x="5283238" y="177342"/>
                  </a:lnTo>
                  <a:lnTo>
                    <a:pt x="5283238" y="860742"/>
                  </a:lnTo>
                  <a:lnTo>
                    <a:pt x="5269522" y="878827"/>
                  </a:lnTo>
                  <a:lnTo>
                    <a:pt x="5271516" y="875068"/>
                  </a:lnTo>
                  <a:lnTo>
                    <a:pt x="5283238" y="860742"/>
                  </a:lnTo>
                  <a:lnTo>
                    <a:pt x="5283238" y="177342"/>
                  </a:lnTo>
                  <a:lnTo>
                    <a:pt x="5261508" y="177342"/>
                  </a:lnTo>
                  <a:lnTo>
                    <a:pt x="5261508" y="1035697"/>
                  </a:lnTo>
                  <a:lnTo>
                    <a:pt x="5256669" y="1026515"/>
                  </a:lnTo>
                  <a:lnTo>
                    <a:pt x="5253444" y="1015733"/>
                  </a:lnTo>
                  <a:lnTo>
                    <a:pt x="5261508" y="1035697"/>
                  </a:lnTo>
                  <a:lnTo>
                    <a:pt x="5261508" y="177342"/>
                  </a:lnTo>
                  <a:lnTo>
                    <a:pt x="5261343" y="177342"/>
                  </a:lnTo>
                  <a:lnTo>
                    <a:pt x="5261343" y="894321"/>
                  </a:lnTo>
                  <a:lnTo>
                    <a:pt x="5253380" y="914006"/>
                  </a:lnTo>
                  <a:lnTo>
                    <a:pt x="5256517" y="903465"/>
                  </a:lnTo>
                  <a:lnTo>
                    <a:pt x="5261343" y="894321"/>
                  </a:lnTo>
                  <a:lnTo>
                    <a:pt x="5261343" y="177342"/>
                  </a:lnTo>
                  <a:lnTo>
                    <a:pt x="5248808" y="177342"/>
                  </a:lnTo>
                  <a:lnTo>
                    <a:pt x="5248808" y="1000239"/>
                  </a:lnTo>
                  <a:lnTo>
                    <a:pt x="5247602" y="996175"/>
                  </a:lnTo>
                  <a:lnTo>
                    <a:pt x="5245366" y="973277"/>
                  </a:lnTo>
                  <a:lnTo>
                    <a:pt x="5248808" y="1000239"/>
                  </a:lnTo>
                  <a:lnTo>
                    <a:pt x="5248808" y="177342"/>
                  </a:lnTo>
                  <a:lnTo>
                    <a:pt x="5248795" y="929449"/>
                  </a:lnTo>
                  <a:lnTo>
                    <a:pt x="5245379" y="956195"/>
                  </a:lnTo>
                  <a:lnTo>
                    <a:pt x="5247538" y="933704"/>
                  </a:lnTo>
                  <a:lnTo>
                    <a:pt x="5248795" y="929449"/>
                  </a:lnTo>
                  <a:lnTo>
                    <a:pt x="5248795" y="177342"/>
                  </a:lnTo>
                  <a:lnTo>
                    <a:pt x="775944" y="177342"/>
                  </a:lnTo>
                  <a:lnTo>
                    <a:pt x="0" y="964399"/>
                  </a:lnTo>
                  <a:lnTo>
                    <a:pt x="739292" y="1715147"/>
                  </a:lnTo>
                  <a:lnTo>
                    <a:pt x="5918974" y="1715147"/>
                  </a:lnTo>
                  <a:lnTo>
                    <a:pt x="5918974" y="1707121"/>
                  </a:lnTo>
                  <a:lnTo>
                    <a:pt x="6093853" y="1881949"/>
                  </a:lnTo>
                  <a:lnTo>
                    <a:pt x="6128728" y="1908517"/>
                  </a:lnTo>
                  <a:lnTo>
                    <a:pt x="6133376" y="1910410"/>
                  </a:lnTo>
                  <a:lnTo>
                    <a:pt x="6285547" y="1910410"/>
                  </a:lnTo>
                  <a:lnTo>
                    <a:pt x="6290183" y="1908517"/>
                  </a:lnTo>
                  <a:lnTo>
                    <a:pt x="6325057" y="1881949"/>
                  </a:lnTo>
                  <a:lnTo>
                    <a:pt x="6409423" y="1797570"/>
                  </a:lnTo>
                  <a:lnTo>
                    <a:pt x="6409423" y="1793900"/>
                  </a:lnTo>
                  <a:lnTo>
                    <a:pt x="5695848" y="1080516"/>
                  </a:lnTo>
                  <a:lnTo>
                    <a:pt x="5669216" y="1045679"/>
                  </a:lnTo>
                  <a:lnTo>
                    <a:pt x="5653252" y="1006424"/>
                  </a:lnTo>
                  <a:lnTo>
                    <a:pt x="5647931" y="964971"/>
                  </a:lnTo>
                  <a:lnTo>
                    <a:pt x="5653252" y="923505"/>
                  </a:lnTo>
                  <a:lnTo>
                    <a:pt x="5669216" y="884262"/>
                  </a:lnTo>
                  <a:lnTo>
                    <a:pt x="5695848" y="849414"/>
                  </a:lnTo>
                  <a:lnTo>
                    <a:pt x="6409423" y="135521"/>
                  </a:lnTo>
                  <a:lnTo>
                    <a:pt x="6409423" y="131851"/>
                  </a:lnTo>
                  <a:close/>
                </a:path>
              </a:pathLst>
            </a:custGeom>
            <a:solidFill>
              <a:srgbClr val="BE9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9547" y="1741355"/>
              <a:ext cx="845185" cy="1008380"/>
            </a:xfrm>
            <a:custGeom>
              <a:avLst/>
              <a:gdLst/>
              <a:ahLst/>
              <a:cxnLst/>
              <a:rect l="l" t="t" r="r" b="b"/>
              <a:pathLst>
                <a:path w="845184" h="1008380">
                  <a:moveTo>
                    <a:pt x="594529" y="1008379"/>
                  </a:moveTo>
                  <a:lnTo>
                    <a:pt x="56674" y="1008379"/>
                  </a:lnTo>
                  <a:lnTo>
                    <a:pt x="48268" y="1007109"/>
                  </a:lnTo>
                  <a:lnTo>
                    <a:pt x="44188" y="1005839"/>
                  </a:lnTo>
                  <a:lnTo>
                    <a:pt x="36273" y="1002029"/>
                  </a:lnTo>
                  <a:lnTo>
                    <a:pt x="32514" y="1000759"/>
                  </a:lnTo>
                  <a:lnTo>
                    <a:pt x="25394" y="995679"/>
                  </a:lnTo>
                  <a:lnTo>
                    <a:pt x="22101" y="993139"/>
                  </a:lnTo>
                  <a:lnTo>
                    <a:pt x="16048" y="986789"/>
                  </a:lnTo>
                  <a:lnTo>
                    <a:pt x="13347" y="982979"/>
                  </a:lnTo>
                  <a:lnTo>
                    <a:pt x="8593" y="976629"/>
                  </a:lnTo>
                  <a:lnTo>
                    <a:pt x="0" y="947419"/>
                  </a:lnTo>
                  <a:lnTo>
                    <a:pt x="8" y="59689"/>
                  </a:lnTo>
                  <a:lnTo>
                    <a:pt x="16110" y="21589"/>
                  </a:lnTo>
                  <a:lnTo>
                    <a:pt x="22164" y="15239"/>
                  </a:lnTo>
                  <a:lnTo>
                    <a:pt x="25456" y="12699"/>
                  </a:lnTo>
                  <a:lnTo>
                    <a:pt x="32572" y="7619"/>
                  </a:lnTo>
                  <a:lnTo>
                    <a:pt x="36327" y="6349"/>
                  </a:lnTo>
                  <a:lnTo>
                    <a:pt x="44232" y="2539"/>
                  </a:lnTo>
                  <a:lnTo>
                    <a:pt x="48305" y="1269"/>
                  </a:lnTo>
                  <a:lnTo>
                    <a:pt x="56695" y="0"/>
                  </a:lnTo>
                  <a:lnTo>
                    <a:pt x="594531" y="0"/>
                  </a:lnTo>
                  <a:lnTo>
                    <a:pt x="602948" y="1269"/>
                  </a:lnTo>
                  <a:lnTo>
                    <a:pt x="607034" y="2539"/>
                  </a:lnTo>
                  <a:lnTo>
                    <a:pt x="614962" y="6349"/>
                  </a:lnTo>
                  <a:lnTo>
                    <a:pt x="618728" y="7619"/>
                  </a:lnTo>
                  <a:lnTo>
                    <a:pt x="625862" y="12699"/>
                  </a:lnTo>
                  <a:lnTo>
                    <a:pt x="629162" y="15239"/>
                  </a:lnTo>
                  <a:lnTo>
                    <a:pt x="635229" y="21589"/>
                  </a:lnTo>
                  <a:lnTo>
                    <a:pt x="637937" y="25399"/>
                  </a:lnTo>
                  <a:lnTo>
                    <a:pt x="642702" y="31749"/>
                  </a:lnTo>
                  <a:lnTo>
                    <a:pt x="644043" y="34289"/>
                  </a:lnTo>
                  <a:lnTo>
                    <a:pt x="57198" y="34289"/>
                  </a:lnTo>
                  <a:lnTo>
                    <a:pt x="49661" y="38099"/>
                  </a:lnTo>
                  <a:lnTo>
                    <a:pt x="34461" y="60959"/>
                  </a:lnTo>
                  <a:lnTo>
                    <a:pt x="34465" y="631189"/>
                  </a:lnTo>
                  <a:lnTo>
                    <a:pt x="34582" y="952499"/>
                  </a:lnTo>
                  <a:lnTo>
                    <a:pt x="37598" y="958849"/>
                  </a:lnTo>
                  <a:lnTo>
                    <a:pt x="48009" y="969009"/>
                  </a:lnTo>
                  <a:lnTo>
                    <a:pt x="53216" y="972819"/>
                  </a:lnTo>
                  <a:lnTo>
                    <a:pt x="59258" y="974089"/>
                  </a:lnTo>
                  <a:lnTo>
                    <a:pt x="644015" y="974089"/>
                  </a:lnTo>
                  <a:lnTo>
                    <a:pt x="642674" y="976629"/>
                  </a:lnTo>
                  <a:lnTo>
                    <a:pt x="637909" y="982979"/>
                  </a:lnTo>
                  <a:lnTo>
                    <a:pt x="635202" y="986789"/>
                  </a:lnTo>
                  <a:lnTo>
                    <a:pt x="629139" y="993139"/>
                  </a:lnTo>
                  <a:lnTo>
                    <a:pt x="625841" y="995679"/>
                  </a:lnTo>
                  <a:lnTo>
                    <a:pt x="618712" y="1000759"/>
                  </a:lnTo>
                  <a:lnTo>
                    <a:pt x="614949" y="1002029"/>
                  </a:lnTo>
                  <a:lnTo>
                    <a:pt x="607026" y="1005839"/>
                  </a:lnTo>
                  <a:lnTo>
                    <a:pt x="602942" y="1007109"/>
                  </a:lnTo>
                  <a:lnTo>
                    <a:pt x="594529" y="1008379"/>
                  </a:lnTo>
                  <a:close/>
                </a:path>
                <a:path w="845184" h="1008380">
                  <a:moveTo>
                    <a:pt x="639820" y="236219"/>
                  </a:moveTo>
                  <a:lnTo>
                    <a:pt x="571361" y="236219"/>
                  </a:lnTo>
                  <a:lnTo>
                    <a:pt x="593876" y="223519"/>
                  </a:lnTo>
                  <a:lnTo>
                    <a:pt x="618555" y="208279"/>
                  </a:lnTo>
                  <a:lnTo>
                    <a:pt x="616857" y="133349"/>
                  </a:lnTo>
                  <a:lnTo>
                    <a:pt x="616764" y="55879"/>
                  </a:lnTo>
                  <a:lnTo>
                    <a:pt x="613747" y="49529"/>
                  </a:lnTo>
                  <a:lnTo>
                    <a:pt x="607683" y="43179"/>
                  </a:lnTo>
                  <a:lnTo>
                    <a:pt x="603305" y="38099"/>
                  </a:lnTo>
                  <a:lnTo>
                    <a:pt x="598058" y="35559"/>
                  </a:lnTo>
                  <a:lnTo>
                    <a:pt x="591940" y="34289"/>
                  </a:lnTo>
                  <a:lnTo>
                    <a:pt x="644043" y="34289"/>
                  </a:lnTo>
                  <a:lnTo>
                    <a:pt x="651322" y="140969"/>
                  </a:lnTo>
                  <a:lnTo>
                    <a:pt x="651434" y="158749"/>
                  </a:lnTo>
                  <a:lnTo>
                    <a:pt x="651518" y="189229"/>
                  </a:lnTo>
                  <a:lnTo>
                    <a:pt x="721433" y="189229"/>
                  </a:lnTo>
                  <a:lnTo>
                    <a:pt x="705171" y="198119"/>
                  </a:lnTo>
                  <a:lnTo>
                    <a:pt x="697063" y="203199"/>
                  </a:lnTo>
                  <a:lnTo>
                    <a:pt x="639820" y="236219"/>
                  </a:lnTo>
                  <a:close/>
                </a:path>
                <a:path w="845184" h="1008380">
                  <a:moveTo>
                    <a:pt x="520744" y="795019"/>
                  </a:moveTo>
                  <a:lnTo>
                    <a:pt x="130453" y="795019"/>
                  </a:lnTo>
                  <a:lnTo>
                    <a:pt x="126932" y="793749"/>
                  </a:lnTo>
                  <a:lnTo>
                    <a:pt x="119961" y="792479"/>
                  </a:lnTo>
                  <a:lnTo>
                    <a:pt x="87067" y="767079"/>
                  </a:lnTo>
                  <a:lnTo>
                    <a:pt x="85404" y="764539"/>
                  </a:lnTo>
                  <a:lnTo>
                    <a:pt x="82695" y="758189"/>
                  </a:lnTo>
                  <a:lnTo>
                    <a:pt x="81673" y="754379"/>
                  </a:lnTo>
                  <a:lnTo>
                    <a:pt x="80297" y="746759"/>
                  </a:lnTo>
                  <a:lnTo>
                    <a:pt x="79955" y="744219"/>
                  </a:lnTo>
                  <a:lnTo>
                    <a:pt x="79958" y="124459"/>
                  </a:lnTo>
                  <a:lnTo>
                    <a:pt x="87106" y="101599"/>
                  </a:lnTo>
                  <a:lnTo>
                    <a:pt x="91058" y="95249"/>
                  </a:lnTo>
                  <a:lnTo>
                    <a:pt x="127052" y="74929"/>
                  </a:lnTo>
                  <a:lnTo>
                    <a:pt x="130576" y="73659"/>
                  </a:lnTo>
                  <a:lnTo>
                    <a:pt x="517188" y="73659"/>
                  </a:lnTo>
                  <a:lnTo>
                    <a:pt x="528012" y="74929"/>
                  </a:lnTo>
                  <a:lnTo>
                    <a:pt x="538004" y="78739"/>
                  </a:lnTo>
                  <a:lnTo>
                    <a:pt x="547165" y="82549"/>
                  </a:lnTo>
                  <a:lnTo>
                    <a:pt x="555494" y="90169"/>
                  </a:lnTo>
                  <a:lnTo>
                    <a:pt x="562123" y="97789"/>
                  </a:lnTo>
                  <a:lnTo>
                    <a:pt x="566874" y="106679"/>
                  </a:lnTo>
                  <a:lnTo>
                    <a:pt x="568587" y="111759"/>
                  </a:lnTo>
                  <a:lnTo>
                    <a:pt x="129583" y="111759"/>
                  </a:lnTo>
                  <a:lnTo>
                    <a:pt x="125699" y="114299"/>
                  </a:lnTo>
                  <a:lnTo>
                    <a:pt x="119239" y="120649"/>
                  </a:lnTo>
                  <a:lnTo>
                    <a:pt x="117627" y="124459"/>
                  </a:lnTo>
                  <a:lnTo>
                    <a:pt x="117747" y="542289"/>
                  </a:lnTo>
                  <a:lnTo>
                    <a:pt x="117777" y="744219"/>
                  </a:lnTo>
                  <a:lnTo>
                    <a:pt x="119389" y="749299"/>
                  </a:lnTo>
                  <a:lnTo>
                    <a:pt x="124915" y="754379"/>
                  </a:lnTo>
                  <a:lnTo>
                    <a:pt x="127684" y="755649"/>
                  </a:lnTo>
                  <a:lnTo>
                    <a:pt x="130910" y="756919"/>
                  </a:lnTo>
                  <a:lnTo>
                    <a:pt x="568930" y="756919"/>
                  </a:lnTo>
                  <a:lnTo>
                    <a:pt x="568587" y="758189"/>
                  </a:lnTo>
                  <a:lnTo>
                    <a:pt x="565862" y="764539"/>
                  </a:lnTo>
                  <a:lnTo>
                    <a:pt x="564192" y="767079"/>
                  </a:lnTo>
                  <a:lnTo>
                    <a:pt x="560240" y="773429"/>
                  </a:lnTo>
                  <a:lnTo>
                    <a:pt x="524266" y="793749"/>
                  </a:lnTo>
                  <a:lnTo>
                    <a:pt x="520744" y="795019"/>
                  </a:lnTo>
                  <a:close/>
                </a:path>
                <a:path w="845184" h="1008380">
                  <a:moveTo>
                    <a:pt x="420291" y="674369"/>
                  </a:moveTo>
                  <a:lnTo>
                    <a:pt x="413057" y="674369"/>
                  </a:lnTo>
                  <a:lnTo>
                    <a:pt x="406835" y="673099"/>
                  </a:lnTo>
                  <a:lnTo>
                    <a:pt x="390534" y="627379"/>
                  </a:lnTo>
                  <a:lnTo>
                    <a:pt x="384575" y="598169"/>
                  </a:lnTo>
                  <a:lnTo>
                    <a:pt x="378664" y="570229"/>
                  </a:lnTo>
                  <a:lnTo>
                    <a:pt x="372892" y="542289"/>
                  </a:lnTo>
                  <a:lnTo>
                    <a:pt x="372669" y="539749"/>
                  </a:lnTo>
                  <a:lnTo>
                    <a:pt x="371675" y="537209"/>
                  </a:lnTo>
                  <a:lnTo>
                    <a:pt x="368144" y="533399"/>
                  </a:lnTo>
                  <a:lnTo>
                    <a:pt x="363594" y="533399"/>
                  </a:lnTo>
                  <a:lnTo>
                    <a:pt x="357685" y="532129"/>
                  </a:lnTo>
                  <a:lnTo>
                    <a:pt x="351921" y="529589"/>
                  </a:lnTo>
                  <a:lnTo>
                    <a:pt x="340685" y="525779"/>
                  </a:lnTo>
                  <a:lnTo>
                    <a:pt x="335296" y="523239"/>
                  </a:lnTo>
                  <a:lnTo>
                    <a:pt x="324977" y="516889"/>
                  </a:lnTo>
                  <a:lnTo>
                    <a:pt x="320124" y="513079"/>
                  </a:lnTo>
                  <a:lnTo>
                    <a:pt x="311029" y="505459"/>
                  </a:lnTo>
                  <a:lnTo>
                    <a:pt x="306855" y="500379"/>
                  </a:lnTo>
                  <a:lnTo>
                    <a:pt x="299254" y="491489"/>
                  </a:lnTo>
                  <a:lnTo>
                    <a:pt x="282065" y="453389"/>
                  </a:lnTo>
                  <a:lnTo>
                    <a:pt x="279627" y="435609"/>
                  </a:lnTo>
                  <a:lnTo>
                    <a:pt x="279729" y="422909"/>
                  </a:lnTo>
                  <a:lnTo>
                    <a:pt x="290791" y="383539"/>
                  </a:lnTo>
                  <a:lnTo>
                    <a:pt x="300302" y="368299"/>
                  </a:lnTo>
                  <a:lnTo>
                    <a:pt x="308059" y="358139"/>
                  </a:lnTo>
                  <a:lnTo>
                    <a:pt x="342301" y="334009"/>
                  </a:lnTo>
                  <a:lnTo>
                    <a:pt x="387256" y="323849"/>
                  </a:lnTo>
                  <a:lnTo>
                    <a:pt x="397040" y="321309"/>
                  </a:lnTo>
                  <a:lnTo>
                    <a:pt x="409462" y="318769"/>
                  </a:lnTo>
                  <a:lnTo>
                    <a:pt x="411197" y="318769"/>
                  </a:lnTo>
                  <a:lnTo>
                    <a:pt x="412933" y="317499"/>
                  </a:lnTo>
                  <a:lnTo>
                    <a:pt x="414916" y="317499"/>
                  </a:lnTo>
                  <a:lnTo>
                    <a:pt x="448778" y="306069"/>
                  </a:lnTo>
                  <a:lnTo>
                    <a:pt x="459668" y="300989"/>
                  </a:lnTo>
                  <a:lnTo>
                    <a:pt x="462643" y="299719"/>
                  </a:lnTo>
                  <a:lnTo>
                    <a:pt x="467973" y="297179"/>
                  </a:lnTo>
                  <a:lnTo>
                    <a:pt x="496687" y="280669"/>
                  </a:lnTo>
                  <a:lnTo>
                    <a:pt x="513665" y="270509"/>
                  </a:lnTo>
                  <a:lnTo>
                    <a:pt x="533675" y="259079"/>
                  </a:lnTo>
                  <a:lnTo>
                    <a:pt x="533675" y="128269"/>
                  </a:lnTo>
                  <a:lnTo>
                    <a:pt x="533530" y="124459"/>
                  </a:lnTo>
                  <a:lnTo>
                    <a:pt x="532276" y="120649"/>
                  </a:lnTo>
                  <a:lnTo>
                    <a:pt x="527302" y="115569"/>
                  </a:lnTo>
                  <a:lnTo>
                    <a:pt x="524135" y="113029"/>
                  </a:lnTo>
                  <a:lnTo>
                    <a:pt x="520287" y="111759"/>
                  </a:lnTo>
                  <a:lnTo>
                    <a:pt x="568587" y="111759"/>
                  </a:lnTo>
                  <a:lnTo>
                    <a:pt x="569871" y="115569"/>
                  </a:lnTo>
                  <a:lnTo>
                    <a:pt x="571113" y="125729"/>
                  </a:lnTo>
                  <a:lnTo>
                    <a:pt x="571361" y="125729"/>
                  </a:lnTo>
                  <a:lnTo>
                    <a:pt x="571361" y="236219"/>
                  </a:lnTo>
                  <a:lnTo>
                    <a:pt x="639820" y="236219"/>
                  </a:lnTo>
                  <a:lnTo>
                    <a:pt x="476899" y="330199"/>
                  </a:lnTo>
                  <a:lnTo>
                    <a:pt x="474892" y="331469"/>
                  </a:lnTo>
                  <a:lnTo>
                    <a:pt x="473404" y="332739"/>
                  </a:lnTo>
                  <a:lnTo>
                    <a:pt x="472436" y="335279"/>
                  </a:lnTo>
                  <a:lnTo>
                    <a:pt x="471846" y="336549"/>
                  </a:lnTo>
                  <a:lnTo>
                    <a:pt x="471680" y="337819"/>
                  </a:lnTo>
                  <a:lnTo>
                    <a:pt x="471940" y="340359"/>
                  </a:lnTo>
                  <a:lnTo>
                    <a:pt x="472183" y="341629"/>
                  </a:lnTo>
                  <a:lnTo>
                    <a:pt x="472431" y="342899"/>
                  </a:lnTo>
                  <a:lnTo>
                    <a:pt x="472808" y="342899"/>
                  </a:lnTo>
                  <a:lnTo>
                    <a:pt x="473448" y="345439"/>
                  </a:lnTo>
                  <a:lnTo>
                    <a:pt x="439337" y="345439"/>
                  </a:lnTo>
                  <a:lnTo>
                    <a:pt x="418821" y="350519"/>
                  </a:lnTo>
                  <a:lnTo>
                    <a:pt x="408691" y="351789"/>
                  </a:lnTo>
                  <a:lnTo>
                    <a:pt x="398057" y="354329"/>
                  </a:lnTo>
                  <a:lnTo>
                    <a:pt x="396693" y="354329"/>
                  </a:lnTo>
                  <a:lnTo>
                    <a:pt x="359503" y="364489"/>
                  </a:lnTo>
                  <a:lnTo>
                    <a:pt x="327153" y="387349"/>
                  </a:lnTo>
                  <a:lnTo>
                    <a:pt x="312761" y="424179"/>
                  </a:lnTo>
                  <a:lnTo>
                    <a:pt x="312566" y="431799"/>
                  </a:lnTo>
                  <a:lnTo>
                    <a:pt x="314603" y="447039"/>
                  </a:lnTo>
                  <a:lnTo>
                    <a:pt x="334084" y="482599"/>
                  </a:lnTo>
                  <a:lnTo>
                    <a:pt x="367690" y="500379"/>
                  </a:lnTo>
                  <a:lnTo>
                    <a:pt x="630958" y="500379"/>
                  </a:lnTo>
                  <a:lnTo>
                    <a:pt x="721608" y="513079"/>
                  </a:lnTo>
                  <a:lnTo>
                    <a:pt x="756194" y="516889"/>
                  </a:lnTo>
                  <a:lnTo>
                    <a:pt x="765895" y="518159"/>
                  </a:lnTo>
                  <a:lnTo>
                    <a:pt x="473902" y="518159"/>
                  </a:lnTo>
                  <a:lnTo>
                    <a:pt x="473924" y="519429"/>
                  </a:lnTo>
                  <a:lnTo>
                    <a:pt x="475300" y="525779"/>
                  </a:lnTo>
                  <a:lnTo>
                    <a:pt x="437974" y="525779"/>
                  </a:lnTo>
                  <a:lnTo>
                    <a:pt x="434751" y="527049"/>
                  </a:lnTo>
                  <a:lnTo>
                    <a:pt x="431776" y="527049"/>
                  </a:lnTo>
                  <a:lnTo>
                    <a:pt x="430288" y="528319"/>
                  </a:lnTo>
                  <a:lnTo>
                    <a:pt x="427685" y="528319"/>
                  </a:lnTo>
                  <a:lnTo>
                    <a:pt x="412561" y="532129"/>
                  </a:lnTo>
                  <a:lnTo>
                    <a:pt x="404875" y="533399"/>
                  </a:lnTo>
                  <a:lnTo>
                    <a:pt x="410469" y="560069"/>
                  </a:lnTo>
                  <a:lnTo>
                    <a:pt x="421471" y="612139"/>
                  </a:lnTo>
                  <a:lnTo>
                    <a:pt x="427065" y="638809"/>
                  </a:lnTo>
                  <a:lnTo>
                    <a:pt x="498691" y="638809"/>
                  </a:lnTo>
                  <a:lnTo>
                    <a:pt x="499356" y="646429"/>
                  </a:lnTo>
                  <a:lnTo>
                    <a:pt x="497199" y="652779"/>
                  </a:lnTo>
                  <a:lnTo>
                    <a:pt x="491740" y="657859"/>
                  </a:lnTo>
                  <a:lnTo>
                    <a:pt x="482725" y="660399"/>
                  </a:lnTo>
                  <a:lnTo>
                    <a:pt x="482106" y="660399"/>
                  </a:lnTo>
                  <a:lnTo>
                    <a:pt x="474544" y="662939"/>
                  </a:lnTo>
                  <a:lnTo>
                    <a:pt x="459296" y="665479"/>
                  </a:lnTo>
                  <a:lnTo>
                    <a:pt x="450461" y="668019"/>
                  </a:lnTo>
                  <a:lnTo>
                    <a:pt x="441615" y="669289"/>
                  </a:lnTo>
                  <a:lnTo>
                    <a:pt x="432746" y="671829"/>
                  </a:lnTo>
                  <a:lnTo>
                    <a:pt x="423842" y="673099"/>
                  </a:lnTo>
                  <a:lnTo>
                    <a:pt x="420291" y="674369"/>
                  </a:lnTo>
                  <a:close/>
                </a:path>
                <a:path w="845184" h="1008380">
                  <a:moveTo>
                    <a:pt x="721433" y="189229"/>
                  </a:moveTo>
                  <a:lnTo>
                    <a:pt x="651518" y="189229"/>
                  </a:lnTo>
                  <a:lnTo>
                    <a:pt x="653923" y="187959"/>
                  </a:lnTo>
                  <a:lnTo>
                    <a:pt x="656278" y="185419"/>
                  </a:lnTo>
                  <a:lnTo>
                    <a:pt x="658757" y="184149"/>
                  </a:lnTo>
                  <a:lnTo>
                    <a:pt x="690121" y="166369"/>
                  </a:lnTo>
                  <a:lnTo>
                    <a:pt x="723219" y="146049"/>
                  </a:lnTo>
                  <a:lnTo>
                    <a:pt x="732786" y="140969"/>
                  </a:lnTo>
                  <a:lnTo>
                    <a:pt x="750864" y="129539"/>
                  </a:lnTo>
                  <a:lnTo>
                    <a:pt x="752104" y="129539"/>
                  </a:lnTo>
                  <a:lnTo>
                    <a:pt x="758406" y="158749"/>
                  </a:lnTo>
                  <a:lnTo>
                    <a:pt x="763751" y="184149"/>
                  </a:lnTo>
                  <a:lnTo>
                    <a:pt x="729542" y="184149"/>
                  </a:lnTo>
                  <a:lnTo>
                    <a:pt x="721433" y="189229"/>
                  </a:lnTo>
                  <a:close/>
                </a:path>
                <a:path w="845184" h="1008380">
                  <a:moveTo>
                    <a:pt x="835196" y="523239"/>
                  </a:moveTo>
                  <a:lnTo>
                    <a:pt x="800822" y="523239"/>
                  </a:lnTo>
                  <a:lnTo>
                    <a:pt x="758426" y="321309"/>
                  </a:lnTo>
                  <a:lnTo>
                    <a:pt x="750120" y="281939"/>
                  </a:lnTo>
                  <a:lnTo>
                    <a:pt x="749128" y="278129"/>
                  </a:lnTo>
                  <a:lnTo>
                    <a:pt x="748261" y="273049"/>
                  </a:lnTo>
                  <a:lnTo>
                    <a:pt x="747269" y="269239"/>
                  </a:lnTo>
                  <a:lnTo>
                    <a:pt x="743716" y="251459"/>
                  </a:lnTo>
                  <a:lnTo>
                    <a:pt x="736565" y="218439"/>
                  </a:lnTo>
                  <a:lnTo>
                    <a:pt x="733013" y="200659"/>
                  </a:lnTo>
                  <a:lnTo>
                    <a:pt x="731773" y="195579"/>
                  </a:lnTo>
                  <a:lnTo>
                    <a:pt x="729542" y="184149"/>
                  </a:lnTo>
                  <a:lnTo>
                    <a:pt x="763751" y="184149"/>
                  </a:lnTo>
                  <a:lnTo>
                    <a:pt x="770966" y="218439"/>
                  </a:lnTo>
                  <a:lnTo>
                    <a:pt x="777269" y="248919"/>
                  </a:lnTo>
                  <a:lnTo>
                    <a:pt x="835196" y="523239"/>
                  </a:lnTo>
                  <a:close/>
                </a:path>
                <a:path w="845184" h="1008380">
                  <a:moveTo>
                    <a:pt x="630958" y="500379"/>
                  </a:moveTo>
                  <a:lnTo>
                    <a:pt x="387975" y="500379"/>
                  </a:lnTo>
                  <a:lnTo>
                    <a:pt x="419627" y="496569"/>
                  </a:lnTo>
                  <a:lnTo>
                    <a:pt x="420866" y="495299"/>
                  </a:lnTo>
                  <a:lnTo>
                    <a:pt x="423346" y="495299"/>
                  </a:lnTo>
                  <a:lnTo>
                    <a:pt x="444482" y="491489"/>
                  </a:lnTo>
                  <a:lnTo>
                    <a:pt x="455178" y="490219"/>
                  </a:lnTo>
                  <a:lnTo>
                    <a:pt x="465990" y="487679"/>
                  </a:lnTo>
                  <a:lnTo>
                    <a:pt x="469337" y="487679"/>
                  </a:lnTo>
                  <a:lnTo>
                    <a:pt x="439337" y="345439"/>
                  </a:lnTo>
                  <a:lnTo>
                    <a:pt x="473448" y="345439"/>
                  </a:lnTo>
                  <a:lnTo>
                    <a:pt x="476006" y="355599"/>
                  </a:lnTo>
                  <a:lnTo>
                    <a:pt x="481842" y="383539"/>
                  </a:lnTo>
                  <a:lnTo>
                    <a:pt x="489979" y="422909"/>
                  </a:lnTo>
                  <a:lnTo>
                    <a:pt x="500081" y="473709"/>
                  </a:lnTo>
                  <a:lnTo>
                    <a:pt x="501320" y="476249"/>
                  </a:lnTo>
                  <a:lnTo>
                    <a:pt x="502684" y="478789"/>
                  </a:lnTo>
                  <a:lnTo>
                    <a:pt x="504048" y="482599"/>
                  </a:lnTo>
                  <a:lnTo>
                    <a:pt x="630958" y="500379"/>
                  </a:lnTo>
                  <a:close/>
                </a:path>
                <a:path w="845184" h="1008380">
                  <a:moveTo>
                    <a:pt x="568930" y="756919"/>
                  </a:moveTo>
                  <a:lnTo>
                    <a:pt x="521689" y="756919"/>
                  </a:lnTo>
                  <a:lnTo>
                    <a:pt x="525573" y="754379"/>
                  </a:lnTo>
                  <a:lnTo>
                    <a:pt x="528841" y="751839"/>
                  </a:lnTo>
                  <a:lnTo>
                    <a:pt x="532057" y="749299"/>
                  </a:lnTo>
                  <a:lnTo>
                    <a:pt x="533668" y="744219"/>
                  </a:lnTo>
                  <a:lnTo>
                    <a:pt x="533675" y="525779"/>
                  </a:lnTo>
                  <a:lnTo>
                    <a:pt x="520493" y="524509"/>
                  </a:lnTo>
                  <a:lnTo>
                    <a:pt x="507333" y="521969"/>
                  </a:lnTo>
                  <a:lnTo>
                    <a:pt x="480990" y="518159"/>
                  </a:lnTo>
                  <a:lnTo>
                    <a:pt x="765895" y="518159"/>
                  </a:lnTo>
                  <a:lnTo>
                    <a:pt x="775595" y="519429"/>
                  </a:lnTo>
                  <a:lnTo>
                    <a:pt x="794996" y="523239"/>
                  </a:lnTo>
                  <a:lnTo>
                    <a:pt x="835196" y="523239"/>
                  </a:lnTo>
                  <a:lnTo>
                    <a:pt x="836805" y="530859"/>
                  </a:lnTo>
                  <a:lnTo>
                    <a:pt x="571361" y="530859"/>
                  </a:lnTo>
                  <a:lnTo>
                    <a:pt x="571358" y="744219"/>
                  </a:lnTo>
                  <a:lnTo>
                    <a:pt x="571008" y="748029"/>
                  </a:lnTo>
                  <a:lnTo>
                    <a:pt x="569616" y="754379"/>
                  </a:lnTo>
                  <a:lnTo>
                    <a:pt x="568930" y="756919"/>
                  </a:lnTo>
                  <a:close/>
                </a:path>
                <a:path w="845184" h="1008380">
                  <a:moveTo>
                    <a:pt x="498691" y="638809"/>
                  </a:moveTo>
                  <a:lnTo>
                    <a:pt x="427189" y="638809"/>
                  </a:lnTo>
                  <a:lnTo>
                    <a:pt x="457189" y="632459"/>
                  </a:lnTo>
                  <a:lnTo>
                    <a:pt x="459296" y="631189"/>
                  </a:lnTo>
                  <a:lnTo>
                    <a:pt x="463511" y="631189"/>
                  </a:lnTo>
                  <a:lnTo>
                    <a:pt x="452307" y="577849"/>
                  </a:lnTo>
                  <a:lnTo>
                    <a:pt x="441197" y="525779"/>
                  </a:lnTo>
                  <a:lnTo>
                    <a:pt x="475300" y="525779"/>
                  </a:lnTo>
                  <a:lnTo>
                    <a:pt x="480252" y="548639"/>
                  </a:lnTo>
                  <a:lnTo>
                    <a:pt x="492490" y="607059"/>
                  </a:lnTo>
                  <a:lnTo>
                    <a:pt x="498469" y="636269"/>
                  </a:lnTo>
                  <a:lnTo>
                    <a:pt x="498691" y="638809"/>
                  </a:lnTo>
                  <a:close/>
                </a:path>
                <a:path w="845184" h="1008380">
                  <a:moveTo>
                    <a:pt x="644015" y="974089"/>
                  </a:moveTo>
                  <a:lnTo>
                    <a:pt x="594466" y="974089"/>
                  </a:lnTo>
                  <a:lnTo>
                    <a:pt x="601739" y="971549"/>
                  </a:lnTo>
                  <a:lnTo>
                    <a:pt x="613847" y="958849"/>
                  </a:lnTo>
                  <a:lnTo>
                    <a:pt x="616863" y="952499"/>
                  </a:lnTo>
                  <a:lnTo>
                    <a:pt x="616857" y="537209"/>
                  </a:lnTo>
                  <a:lnTo>
                    <a:pt x="571361" y="530859"/>
                  </a:lnTo>
                  <a:lnTo>
                    <a:pt x="836805" y="530859"/>
                  </a:lnTo>
                  <a:lnTo>
                    <a:pt x="838950" y="541019"/>
                  </a:lnTo>
                  <a:lnTo>
                    <a:pt x="651319" y="541019"/>
                  </a:lnTo>
                  <a:lnTo>
                    <a:pt x="651314" y="947419"/>
                  </a:lnTo>
                  <a:lnTo>
                    <a:pt x="650892" y="952499"/>
                  </a:lnTo>
                  <a:lnTo>
                    <a:pt x="649213" y="960119"/>
                  </a:lnTo>
                  <a:lnTo>
                    <a:pt x="647971" y="963929"/>
                  </a:lnTo>
                  <a:lnTo>
                    <a:pt x="644686" y="972819"/>
                  </a:lnTo>
                  <a:lnTo>
                    <a:pt x="644015" y="974089"/>
                  </a:lnTo>
                  <a:close/>
                </a:path>
                <a:path w="845184" h="1008380">
                  <a:moveTo>
                    <a:pt x="844582" y="567689"/>
                  </a:moveTo>
                  <a:lnTo>
                    <a:pt x="802310" y="561339"/>
                  </a:lnTo>
                  <a:lnTo>
                    <a:pt x="651319" y="541019"/>
                  </a:lnTo>
                  <a:lnTo>
                    <a:pt x="838950" y="541019"/>
                  </a:lnTo>
                  <a:lnTo>
                    <a:pt x="844582" y="567689"/>
                  </a:lnTo>
                  <a:close/>
                </a:path>
                <a:path w="845184" h="1008380">
                  <a:moveTo>
                    <a:pt x="339814" y="828039"/>
                  </a:moveTo>
                  <a:lnTo>
                    <a:pt x="311507" y="828039"/>
                  </a:lnTo>
                  <a:lnTo>
                    <a:pt x="318532" y="826769"/>
                  </a:lnTo>
                  <a:lnTo>
                    <a:pt x="322079" y="825499"/>
                  </a:lnTo>
                  <a:lnTo>
                    <a:pt x="329242" y="825499"/>
                  </a:lnTo>
                  <a:lnTo>
                    <a:pt x="332789" y="826769"/>
                  </a:lnTo>
                  <a:lnTo>
                    <a:pt x="339814" y="828039"/>
                  </a:lnTo>
                  <a:close/>
                </a:path>
                <a:path w="845184" h="1008380">
                  <a:moveTo>
                    <a:pt x="332789" y="934719"/>
                  </a:moveTo>
                  <a:lnTo>
                    <a:pt x="318532" y="934719"/>
                  </a:lnTo>
                  <a:lnTo>
                    <a:pt x="311507" y="933449"/>
                  </a:lnTo>
                  <a:lnTo>
                    <a:pt x="308096" y="932179"/>
                  </a:lnTo>
                  <a:lnTo>
                    <a:pt x="301478" y="929639"/>
                  </a:lnTo>
                  <a:lnTo>
                    <a:pt x="298335" y="928369"/>
                  </a:lnTo>
                  <a:lnTo>
                    <a:pt x="292379" y="923289"/>
                  </a:lnTo>
                  <a:lnTo>
                    <a:pt x="289624" y="922019"/>
                  </a:lnTo>
                  <a:lnTo>
                    <a:pt x="284559" y="916939"/>
                  </a:lnTo>
                  <a:lnTo>
                    <a:pt x="282298" y="913129"/>
                  </a:lnTo>
                  <a:lnTo>
                    <a:pt x="278318" y="908049"/>
                  </a:lnTo>
                  <a:lnTo>
                    <a:pt x="271115" y="883919"/>
                  </a:lnTo>
                  <a:lnTo>
                    <a:pt x="271115" y="876299"/>
                  </a:lnTo>
                  <a:lnTo>
                    <a:pt x="278318" y="853439"/>
                  </a:lnTo>
                  <a:lnTo>
                    <a:pt x="282298" y="847089"/>
                  </a:lnTo>
                  <a:lnTo>
                    <a:pt x="301478" y="831849"/>
                  </a:lnTo>
                  <a:lnTo>
                    <a:pt x="308096" y="828039"/>
                  </a:lnTo>
                  <a:lnTo>
                    <a:pt x="343225" y="828039"/>
                  </a:lnTo>
                  <a:lnTo>
                    <a:pt x="349843" y="831849"/>
                  </a:lnTo>
                  <a:lnTo>
                    <a:pt x="352986" y="833119"/>
                  </a:lnTo>
                  <a:lnTo>
                    <a:pt x="373003" y="853439"/>
                  </a:lnTo>
                  <a:lnTo>
                    <a:pt x="374683" y="855979"/>
                  </a:lnTo>
                  <a:lnTo>
                    <a:pt x="375231" y="857249"/>
                  </a:lnTo>
                  <a:lnTo>
                    <a:pt x="319533" y="857249"/>
                  </a:lnTo>
                  <a:lnTo>
                    <a:pt x="313761" y="859789"/>
                  </a:lnTo>
                  <a:lnTo>
                    <a:pt x="302107" y="877569"/>
                  </a:lnTo>
                  <a:lnTo>
                    <a:pt x="302107" y="883919"/>
                  </a:lnTo>
                  <a:lnTo>
                    <a:pt x="322537" y="904239"/>
                  </a:lnTo>
                  <a:lnTo>
                    <a:pt x="374683" y="904239"/>
                  </a:lnTo>
                  <a:lnTo>
                    <a:pt x="373003" y="908049"/>
                  </a:lnTo>
                  <a:lnTo>
                    <a:pt x="369023" y="913129"/>
                  </a:lnTo>
                  <a:lnTo>
                    <a:pt x="366762" y="916939"/>
                  </a:lnTo>
                  <a:lnTo>
                    <a:pt x="361697" y="922019"/>
                  </a:lnTo>
                  <a:lnTo>
                    <a:pt x="358942" y="923289"/>
                  </a:lnTo>
                  <a:lnTo>
                    <a:pt x="352986" y="928369"/>
                  </a:lnTo>
                  <a:lnTo>
                    <a:pt x="349843" y="929639"/>
                  </a:lnTo>
                  <a:lnTo>
                    <a:pt x="343225" y="932179"/>
                  </a:lnTo>
                  <a:lnTo>
                    <a:pt x="339814" y="933449"/>
                  </a:lnTo>
                  <a:lnTo>
                    <a:pt x="332789" y="934719"/>
                  </a:lnTo>
                  <a:close/>
                </a:path>
                <a:path w="845184" h="1008380">
                  <a:moveTo>
                    <a:pt x="374683" y="904239"/>
                  </a:moveTo>
                  <a:lnTo>
                    <a:pt x="328781" y="904239"/>
                  </a:lnTo>
                  <a:lnTo>
                    <a:pt x="331782" y="902969"/>
                  </a:lnTo>
                  <a:lnTo>
                    <a:pt x="337544" y="900429"/>
                  </a:lnTo>
                  <a:lnTo>
                    <a:pt x="349214" y="877569"/>
                  </a:lnTo>
                  <a:lnTo>
                    <a:pt x="348616" y="873759"/>
                  </a:lnTo>
                  <a:lnTo>
                    <a:pt x="331788" y="857249"/>
                  </a:lnTo>
                  <a:lnTo>
                    <a:pt x="375231" y="857249"/>
                  </a:lnTo>
                  <a:lnTo>
                    <a:pt x="377424" y="862329"/>
                  </a:lnTo>
                  <a:lnTo>
                    <a:pt x="378459" y="866139"/>
                  </a:lnTo>
                  <a:lnTo>
                    <a:pt x="379856" y="873759"/>
                  </a:lnTo>
                  <a:lnTo>
                    <a:pt x="380206" y="876299"/>
                  </a:lnTo>
                  <a:lnTo>
                    <a:pt x="380206" y="883919"/>
                  </a:lnTo>
                  <a:lnTo>
                    <a:pt x="379856" y="887729"/>
                  </a:lnTo>
                  <a:lnTo>
                    <a:pt x="378459" y="894079"/>
                  </a:lnTo>
                  <a:lnTo>
                    <a:pt x="377424" y="897889"/>
                  </a:lnTo>
                  <a:lnTo>
                    <a:pt x="374683" y="904239"/>
                  </a:lnTo>
                  <a:close/>
                </a:path>
              </a:pathLst>
            </a:custGeom>
            <a:solidFill>
              <a:srgbClr val="1D2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518354" y="5460061"/>
            <a:ext cx="8154670" cy="3798570"/>
            <a:chOff x="5518354" y="5460061"/>
            <a:chExt cx="8154670" cy="3798570"/>
          </a:xfrm>
        </p:grpSpPr>
        <p:sp>
          <p:nvSpPr>
            <p:cNvPr id="13" name="object 13"/>
            <p:cNvSpPr/>
            <p:nvPr/>
          </p:nvSpPr>
          <p:spPr>
            <a:xfrm>
              <a:off x="7309180" y="5460072"/>
              <a:ext cx="6363335" cy="1910714"/>
            </a:xfrm>
            <a:custGeom>
              <a:avLst/>
              <a:gdLst/>
              <a:ahLst/>
              <a:cxnLst/>
              <a:rect l="l" t="t" r="r" b="b"/>
              <a:pathLst>
                <a:path w="6363334" h="1910715">
                  <a:moveTo>
                    <a:pt x="466191" y="894600"/>
                  </a:moveTo>
                  <a:lnTo>
                    <a:pt x="449884" y="860056"/>
                  </a:lnTo>
                  <a:lnTo>
                    <a:pt x="421513" y="824230"/>
                  </a:lnTo>
                  <a:lnTo>
                    <a:pt x="273050" y="675665"/>
                  </a:lnTo>
                  <a:lnTo>
                    <a:pt x="205219" y="653884"/>
                  </a:lnTo>
                  <a:lnTo>
                    <a:pt x="172986" y="667181"/>
                  </a:lnTo>
                  <a:lnTo>
                    <a:pt x="149479" y="693534"/>
                  </a:lnTo>
                  <a:lnTo>
                    <a:pt x="140373" y="730580"/>
                  </a:lnTo>
                  <a:lnTo>
                    <a:pt x="140373" y="1198600"/>
                  </a:lnTo>
                  <a:lnTo>
                    <a:pt x="149479" y="1235659"/>
                  </a:lnTo>
                  <a:lnTo>
                    <a:pt x="169557" y="1258150"/>
                  </a:lnTo>
                  <a:lnTo>
                    <a:pt x="265404" y="1258150"/>
                  </a:lnTo>
                  <a:lnTo>
                    <a:pt x="273050" y="1253515"/>
                  </a:lnTo>
                  <a:lnTo>
                    <a:pt x="421513" y="1105052"/>
                  </a:lnTo>
                  <a:lnTo>
                    <a:pt x="449884" y="1069086"/>
                  </a:lnTo>
                  <a:lnTo>
                    <a:pt x="466191" y="1034453"/>
                  </a:lnTo>
                  <a:lnTo>
                    <a:pt x="466191" y="894600"/>
                  </a:lnTo>
                  <a:close/>
                </a:path>
                <a:path w="6363334" h="1910715">
                  <a:moveTo>
                    <a:pt x="6363208" y="918476"/>
                  </a:moveTo>
                  <a:lnTo>
                    <a:pt x="5633631" y="177292"/>
                  </a:lnTo>
                  <a:lnTo>
                    <a:pt x="1166761" y="177292"/>
                  </a:lnTo>
                  <a:lnTo>
                    <a:pt x="1166761" y="964857"/>
                  </a:lnTo>
                  <a:lnTo>
                    <a:pt x="1163789" y="996073"/>
                  </a:lnTo>
                  <a:lnTo>
                    <a:pt x="1162151" y="1001598"/>
                  </a:lnTo>
                  <a:lnTo>
                    <a:pt x="1164615" y="982472"/>
                  </a:lnTo>
                  <a:lnTo>
                    <a:pt x="1164615" y="947153"/>
                  </a:lnTo>
                  <a:lnTo>
                    <a:pt x="1162227" y="928674"/>
                  </a:lnTo>
                  <a:lnTo>
                    <a:pt x="1163713" y="933602"/>
                  </a:lnTo>
                  <a:lnTo>
                    <a:pt x="1166761" y="964857"/>
                  </a:lnTo>
                  <a:lnTo>
                    <a:pt x="1166761" y="177292"/>
                  </a:lnTo>
                  <a:lnTo>
                    <a:pt x="1158646" y="177292"/>
                  </a:lnTo>
                  <a:lnTo>
                    <a:pt x="1158646" y="1013409"/>
                  </a:lnTo>
                  <a:lnTo>
                    <a:pt x="1154836" y="1026312"/>
                  </a:lnTo>
                  <a:lnTo>
                    <a:pt x="1148676" y="1037971"/>
                  </a:lnTo>
                  <a:lnTo>
                    <a:pt x="1158646" y="1013409"/>
                  </a:lnTo>
                  <a:lnTo>
                    <a:pt x="1158646" y="177292"/>
                  </a:lnTo>
                  <a:lnTo>
                    <a:pt x="1158125" y="177292"/>
                  </a:lnTo>
                  <a:lnTo>
                    <a:pt x="1158125" y="914920"/>
                  </a:lnTo>
                  <a:lnTo>
                    <a:pt x="1149248" y="893064"/>
                  </a:lnTo>
                  <a:lnTo>
                    <a:pt x="1154645" y="903262"/>
                  </a:lnTo>
                  <a:lnTo>
                    <a:pt x="1158125" y="914920"/>
                  </a:lnTo>
                  <a:lnTo>
                    <a:pt x="1158125" y="177292"/>
                  </a:lnTo>
                  <a:lnTo>
                    <a:pt x="1142631" y="177292"/>
                  </a:lnTo>
                  <a:lnTo>
                    <a:pt x="1142631" y="1049439"/>
                  </a:lnTo>
                  <a:lnTo>
                    <a:pt x="1139850" y="1054709"/>
                  </a:lnTo>
                  <a:lnTo>
                    <a:pt x="1122032" y="1076426"/>
                  </a:lnTo>
                  <a:lnTo>
                    <a:pt x="1142631" y="1049439"/>
                  </a:lnTo>
                  <a:lnTo>
                    <a:pt x="1142631" y="177292"/>
                  </a:lnTo>
                  <a:lnTo>
                    <a:pt x="1142047" y="177292"/>
                  </a:lnTo>
                  <a:lnTo>
                    <a:pt x="1142047" y="879436"/>
                  </a:lnTo>
                  <a:lnTo>
                    <a:pt x="1123391" y="854976"/>
                  </a:lnTo>
                  <a:lnTo>
                    <a:pt x="1139634" y="874852"/>
                  </a:lnTo>
                  <a:lnTo>
                    <a:pt x="1142047" y="879436"/>
                  </a:lnTo>
                  <a:lnTo>
                    <a:pt x="1142047" y="177292"/>
                  </a:lnTo>
                  <a:lnTo>
                    <a:pt x="446798" y="177292"/>
                  </a:lnTo>
                  <a:lnTo>
                    <a:pt x="317309" y="47840"/>
                  </a:lnTo>
                  <a:lnTo>
                    <a:pt x="282435" y="21259"/>
                  </a:lnTo>
                  <a:lnTo>
                    <a:pt x="243166" y="5308"/>
                  </a:lnTo>
                  <a:lnTo>
                    <a:pt x="201714" y="0"/>
                  </a:lnTo>
                  <a:lnTo>
                    <a:pt x="160274" y="5308"/>
                  </a:lnTo>
                  <a:lnTo>
                    <a:pt x="121031" y="21259"/>
                  </a:lnTo>
                  <a:lnTo>
                    <a:pt x="86194" y="47840"/>
                  </a:lnTo>
                  <a:lnTo>
                    <a:pt x="0" y="134035"/>
                  </a:lnTo>
                  <a:lnTo>
                    <a:pt x="715111" y="849261"/>
                  </a:lnTo>
                  <a:lnTo>
                    <a:pt x="741692" y="884097"/>
                  </a:lnTo>
                  <a:lnTo>
                    <a:pt x="757631" y="923353"/>
                  </a:lnTo>
                  <a:lnTo>
                    <a:pt x="762952" y="964806"/>
                  </a:lnTo>
                  <a:lnTo>
                    <a:pt x="757631" y="1006271"/>
                  </a:lnTo>
                  <a:lnTo>
                    <a:pt x="741692" y="1045527"/>
                  </a:lnTo>
                  <a:lnTo>
                    <a:pt x="715111" y="1080363"/>
                  </a:lnTo>
                  <a:lnTo>
                    <a:pt x="0" y="1796084"/>
                  </a:lnTo>
                  <a:lnTo>
                    <a:pt x="86093" y="1882292"/>
                  </a:lnTo>
                  <a:lnTo>
                    <a:pt x="120967" y="1908708"/>
                  </a:lnTo>
                  <a:lnTo>
                    <a:pt x="125056" y="1910359"/>
                  </a:lnTo>
                  <a:lnTo>
                    <a:pt x="278282" y="1910359"/>
                  </a:lnTo>
                  <a:lnTo>
                    <a:pt x="282371" y="1908708"/>
                  </a:lnTo>
                  <a:lnTo>
                    <a:pt x="317207" y="1882292"/>
                  </a:lnTo>
                  <a:lnTo>
                    <a:pt x="484365" y="1715096"/>
                  </a:lnTo>
                  <a:lnTo>
                    <a:pt x="5669991" y="1715096"/>
                  </a:lnTo>
                  <a:lnTo>
                    <a:pt x="6363208" y="1011224"/>
                  </a:lnTo>
                  <a:lnTo>
                    <a:pt x="6363208" y="918476"/>
                  </a:lnTo>
                  <a:close/>
                </a:path>
              </a:pathLst>
            </a:custGeom>
            <a:solidFill>
              <a:srgbClr val="9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18353" y="7347902"/>
              <a:ext cx="6409690" cy="1910714"/>
            </a:xfrm>
            <a:custGeom>
              <a:avLst/>
              <a:gdLst/>
              <a:ahLst/>
              <a:cxnLst/>
              <a:rect l="l" t="t" r="r" b="b"/>
              <a:pathLst>
                <a:path w="6409690" h="1910715">
                  <a:moveTo>
                    <a:pt x="6257493" y="688530"/>
                  </a:moveTo>
                  <a:lnTo>
                    <a:pt x="6238481" y="667232"/>
                  </a:lnTo>
                  <a:lnTo>
                    <a:pt x="6206261" y="653923"/>
                  </a:lnTo>
                  <a:lnTo>
                    <a:pt x="6171006" y="655980"/>
                  </a:lnTo>
                  <a:lnTo>
                    <a:pt x="5989967" y="824268"/>
                  </a:lnTo>
                  <a:lnTo>
                    <a:pt x="5961405" y="860234"/>
                  </a:lnTo>
                  <a:lnTo>
                    <a:pt x="5942368" y="900353"/>
                  </a:lnTo>
                  <a:lnTo>
                    <a:pt x="5932843" y="942962"/>
                  </a:lnTo>
                  <a:lnTo>
                    <a:pt x="5932843" y="986409"/>
                  </a:lnTo>
                  <a:lnTo>
                    <a:pt x="5942368" y="1029030"/>
                  </a:lnTo>
                  <a:lnTo>
                    <a:pt x="5961405" y="1069149"/>
                  </a:lnTo>
                  <a:lnTo>
                    <a:pt x="5989967" y="1105103"/>
                  </a:lnTo>
                  <a:lnTo>
                    <a:pt x="6138430" y="1253667"/>
                  </a:lnTo>
                  <a:lnTo>
                    <a:pt x="6145898" y="1258201"/>
                  </a:lnTo>
                  <a:lnTo>
                    <a:pt x="6242012" y="1258201"/>
                  </a:lnTo>
                  <a:lnTo>
                    <a:pt x="6257493" y="1240853"/>
                  </a:lnTo>
                  <a:lnTo>
                    <a:pt x="6257493" y="688530"/>
                  </a:lnTo>
                  <a:close/>
                </a:path>
                <a:path w="6409690" h="1910715">
                  <a:moveTo>
                    <a:pt x="6409423" y="131851"/>
                  </a:moveTo>
                  <a:lnTo>
                    <a:pt x="6325057" y="47485"/>
                  </a:lnTo>
                  <a:lnTo>
                    <a:pt x="6290183" y="21069"/>
                  </a:lnTo>
                  <a:lnTo>
                    <a:pt x="6250914" y="5232"/>
                  </a:lnTo>
                  <a:lnTo>
                    <a:pt x="6209855" y="0"/>
                  </a:lnTo>
                  <a:lnTo>
                    <a:pt x="6209055" y="0"/>
                  </a:lnTo>
                  <a:lnTo>
                    <a:pt x="6167996" y="5232"/>
                  </a:lnTo>
                  <a:lnTo>
                    <a:pt x="6128728" y="21069"/>
                  </a:lnTo>
                  <a:lnTo>
                    <a:pt x="6093853" y="47485"/>
                  </a:lnTo>
                  <a:lnTo>
                    <a:pt x="5918974" y="222351"/>
                  </a:lnTo>
                  <a:lnTo>
                    <a:pt x="5918974" y="177342"/>
                  </a:lnTo>
                  <a:lnTo>
                    <a:pt x="5286133" y="177342"/>
                  </a:lnTo>
                  <a:lnTo>
                    <a:pt x="5286133" y="1072629"/>
                  </a:lnTo>
                  <a:lnTo>
                    <a:pt x="5271681" y="1054925"/>
                  </a:lnTo>
                  <a:lnTo>
                    <a:pt x="5269331" y="1050493"/>
                  </a:lnTo>
                  <a:lnTo>
                    <a:pt x="5286133" y="1072629"/>
                  </a:lnTo>
                  <a:lnTo>
                    <a:pt x="5286133" y="177342"/>
                  </a:lnTo>
                  <a:lnTo>
                    <a:pt x="5283251" y="177342"/>
                  </a:lnTo>
                  <a:lnTo>
                    <a:pt x="5283251" y="860717"/>
                  </a:lnTo>
                  <a:lnTo>
                    <a:pt x="5269509" y="878827"/>
                  </a:lnTo>
                  <a:lnTo>
                    <a:pt x="5271503" y="875068"/>
                  </a:lnTo>
                  <a:lnTo>
                    <a:pt x="5283251" y="860717"/>
                  </a:lnTo>
                  <a:lnTo>
                    <a:pt x="5283251" y="177342"/>
                  </a:lnTo>
                  <a:lnTo>
                    <a:pt x="5261483" y="177342"/>
                  </a:lnTo>
                  <a:lnTo>
                    <a:pt x="5261483" y="1035634"/>
                  </a:lnTo>
                  <a:lnTo>
                    <a:pt x="5256669" y="1026502"/>
                  </a:lnTo>
                  <a:lnTo>
                    <a:pt x="5253482" y="1015847"/>
                  </a:lnTo>
                  <a:lnTo>
                    <a:pt x="5261483" y="1035634"/>
                  </a:lnTo>
                  <a:lnTo>
                    <a:pt x="5261483" y="177342"/>
                  </a:lnTo>
                  <a:lnTo>
                    <a:pt x="5261305" y="177342"/>
                  </a:lnTo>
                  <a:lnTo>
                    <a:pt x="5261305" y="894397"/>
                  </a:lnTo>
                  <a:lnTo>
                    <a:pt x="5253418" y="913892"/>
                  </a:lnTo>
                  <a:lnTo>
                    <a:pt x="5256517" y="903465"/>
                  </a:lnTo>
                  <a:lnTo>
                    <a:pt x="5261305" y="894397"/>
                  </a:lnTo>
                  <a:lnTo>
                    <a:pt x="5261305" y="177342"/>
                  </a:lnTo>
                  <a:lnTo>
                    <a:pt x="5248795" y="177342"/>
                  </a:lnTo>
                  <a:lnTo>
                    <a:pt x="5248795" y="1000175"/>
                  </a:lnTo>
                  <a:lnTo>
                    <a:pt x="5247602" y="996175"/>
                  </a:lnTo>
                  <a:lnTo>
                    <a:pt x="5245366" y="973328"/>
                  </a:lnTo>
                  <a:lnTo>
                    <a:pt x="5248795" y="1000175"/>
                  </a:lnTo>
                  <a:lnTo>
                    <a:pt x="5248795" y="177342"/>
                  </a:lnTo>
                  <a:lnTo>
                    <a:pt x="5248783" y="929513"/>
                  </a:lnTo>
                  <a:lnTo>
                    <a:pt x="5245392" y="956068"/>
                  </a:lnTo>
                  <a:lnTo>
                    <a:pt x="5247538" y="933704"/>
                  </a:lnTo>
                  <a:lnTo>
                    <a:pt x="5248783" y="929513"/>
                  </a:lnTo>
                  <a:lnTo>
                    <a:pt x="5248783" y="177342"/>
                  </a:lnTo>
                  <a:lnTo>
                    <a:pt x="775944" y="177342"/>
                  </a:lnTo>
                  <a:lnTo>
                    <a:pt x="0" y="964399"/>
                  </a:lnTo>
                  <a:lnTo>
                    <a:pt x="739279" y="1715147"/>
                  </a:lnTo>
                  <a:lnTo>
                    <a:pt x="5918974" y="1715147"/>
                  </a:lnTo>
                  <a:lnTo>
                    <a:pt x="5918974" y="1707108"/>
                  </a:lnTo>
                  <a:lnTo>
                    <a:pt x="6093853" y="1881936"/>
                  </a:lnTo>
                  <a:lnTo>
                    <a:pt x="6128728" y="1908517"/>
                  </a:lnTo>
                  <a:lnTo>
                    <a:pt x="6133376" y="1910410"/>
                  </a:lnTo>
                  <a:lnTo>
                    <a:pt x="6285535" y="1910410"/>
                  </a:lnTo>
                  <a:lnTo>
                    <a:pt x="6290183" y="1908517"/>
                  </a:lnTo>
                  <a:lnTo>
                    <a:pt x="6325057" y="1881936"/>
                  </a:lnTo>
                  <a:lnTo>
                    <a:pt x="6409423" y="1797570"/>
                  </a:lnTo>
                  <a:lnTo>
                    <a:pt x="6409423" y="1793900"/>
                  </a:lnTo>
                  <a:lnTo>
                    <a:pt x="5695835" y="1080516"/>
                  </a:lnTo>
                  <a:lnTo>
                    <a:pt x="5669216" y="1045679"/>
                  </a:lnTo>
                  <a:lnTo>
                    <a:pt x="5653252" y="1006424"/>
                  </a:lnTo>
                  <a:lnTo>
                    <a:pt x="5647918" y="964971"/>
                  </a:lnTo>
                  <a:lnTo>
                    <a:pt x="5653252" y="923505"/>
                  </a:lnTo>
                  <a:lnTo>
                    <a:pt x="5669216" y="884262"/>
                  </a:lnTo>
                  <a:lnTo>
                    <a:pt x="5695835" y="849414"/>
                  </a:lnTo>
                  <a:lnTo>
                    <a:pt x="6409423" y="135521"/>
                  </a:lnTo>
                  <a:lnTo>
                    <a:pt x="6409423" y="131851"/>
                  </a:lnTo>
                  <a:close/>
                </a:path>
              </a:pathLst>
            </a:custGeom>
            <a:solidFill>
              <a:srgbClr val="BE9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90624" y="3612769"/>
            <a:ext cx="970247" cy="104775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477940" y="5957903"/>
            <a:ext cx="933450" cy="894080"/>
          </a:xfrm>
          <a:custGeom>
            <a:avLst/>
            <a:gdLst/>
            <a:ahLst/>
            <a:cxnLst/>
            <a:rect l="l" t="t" r="r" b="b"/>
            <a:pathLst>
              <a:path w="933450" h="894079">
                <a:moveTo>
                  <a:pt x="263153" y="521969"/>
                </a:moveTo>
                <a:lnTo>
                  <a:pt x="210126" y="516889"/>
                </a:lnTo>
                <a:lnTo>
                  <a:pt x="160732" y="501649"/>
                </a:lnTo>
                <a:lnTo>
                  <a:pt x="116031" y="477519"/>
                </a:lnTo>
                <a:lnTo>
                  <a:pt x="77086" y="445769"/>
                </a:lnTo>
                <a:lnTo>
                  <a:pt x="44952" y="406399"/>
                </a:lnTo>
                <a:lnTo>
                  <a:pt x="20686" y="361949"/>
                </a:lnTo>
                <a:lnTo>
                  <a:pt x="5348" y="313689"/>
                </a:lnTo>
                <a:lnTo>
                  <a:pt x="0" y="260349"/>
                </a:lnTo>
                <a:lnTo>
                  <a:pt x="5348" y="208279"/>
                </a:lnTo>
                <a:lnTo>
                  <a:pt x="20686" y="158749"/>
                </a:lnTo>
                <a:lnTo>
                  <a:pt x="44952" y="114299"/>
                </a:lnTo>
                <a:lnTo>
                  <a:pt x="77086" y="76199"/>
                </a:lnTo>
                <a:lnTo>
                  <a:pt x="116022" y="44449"/>
                </a:lnTo>
                <a:lnTo>
                  <a:pt x="160723" y="20319"/>
                </a:lnTo>
                <a:lnTo>
                  <a:pt x="210123" y="5079"/>
                </a:lnTo>
                <a:lnTo>
                  <a:pt x="263153" y="0"/>
                </a:lnTo>
                <a:lnTo>
                  <a:pt x="316180" y="5079"/>
                </a:lnTo>
                <a:lnTo>
                  <a:pt x="365575" y="20319"/>
                </a:lnTo>
                <a:lnTo>
                  <a:pt x="382043" y="29209"/>
                </a:lnTo>
                <a:lnTo>
                  <a:pt x="263153" y="29209"/>
                </a:lnTo>
                <a:lnTo>
                  <a:pt x="216169" y="34289"/>
                </a:lnTo>
                <a:lnTo>
                  <a:pt x="172403" y="46989"/>
                </a:lnTo>
                <a:lnTo>
                  <a:pt x="132797" y="68579"/>
                </a:lnTo>
                <a:lnTo>
                  <a:pt x="98294" y="96519"/>
                </a:lnTo>
                <a:lnTo>
                  <a:pt x="69828" y="130809"/>
                </a:lnTo>
                <a:lnTo>
                  <a:pt x="48330" y="170179"/>
                </a:lnTo>
                <a:lnTo>
                  <a:pt x="34742" y="214629"/>
                </a:lnTo>
                <a:lnTo>
                  <a:pt x="30004" y="260349"/>
                </a:lnTo>
                <a:lnTo>
                  <a:pt x="34739" y="307339"/>
                </a:lnTo>
                <a:lnTo>
                  <a:pt x="48322" y="350519"/>
                </a:lnTo>
                <a:lnTo>
                  <a:pt x="69818" y="389889"/>
                </a:lnTo>
                <a:lnTo>
                  <a:pt x="98294" y="424179"/>
                </a:lnTo>
                <a:lnTo>
                  <a:pt x="132797" y="453389"/>
                </a:lnTo>
                <a:lnTo>
                  <a:pt x="172403" y="473709"/>
                </a:lnTo>
                <a:lnTo>
                  <a:pt x="216169" y="487679"/>
                </a:lnTo>
                <a:lnTo>
                  <a:pt x="263153" y="492759"/>
                </a:lnTo>
                <a:lnTo>
                  <a:pt x="382043" y="492759"/>
                </a:lnTo>
                <a:lnTo>
                  <a:pt x="365575" y="501649"/>
                </a:lnTo>
                <a:lnTo>
                  <a:pt x="316180" y="516889"/>
                </a:lnTo>
                <a:lnTo>
                  <a:pt x="263153" y="521969"/>
                </a:lnTo>
                <a:close/>
              </a:path>
              <a:path w="933450" h="894079">
                <a:moveTo>
                  <a:pt x="382043" y="492759"/>
                </a:moveTo>
                <a:lnTo>
                  <a:pt x="263153" y="492759"/>
                </a:lnTo>
                <a:lnTo>
                  <a:pt x="310137" y="487679"/>
                </a:lnTo>
                <a:lnTo>
                  <a:pt x="353903" y="473709"/>
                </a:lnTo>
                <a:lnTo>
                  <a:pt x="393509" y="453389"/>
                </a:lnTo>
                <a:lnTo>
                  <a:pt x="428012" y="424179"/>
                </a:lnTo>
                <a:lnTo>
                  <a:pt x="456478" y="389889"/>
                </a:lnTo>
                <a:lnTo>
                  <a:pt x="477976" y="350519"/>
                </a:lnTo>
                <a:lnTo>
                  <a:pt x="491564" y="307339"/>
                </a:lnTo>
                <a:lnTo>
                  <a:pt x="496303" y="260349"/>
                </a:lnTo>
                <a:lnTo>
                  <a:pt x="491564" y="214629"/>
                </a:lnTo>
                <a:lnTo>
                  <a:pt x="477976" y="170179"/>
                </a:lnTo>
                <a:lnTo>
                  <a:pt x="456478" y="130809"/>
                </a:lnTo>
                <a:lnTo>
                  <a:pt x="428012" y="96519"/>
                </a:lnTo>
                <a:lnTo>
                  <a:pt x="393509" y="68579"/>
                </a:lnTo>
                <a:lnTo>
                  <a:pt x="353903" y="46989"/>
                </a:lnTo>
                <a:lnTo>
                  <a:pt x="310137" y="34289"/>
                </a:lnTo>
                <a:lnTo>
                  <a:pt x="263153" y="29209"/>
                </a:lnTo>
                <a:lnTo>
                  <a:pt x="382043" y="29209"/>
                </a:lnTo>
                <a:lnTo>
                  <a:pt x="449220" y="76199"/>
                </a:lnTo>
                <a:lnTo>
                  <a:pt x="481354" y="114299"/>
                </a:lnTo>
                <a:lnTo>
                  <a:pt x="505621" y="158749"/>
                </a:lnTo>
                <a:lnTo>
                  <a:pt x="520958" y="208279"/>
                </a:lnTo>
                <a:lnTo>
                  <a:pt x="526307" y="260349"/>
                </a:lnTo>
                <a:lnTo>
                  <a:pt x="520958" y="313689"/>
                </a:lnTo>
                <a:lnTo>
                  <a:pt x="505621" y="361949"/>
                </a:lnTo>
                <a:lnTo>
                  <a:pt x="481354" y="406399"/>
                </a:lnTo>
                <a:lnTo>
                  <a:pt x="449220" y="445769"/>
                </a:lnTo>
                <a:lnTo>
                  <a:pt x="410275" y="477519"/>
                </a:lnTo>
                <a:lnTo>
                  <a:pt x="382043" y="492759"/>
                </a:lnTo>
                <a:close/>
              </a:path>
              <a:path w="933450" h="894079">
                <a:moveTo>
                  <a:pt x="278085" y="140969"/>
                </a:moveTo>
                <a:lnTo>
                  <a:pt x="248221" y="140969"/>
                </a:lnTo>
                <a:lnTo>
                  <a:pt x="248221" y="104139"/>
                </a:lnTo>
                <a:lnTo>
                  <a:pt x="254917" y="97789"/>
                </a:lnTo>
                <a:lnTo>
                  <a:pt x="271412" y="97789"/>
                </a:lnTo>
                <a:lnTo>
                  <a:pt x="278085" y="104139"/>
                </a:lnTo>
                <a:lnTo>
                  <a:pt x="278085" y="140969"/>
                </a:lnTo>
                <a:close/>
              </a:path>
              <a:path w="933450" h="894079">
                <a:moveTo>
                  <a:pt x="794389" y="297179"/>
                </a:moveTo>
                <a:lnTo>
                  <a:pt x="744408" y="297179"/>
                </a:lnTo>
                <a:lnTo>
                  <a:pt x="731094" y="275589"/>
                </a:lnTo>
                <a:lnTo>
                  <a:pt x="716139" y="256539"/>
                </a:lnTo>
                <a:lnTo>
                  <a:pt x="681693" y="219709"/>
                </a:lnTo>
                <a:lnTo>
                  <a:pt x="628250" y="181609"/>
                </a:lnTo>
                <a:lnTo>
                  <a:pt x="567300" y="156209"/>
                </a:lnTo>
                <a:lnTo>
                  <a:pt x="559367" y="153669"/>
                </a:lnTo>
                <a:lnTo>
                  <a:pt x="554911" y="144779"/>
                </a:lnTo>
                <a:lnTo>
                  <a:pt x="559694" y="129539"/>
                </a:lnTo>
                <a:lnTo>
                  <a:pt x="568046" y="125729"/>
                </a:lnTo>
                <a:lnTo>
                  <a:pt x="575956" y="128269"/>
                </a:lnTo>
                <a:lnTo>
                  <a:pt x="642914" y="156209"/>
                </a:lnTo>
                <a:lnTo>
                  <a:pt x="701595" y="198119"/>
                </a:lnTo>
                <a:lnTo>
                  <a:pt x="738006" y="236219"/>
                </a:lnTo>
                <a:lnTo>
                  <a:pt x="768206" y="279399"/>
                </a:lnTo>
                <a:lnTo>
                  <a:pt x="799148" y="279399"/>
                </a:lnTo>
                <a:lnTo>
                  <a:pt x="794389" y="297179"/>
                </a:lnTo>
                <a:close/>
              </a:path>
              <a:path w="933450" h="894079">
                <a:moveTo>
                  <a:pt x="334421" y="350519"/>
                </a:moveTo>
                <a:lnTo>
                  <a:pt x="278342" y="350519"/>
                </a:lnTo>
                <a:lnTo>
                  <a:pt x="285907" y="349249"/>
                </a:lnTo>
                <a:lnTo>
                  <a:pt x="292962" y="347979"/>
                </a:lnTo>
                <a:lnTo>
                  <a:pt x="316022" y="313689"/>
                </a:lnTo>
                <a:lnTo>
                  <a:pt x="315252" y="306069"/>
                </a:lnTo>
                <a:lnTo>
                  <a:pt x="285897" y="276859"/>
                </a:lnTo>
                <a:lnTo>
                  <a:pt x="278342" y="275589"/>
                </a:lnTo>
                <a:lnTo>
                  <a:pt x="247964" y="275589"/>
                </a:lnTo>
                <a:lnTo>
                  <a:pt x="234363" y="274319"/>
                </a:lnTo>
                <a:lnTo>
                  <a:pt x="200159" y="256539"/>
                </a:lnTo>
                <a:lnTo>
                  <a:pt x="181664" y="222249"/>
                </a:lnTo>
                <a:lnTo>
                  <a:pt x="180280" y="208279"/>
                </a:lnTo>
                <a:lnTo>
                  <a:pt x="181664" y="194309"/>
                </a:lnTo>
                <a:lnTo>
                  <a:pt x="210178" y="152399"/>
                </a:lnTo>
                <a:lnTo>
                  <a:pt x="247964" y="140969"/>
                </a:lnTo>
                <a:lnTo>
                  <a:pt x="278342" y="140969"/>
                </a:lnTo>
                <a:lnTo>
                  <a:pt x="316129" y="152399"/>
                </a:lnTo>
                <a:lnTo>
                  <a:pt x="334421" y="171449"/>
                </a:lnTo>
                <a:lnTo>
                  <a:pt x="240400" y="171449"/>
                </a:lnTo>
                <a:lnTo>
                  <a:pt x="233345" y="173989"/>
                </a:lnTo>
                <a:lnTo>
                  <a:pt x="210285" y="208279"/>
                </a:lnTo>
                <a:lnTo>
                  <a:pt x="211055" y="215899"/>
                </a:lnTo>
                <a:lnTo>
                  <a:pt x="240410" y="245109"/>
                </a:lnTo>
                <a:lnTo>
                  <a:pt x="247965" y="246379"/>
                </a:lnTo>
                <a:lnTo>
                  <a:pt x="278342" y="246379"/>
                </a:lnTo>
                <a:lnTo>
                  <a:pt x="291944" y="247649"/>
                </a:lnTo>
                <a:lnTo>
                  <a:pt x="326148" y="265429"/>
                </a:lnTo>
                <a:lnTo>
                  <a:pt x="344643" y="299719"/>
                </a:lnTo>
                <a:lnTo>
                  <a:pt x="346026" y="313689"/>
                </a:lnTo>
                <a:lnTo>
                  <a:pt x="344643" y="326389"/>
                </a:lnTo>
                <a:lnTo>
                  <a:pt x="340680" y="339089"/>
                </a:lnTo>
                <a:lnTo>
                  <a:pt x="334421" y="350519"/>
                </a:lnTo>
                <a:close/>
              </a:path>
              <a:path w="933450" h="894079">
                <a:moveTo>
                  <a:pt x="339307" y="223519"/>
                </a:moveTo>
                <a:lnTo>
                  <a:pt x="322741" y="223519"/>
                </a:lnTo>
                <a:lnTo>
                  <a:pt x="316022" y="217169"/>
                </a:lnTo>
                <a:lnTo>
                  <a:pt x="316022" y="208279"/>
                </a:lnTo>
                <a:lnTo>
                  <a:pt x="315252" y="200659"/>
                </a:lnTo>
                <a:lnTo>
                  <a:pt x="285897" y="171449"/>
                </a:lnTo>
                <a:lnTo>
                  <a:pt x="334421" y="171449"/>
                </a:lnTo>
                <a:lnTo>
                  <a:pt x="340680" y="182879"/>
                </a:lnTo>
                <a:lnTo>
                  <a:pt x="344642" y="194309"/>
                </a:lnTo>
                <a:lnTo>
                  <a:pt x="346026" y="208279"/>
                </a:lnTo>
                <a:lnTo>
                  <a:pt x="346026" y="217169"/>
                </a:lnTo>
                <a:lnTo>
                  <a:pt x="339307" y="223519"/>
                </a:lnTo>
                <a:close/>
              </a:path>
              <a:path w="933450" h="894079">
                <a:moveTo>
                  <a:pt x="799148" y="279399"/>
                </a:moveTo>
                <a:lnTo>
                  <a:pt x="768206" y="279399"/>
                </a:lnTo>
                <a:lnTo>
                  <a:pt x="779055" y="238759"/>
                </a:lnTo>
                <a:lnTo>
                  <a:pt x="781154" y="229869"/>
                </a:lnTo>
                <a:lnTo>
                  <a:pt x="789344" y="226059"/>
                </a:lnTo>
                <a:lnTo>
                  <a:pt x="805302" y="229869"/>
                </a:lnTo>
                <a:lnTo>
                  <a:pt x="810085" y="237489"/>
                </a:lnTo>
                <a:lnTo>
                  <a:pt x="807985" y="246379"/>
                </a:lnTo>
                <a:lnTo>
                  <a:pt x="799148" y="279399"/>
                </a:lnTo>
                <a:close/>
              </a:path>
              <a:path w="933450" h="894079">
                <a:moveTo>
                  <a:pt x="775228" y="335279"/>
                </a:moveTo>
                <a:lnTo>
                  <a:pt x="770375" y="335279"/>
                </a:lnTo>
                <a:lnTo>
                  <a:pt x="769162" y="334009"/>
                </a:lnTo>
                <a:lnTo>
                  <a:pt x="693102" y="314959"/>
                </a:lnTo>
                <a:lnTo>
                  <a:pt x="685123" y="312419"/>
                </a:lnTo>
                <a:lnTo>
                  <a:pt x="680340" y="304799"/>
                </a:lnTo>
                <a:lnTo>
                  <a:pt x="684539" y="288289"/>
                </a:lnTo>
                <a:lnTo>
                  <a:pt x="692729" y="283209"/>
                </a:lnTo>
                <a:lnTo>
                  <a:pt x="700708" y="285749"/>
                </a:lnTo>
                <a:lnTo>
                  <a:pt x="744408" y="297179"/>
                </a:lnTo>
                <a:lnTo>
                  <a:pt x="794389" y="297179"/>
                </a:lnTo>
                <a:lnTo>
                  <a:pt x="785891" y="328929"/>
                </a:lnTo>
                <a:lnTo>
                  <a:pt x="782671" y="331469"/>
                </a:lnTo>
                <a:lnTo>
                  <a:pt x="778611" y="334009"/>
                </a:lnTo>
                <a:lnTo>
                  <a:pt x="776231" y="334009"/>
                </a:lnTo>
                <a:lnTo>
                  <a:pt x="775228" y="335279"/>
                </a:lnTo>
                <a:close/>
              </a:path>
              <a:path w="933450" h="894079">
                <a:moveTo>
                  <a:pt x="278342" y="379729"/>
                </a:moveTo>
                <a:lnTo>
                  <a:pt x="247964" y="379729"/>
                </a:lnTo>
                <a:lnTo>
                  <a:pt x="234363" y="378459"/>
                </a:lnTo>
                <a:lnTo>
                  <a:pt x="200159" y="360679"/>
                </a:lnTo>
                <a:lnTo>
                  <a:pt x="181664" y="326389"/>
                </a:lnTo>
                <a:lnTo>
                  <a:pt x="180280" y="313689"/>
                </a:lnTo>
                <a:lnTo>
                  <a:pt x="180280" y="304799"/>
                </a:lnTo>
                <a:lnTo>
                  <a:pt x="187000" y="298449"/>
                </a:lnTo>
                <a:lnTo>
                  <a:pt x="203565" y="298449"/>
                </a:lnTo>
                <a:lnTo>
                  <a:pt x="210284" y="304799"/>
                </a:lnTo>
                <a:lnTo>
                  <a:pt x="210284" y="313689"/>
                </a:lnTo>
                <a:lnTo>
                  <a:pt x="211055" y="320039"/>
                </a:lnTo>
                <a:lnTo>
                  <a:pt x="240410" y="349249"/>
                </a:lnTo>
                <a:lnTo>
                  <a:pt x="247964" y="350519"/>
                </a:lnTo>
                <a:lnTo>
                  <a:pt x="334421" y="350519"/>
                </a:lnTo>
                <a:lnTo>
                  <a:pt x="326148" y="360679"/>
                </a:lnTo>
                <a:lnTo>
                  <a:pt x="316129" y="368299"/>
                </a:lnTo>
                <a:lnTo>
                  <a:pt x="304633" y="374649"/>
                </a:lnTo>
                <a:lnTo>
                  <a:pt x="291944" y="378459"/>
                </a:lnTo>
                <a:lnTo>
                  <a:pt x="278342" y="379729"/>
                </a:lnTo>
                <a:close/>
              </a:path>
              <a:path w="933450" h="894079">
                <a:moveTo>
                  <a:pt x="670098" y="894079"/>
                </a:moveTo>
                <a:lnTo>
                  <a:pt x="617070" y="888999"/>
                </a:lnTo>
                <a:lnTo>
                  <a:pt x="567676" y="873759"/>
                </a:lnTo>
                <a:lnTo>
                  <a:pt x="522976" y="849629"/>
                </a:lnTo>
                <a:lnTo>
                  <a:pt x="484030" y="817879"/>
                </a:lnTo>
                <a:lnTo>
                  <a:pt x="451896" y="779779"/>
                </a:lnTo>
                <a:lnTo>
                  <a:pt x="427630" y="735329"/>
                </a:lnTo>
                <a:lnTo>
                  <a:pt x="412292" y="685799"/>
                </a:lnTo>
                <a:lnTo>
                  <a:pt x="406944" y="633729"/>
                </a:lnTo>
                <a:lnTo>
                  <a:pt x="412292" y="580389"/>
                </a:lnTo>
                <a:lnTo>
                  <a:pt x="427630" y="532129"/>
                </a:lnTo>
                <a:lnTo>
                  <a:pt x="451896" y="487679"/>
                </a:lnTo>
                <a:lnTo>
                  <a:pt x="484030" y="448309"/>
                </a:lnTo>
                <a:lnTo>
                  <a:pt x="522976" y="416559"/>
                </a:lnTo>
                <a:lnTo>
                  <a:pt x="567676" y="392429"/>
                </a:lnTo>
                <a:lnTo>
                  <a:pt x="617070" y="377189"/>
                </a:lnTo>
                <a:lnTo>
                  <a:pt x="670098" y="372109"/>
                </a:lnTo>
                <a:lnTo>
                  <a:pt x="723125" y="377189"/>
                </a:lnTo>
                <a:lnTo>
                  <a:pt x="772519" y="392429"/>
                </a:lnTo>
                <a:lnTo>
                  <a:pt x="788988" y="401319"/>
                </a:lnTo>
                <a:lnTo>
                  <a:pt x="670121" y="401319"/>
                </a:lnTo>
                <a:lnTo>
                  <a:pt x="623137" y="406399"/>
                </a:lnTo>
                <a:lnTo>
                  <a:pt x="579371" y="420369"/>
                </a:lnTo>
                <a:lnTo>
                  <a:pt x="539765" y="440689"/>
                </a:lnTo>
                <a:lnTo>
                  <a:pt x="505262" y="469899"/>
                </a:lnTo>
                <a:lnTo>
                  <a:pt x="476796" y="504189"/>
                </a:lnTo>
                <a:lnTo>
                  <a:pt x="455298" y="543559"/>
                </a:lnTo>
                <a:lnTo>
                  <a:pt x="441710" y="586739"/>
                </a:lnTo>
                <a:lnTo>
                  <a:pt x="436971" y="633729"/>
                </a:lnTo>
                <a:lnTo>
                  <a:pt x="441710" y="679449"/>
                </a:lnTo>
                <a:lnTo>
                  <a:pt x="455298" y="723899"/>
                </a:lnTo>
                <a:lnTo>
                  <a:pt x="476796" y="763269"/>
                </a:lnTo>
                <a:lnTo>
                  <a:pt x="505262" y="797559"/>
                </a:lnTo>
                <a:lnTo>
                  <a:pt x="539765" y="825499"/>
                </a:lnTo>
                <a:lnTo>
                  <a:pt x="579371" y="847089"/>
                </a:lnTo>
                <a:lnTo>
                  <a:pt x="623137" y="859789"/>
                </a:lnTo>
                <a:lnTo>
                  <a:pt x="670121" y="864869"/>
                </a:lnTo>
                <a:lnTo>
                  <a:pt x="788988" y="864869"/>
                </a:lnTo>
                <a:lnTo>
                  <a:pt x="772519" y="873759"/>
                </a:lnTo>
                <a:lnTo>
                  <a:pt x="723125" y="888999"/>
                </a:lnTo>
                <a:lnTo>
                  <a:pt x="670098" y="894079"/>
                </a:lnTo>
                <a:close/>
              </a:path>
              <a:path w="933450" h="894079">
                <a:moveTo>
                  <a:pt x="271389" y="424179"/>
                </a:moveTo>
                <a:lnTo>
                  <a:pt x="254894" y="424179"/>
                </a:lnTo>
                <a:lnTo>
                  <a:pt x="248221" y="417829"/>
                </a:lnTo>
                <a:lnTo>
                  <a:pt x="248221" y="379729"/>
                </a:lnTo>
                <a:lnTo>
                  <a:pt x="278085" y="379729"/>
                </a:lnTo>
                <a:lnTo>
                  <a:pt x="278085" y="417829"/>
                </a:lnTo>
                <a:lnTo>
                  <a:pt x="271389" y="424179"/>
                </a:lnTo>
                <a:close/>
              </a:path>
              <a:path w="933450" h="894079">
                <a:moveTo>
                  <a:pt x="788988" y="864869"/>
                </a:moveTo>
                <a:lnTo>
                  <a:pt x="670121" y="864869"/>
                </a:lnTo>
                <a:lnTo>
                  <a:pt x="717105" y="859789"/>
                </a:lnTo>
                <a:lnTo>
                  <a:pt x="760871" y="847089"/>
                </a:lnTo>
                <a:lnTo>
                  <a:pt x="800477" y="825499"/>
                </a:lnTo>
                <a:lnTo>
                  <a:pt x="834980" y="797559"/>
                </a:lnTo>
                <a:lnTo>
                  <a:pt x="863443" y="763269"/>
                </a:lnTo>
                <a:lnTo>
                  <a:pt x="884935" y="723899"/>
                </a:lnTo>
                <a:lnTo>
                  <a:pt x="898522" y="679449"/>
                </a:lnTo>
                <a:lnTo>
                  <a:pt x="903270" y="633729"/>
                </a:lnTo>
                <a:lnTo>
                  <a:pt x="898532" y="586739"/>
                </a:lnTo>
                <a:lnTo>
                  <a:pt x="884944" y="543559"/>
                </a:lnTo>
                <a:lnTo>
                  <a:pt x="863446" y="504189"/>
                </a:lnTo>
                <a:lnTo>
                  <a:pt x="834980" y="469899"/>
                </a:lnTo>
                <a:lnTo>
                  <a:pt x="800477" y="440689"/>
                </a:lnTo>
                <a:lnTo>
                  <a:pt x="760871" y="420369"/>
                </a:lnTo>
                <a:lnTo>
                  <a:pt x="717105" y="406399"/>
                </a:lnTo>
                <a:lnTo>
                  <a:pt x="670121" y="401319"/>
                </a:lnTo>
                <a:lnTo>
                  <a:pt x="788988" y="401319"/>
                </a:lnTo>
                <a:lnTo>
                  <a:pt x="856165" y="448309"/>
                </a:lnTo>
                <a:lnTo>
                  <a:pt x="888299" y="487679"/>
                </a:lnTo>
                <a:lnTo>
                  <a:pt x="912565" y="532129"/>
                </a:lnTo>
                <a:lnTo>
                  <a:pt x="927903" y="580389"/>
                </a:lnTo>
                <a:lnTo>
                  <a:pt x="933251" y="633729"/>
                </a:lnTo>
                <a:lnTo>
                  <a:pt x="927903" y="685799"/>
                </a:lnTo>
                <a:lnTo>
                  <a:pt x="912565" y="735329"/>
                </a:lnTo>
                <a:lnTo>
                  <a:pt x="888299" y="779779"/>
                </a:lnTo>
                <a:lnTo>
                  <a:pt x="856165" y="817879"/>
                </a:lnTo>
                <a:lnTo>
                  <a:pt x="817219" y="849629"/>
                </a:lnTo>
                <a:lnTo>
                  <a:pt x="788988" y="864869"/>
                </a:lnTo>
                <a:close/>
              </a:path>
              <a:path w="933450" h="894079">
                <a:moveTo>
                  <a:pt x="633701" y="547369"/>
                </a:moveTo>
                <a:lnTo>
                  <a:pt x="603720" y="547369"/>
                </a:lnTo>
                <a:lnTo>
                  <a:pt x="603720" y="537209"/>
                </a:lnTo>
                <a:lnTo>
                  <a:pt x="615108" y="500379"/>
                </a:lnTo>
                <a:lnTo>
                  <a:pt x="656776" y="472439"/>
                </a:lnTo>
                <a:lnTo>
                  <a:pt x="670121" y="471169"/>
                </a:lnTo>
                <a:lnTo>
                  <a:pt x="683466" y="472439"/>
                </a:lnTo>
                <a:lnTo>
                  <a:pt x="695914" y="476249"/>
                </a:lnTo>
                <a:lnTo>
                  <a:pt x="707189" y="482599"/>
                </a:lnTo>
                <a:lnTo>
                  <a:pt x="717017" y="490219"/>
                </a:lnTo>
                <a:lnTo>
                  <a:pt x="717880" y="491489"/>
                </a:lnTo>
                <a:lnTo>
                  <a:pt x="724671" y="500379"/>
                </a:lnTo>
                <a:lnTo>
                  <a:pt x="670098" y="500379"/>
                </a:lnTo>
                <a:lnTo>
                  <a:pt x="662800" y="501649"/>
                </a:lnTo>
                <a:lnTo>
                  <a:pt x="634446" y="529589"/>
                </a:lnTo>
                <a:lnTo>
                  <a:pt x="633701" y="537209"/>
                </a:lnTo>
                <a:lnTo>
                  <a:pt x="633701" y="547369"/>
                </a:lnTo>
                <a:close/>
              </a:path>
              <a:path w="933450" h="894079">
                <a:moveTo>
                  <a:pt x="736498" y="547369"/>
                </a:moveTo>
                <a:lnTo>
                  <a:pt x="706494" y="547369"/>
                </a:lnTo>
                <a:lnTo>
                  <a:pt x="706494" y="537209"/>
                </a:lnTo>
                <a:lnTo>
                  <a:pt x="705800" y="529589"/>
                </a:lnTo>
                <a:lnTo>
                  <a:pt x="703805" y="523239"/>
                </a:lnTo>
                <a:lnTo>
                  <a:pt x="700648" y="516889"/>
                </a:lnTo>
                <a:lnTo>
                  <a:pt x="696462" y="511809"/>
                </a:lnTo>
                <a:lnTo>
                  <a:pt x="695785" y="511809"/>
                </a:lnTo>
                <a:lnTo>
                  <a:pt x="690390" y="506729"/>
                </a:lnTo>
                <a:lnTo>
                  <a:pt x="684210" y="504189"/>
                </a:lnTo>
                <a:lnTo>
                  <a:pt x="677396" y="501649"/>
                </a:lnTo>
                <a:lnTo>
                  <a:pt x="670098" y="500379"/>
                </a:lnTo>
                <a:lnTo>
                  <a:pt x="724671" y="500379"/>
                </a:lnTo>
                <a:lnTo>
                  <a:pt x="725642" y="501649"/>
                </a:lnTo>
                <a:lnTo>
                  <a:pt x="731503" y="511809"/>
                </a:lnTo>
                <a:lnTo>
                  <a:pt x="735207" y="524509"/>
                </a:lnTo>
                <a:lnTo>
                  <a:pt x="736498" y="537209"/>
                </a:lnTo>
                <a:lnTo>
                  <a:pt x="736498" y="547369"/>
                </a:lnTo>
                <a:close/>
              </a:path>
              <a:path w="933450" h="894079">
                <a:moveTo>
                  <a:pt x="783021" y="795019"/>
                </a:moveTo>
                <a:lnTo>
                  <a:pt x="557197" y="795019"/>
                </a:lnTo>
                <a:lnTo>
                  <a:pt x="550478" y="788669"/>
                </a:lnTo>
                <a:lnTo>
                  <a:pt x="550478" y="553719"/>
                </a:lnTo>
                <a:lnTo>
                  <a:pt x="557197" y="547369"/>
                </a:lnTo>
                <a:lnTo>
                  <a:pt x="783021" y="547369"/>
                </a:lnTo>
                <a:lnTo>
                  <a:pt x="789740" y="553719"/>
                </a:lnTo>
                <a:lnTo>
                  <a:pt x="789740" y="576579"/>
                </a:lnTo>
                <a:lnTo>
                  <a:pt x="580482" y="576579"/>
                </a:lnTo>
                <a:lnTo>
                  <a:pt x="580482" y="765809"/>
                </a:lnTo>
                <a:lnTo>
                  <a:pt x="789740" y="765809"/>
                </a:lnTo>
                <a:lnTo>
                  <a:pt x="789740" y="788669"/>
                </a:lnTo>
                <a:lnTo>
                  <a:pt x="783021" y="795019"/>
                </a:lnTo>
                <a:close/>
              </a:path>
              <a:path w="933450" h="894079">
                <a:moveTo>
                  <a:pt x="143907" y="668019"/>
                </a:moveTo>
                <a:lnTo>
                  <a:pt x="127948" y="664209"/>
                </a:lnTo>
                <a:lnTo>
                  <a:pt x="123165" y="656589"/>
                </a:lnTo>
                <a:lnTo>
                  <a:pt x="125265" y="647699"/>
                </a:lnTo>
                <a:lnTo>
                  <a:pt x="147360" y="565149"/>
                </a:lnTo>
                <a:lnTo>
                  <a:pt x="150580" y="562609"/>
                </a:lnTo>
                <a:lnTo>
                  <a:pt x="154639" y="560069"/>
                </a:lnTo>
                <a:lnTo>
                  <a:pt x="157019" y="560069"/>
                </a:lnTo>
                <a:lnTo>
                  <a:pt x="158022" y="558799"/>
                </a:lnTo>
                <a:lnTo>
                  <a:pt x="162875" y="558799"/>
                </a:lnTo>
                <a:lnTo>
                  <a:pt x="164088" y="560069"/>
                </a:lnTo>
                <a:lnTo>
                  <a:pt x="240148" y="579119"/>
                </a:lnTo>
                <a:lnTo>
                  <a:pt x="248128" y="581659"/>
                </a:lnTo>
                <a:lnTo>
                  <a:pt x="252911" y="589279"/>
                </a:lnTo>
                <a:lnTo>
                  <a:pt x="250972" y="596899"/>
                </a:lnTo>
                <a:lnTo>
                  <a:pt x="188843" y="596899"/>
                </a:lnTo>
                <a:lnTo>
                  <a:pt x="199807" y="614679"/>
                </a:lnTo>
                <a:lnTo>
                  <a:pt x="165045" y="614679"/>
                </a:lnTo>
                <a:lnTo>
                  <a:pt x="154196" y="655319"/>
                </a:lnTo>
                <a:lnTo>
                  <a:pt x="152096" y="664209"/>
                </a:lnTo>
                <a:lnTo>
                  <a:pt x="143907" y="668019"/>
                </a:lnTo>
                <a:close/>
              </a:path>
              <a:path w="933450" h="894079">
                <a:moveTo>
                  <a:pt x="627005" y="617219"/>
                </a:moveTo>
                <a:lnTo>
                  <a:pt x="610439" y="617219"/>
                </a:lnTo>
                <a:lnTo>
                  <a:pt x="603720" y="609599"/>
                </a:lnTo>
                <a:lnTo>
                  <a:pt x="603720" y="576579"/>
                </a:lnTo>
                <a:lnTo>
                  <a:pt x="633724" y="576579"/>
                </a:lnTo>
                <a:lnTo>
                  <a:pt x="633724" y="609599"/>
                </a:lnTo>
                <a:lnTo>
                  <a:pt x="627005" y="617219"/>
                </a:lnTo>
                <a:close/>
              </a:path>
              <a:path w="933450" h="894079">
                <a:moveTo>
                  <a:pt x="729802" y="617219"/>
                </a:moveTo>
                <a:lnTo>
                  <a:pt x="713237" y="617219"/>
                </a:lnTo>
                <a:lnTo>
                  <a:pt x="706518" y="609599"/>
                </a:lnTo>
                <a:lnTo>
                  <a:pt x="706518" y="576579"/>
                </a:lnTo>
                <a:lnTo>
                  <a:pt x="736522" y="576579"/>
                </a:lnTo>
                <a:lnTo>
                  <a:pt x="736522" y="609599"/>
                </a:lnTo>
                <a:lnTo>
                  <a:pt x="729802" y="617219"/>
                </a:lnTo>
                <a:close/>
              </a:path>
              <a:path w="933450" h="894079">
                <a:moveTo>
                  <a:pt x="789740" y="765809"/>
                </a:moveTo>
                <a:lnTo>
                  <a:pt x="759760" y="765809"/>
                </a:lnTo>
                <a:lnTo>
                  <a:pt x="759760" y="576579"/>
                </a:lnTo>
                <a:lnTo>
                  <a:pt x="789740" y="576579"/>
                </a:lnTo>
                <a:lnTo>
                  <a:pt x="789740" y="765809"/>
                </a:lnTo>
                <a:close/>
              </a:path>
              <a:path w="933450" h="894079">
                <a:moveTo>
                  <a:pt x="240522" y="610869"/>
                </a:moveTo>
                <a:lnTo>
                  <a:pt x="232542" y="608329"/>
                </a:lnTo>
                <a:lnTo>
                  <a:pt x="188843" y="596899"/>
                </a:lnTo>
                <a:lnTo>
                  <a:pt x="250972" y="596899"/>
                </a:lnTo>
                <a:lnTo>
                  <a:pt x="248711" y="605789"/>
                </a:lnTo>
                <a:lnTo>
                  <a:pt x="240522" y="610869"/>
                </a:lnTo>
                <a:close/>
              </a:path>
              <a:path w="933450" h="894079">
                <a:moveTo>
                  <a:pt x="365204" y="768349"/>
                </a:moveTo>
                <a:lnTo>
                  <a:pt x="322909" y="754379"/>
                </a:lnTo>
                <a:lnTo>
                  <a:pt x="259834" y="718819"/>
                </a:lnTo>
                <a:lnTo>
                  <a:pt x="212721" y="678179"/>
                </a:lnTo>
                <a:lnTo>
                  <a:pt x="179321" y="637539"/>
                </a:lnTo>
                <a:lnTo>
                  <a:pt x="165045" y="614679"/>
                </a:lnTo>
                <a:lnTo>
                  <a:pt x="199807" y="614679"/>
                </a:lnTo>
                <a:lnTo>
                  <a:pt x="202156" y="618489"/>
                </a:lnTo>
                <a:lnTo>
                  <a:pt x="217112" y="637539"/>
                </a:lnTo>
                <a:lnTo>
                  <a:pt x="251557" y="674369"/>
                </a:lnTo>
                <a:lnTo>
                  <a:pt x="305001" y="712469"/>
                </a:lnTo>
                <a:lnTo>
                  <a:pt x="365951" y="737869"/>
                </a:lnTo>
                <a:lnTo>
                  <a:pt x="373883" y="740409"/>
                </a:lnTo>
                <a:lnTo>
                  <a:pt x="378340" y="748029"/>
                </a:lnTo>
                <a:lnTo>
                  <a:pt x="375937" y="756919"/>
                </a:lnTo>
                <a:lnTo>
                  <a:pt x="373557" y="764539"/>
                </a:lnTo>
                <a:lnTo>
                  <a:pt x="365204" y="768349"/>
                </a:lnTo>
                <a:close/>
              </a:path>
            </a:pathLst>
          </a:custGeom>
          <a:solidFill>
            <a:srgbClr val="1D2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35565" y="7871143"/>
            <a:ext cx="876210" cy="87502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700884" y="1644371"/>
            <a:ext cx="361950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100"/>
              </a:lnSpc>
              <a:spcBef>
                <a:spcPts val="100"/>
              </a:spcBef>
            </a:pPr>
            <a:r>
              <a:rPr sz="1450" spc="110" dirty="0">
                <a:solidFill>
                  <a:srgbClr val="1D202A"/>
                </a:solidFill>
                <a:latin typeface="Cambria"/>
                <a:cs typeface="Cambria"/>
              </a:rPr>
              <a:t>A) </a:t>
            </a:r>
            <a:r>
              <a:rPr sz="1450" spc="100" dirty="0">
                <a:solidFill>
                  <a:srgbClr val="1D202A"/>
                </a:solidFill>
                <a:latin typeface="Cambria"/>
                <a:cs typeface="Cambria"/>
              </a:rPr>
              <a:t>CITIES </a:t>
            </a:r>
            <a:r>
              <a:rPr sz="1450" spc="215" dirty="0">
                <a:solidFill>
                  <a:srgbClr val="1D202A"/>
                </a:solidFill>
                <a:latin typeface="Cambria"/>
                <a:cs typeface="Cambria"/>
              </a:rPr>
              <a:t>- </a:t>
            </a:r>
            <a:r>
              <a:rPr sz="1450" spc="110" dirty="0">
                <a:solidFill>
                  <a:srgbClr val="1D202A"/>
                </a:solidFill>
                <a:latin typeface="Cambria"/>
                <a:cs typeface="Cambria"/>
              </a:rPr>
              <a:t>APP </a:t>
            </a:r>
            <a:r>
              <a:rPr sz="1450" spc="125" dirty="0">
                <a:solidFill>
                  <a:srgbClr val="1D202A"/>
                </a:solidFill>
                <a:latin typeface="Cambria"/>
                <a:cs typeface="Cambria"/>
              </a:rPr>
              <a:t>RENDERING </a:t>
            </a:r>
            <a:r>
              <a:rPr sz="1450" spc="114" dirty="0">
                <a:solidFill>
                  <a:srgbClr val="1D202A"/>
                </a:solidFill>
                <a:latin typeface="Cambria"/>
                <a:cs typeface="Cambria"/>
              </a:rPr>
              <a:t>FACILITY </a:t>
            </a:r>
            <a:r>
              <a:rPr sz="1450" spc="-30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55" dirty="0">
                <a:solidFill>
                  <a:srgbClr val="1D202A"/>
                </a:solidFill>
                <a:latin typeface="Cambria"/>
                <a:cs typeface="Cambria"/>
              </a:rPr>
              <a:t>AND </a:t>
            </a:r>
            <a:r>
              <a:rPr sz="1450" spc="125" dirty="0">
                <a:solidFill>
                  <a:srgbClr val="1D202A"/>
                </a:solidFill>
                <a:latin typeface="Cambria"/>
                <a:cs typeface="Cambria"/>
              </a:rPr>
              <a:t>PROMOTIONS </a:t>
            </a:r>
            <a:r>
              <a:rPr sz="1450" spc="160" dirty="0">
                <a:solidFill>
                  <a:srgbClr val="1D202A"/>
                </a:solidFill>
                <a:latin typeface="Cambria"/>
                <a:cs typeface="Cambria"/>
              </a:rPr>
              <a:t>THROUGH 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SOCIAL </a:t>
            </a:r>
            <a:r>
              <a:rPr sz="1450" spc="-30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5" dirty="0">
                <a:solidFill>
                  <a:srgbClr val="1D202A"/>
                </a:solidFill>
                <a:latin typeface="Cambria"/>
                <a:cs typeface="Cambria"/>
              </a:rPr>
              <a:t>MEDIA.</a:t>
            </a:r>
            <a:endParaRPr sz="145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00884" y="2663165"/>
            <a:ext cx="297434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45" dirty="0">
                <a:solidFill>
                  <a:srgbClr val="1D202A"/>
                </a:solidFill>
                <a:latin typeface="Cambria"/>
                <a:cs typeface="Cambria"/>
              </a:rPr>
              <a:t>B)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0" dirty="0">
                <a:solidFill>
                  <a:srgbClr val="1D202A"/>
                </a:solidFill>
                <a:latin typeface="Cambria"/>
                <a:cs typeface="Cambria"/>
              </a:rPr>
              <a:t>VILLAGES</a:t>
            </a:r>
            <a:r>
              <a:rPr sz="1450" spc="14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215" dirty="0">
                <a:solidFill>
                  <a:srgbClr val="1D202A"/>
                </a:solidFill>
                <a:latin typeface="Cambria"/>
                <a:cs typeface="Cambria"/>
              </a:rPr>
              <a:t>-</a:t>
            </a:r>
            <a:r>
              <a:rPr sz="1450" spc="14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20" dirty="0">
                <a:solidFill>
                  <a:srgbClr val="1D202A"/>
                </a:solidFill>
                <a:latin typeface="Cambria"/>
                <a:cs typeface="Cambria"/>
              </a:rPr>
              <a:t>POSTER,</a:t>
            </a:r>
            <a:r>
              <a:rPr sz="1450" spc="14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5" dirty="0">
                <a:solidFill>
                  <a:srgbClr val="1D202A"/>
                </a:solidFill>
                <a:latin typeface="Cambria"/>
                <a:cs typeface="Cambria"/>
              </a:rPr>
              <a:t>TV</a:t>
            </a:r>
            <a:r>
              <a:rPr sz="1450" spc="14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5" dirty="0">
                <a:solidFill>
                  <a:srgbClr val="1D202A"/>
                </a:solidFill>
                <a:latin typeface="Cambria"/>
                <a:cs typeface="Cambria"/>
              </a:rPr>
              <a:t>ADS</a:t>
            </a:r>
            <a:endParaRPr sz="1450" dirty="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3134" y="1974241"/>
            <a:ext cx="580390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b="1" spc="155" dirty="0">
                <a:solidFill>
                  <a:srgbClr val="90B8D5"/>
                </a:solidFill>
                <a:latin typeface="Tahoma"/>
                <a:cs typeface="Tahoma"/>
              </a:rPr>
              <a:t>0</a:t>
            </a:r>
            <a:r>
              <a:rPr sz="4300" b="1" spc="-1275" dirty="0">
                <a:solidFill>
                  <a:srgbClr val="90B8D5"/>
                </a:solidFill>
                <a:latin typeface="Tahoma"/>
                <a:cs typeface="Tahoma"/>
              </a:rPr>
              <a:t>1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18753" y="3836356"/>
            <a:ext cx="701675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b="1" spc="155" dirty="0">
                <a:solidFill>
                  <a:srgbClr val="90B8D5"/>
                </a:solidFill>
                <a:latin typeface="Tahoma"/>
                <a:cs typeface="Tahoma"/>
              </a:rPr>
              <a:t>0</a:t>
            </a:r>
            <a:r>
              <a:rPr sz="4300" b="1" spc="-315" dirty="0">
                <a:solidFill>
                  <a:srgbClr val="90B8D5"/>
                </a:solidFill>
                <a:latin typeface="Tahoma"/>
                <a:cs typeface="Tahoma"/>
              </a:rPr>
              <a:t>2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5998" y="6091692"/>
            <a:ext cx="690880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b="1" spc="155" dirty="0">
                <a:solidFill>
                  <a:srgbClr val="90B8D5"/>
                </a:solidFill>
                <a:latin typeface="Tahoma"/>
                <a:cs typeface="Tahoma"/>
              </a:rPr>
              <a:t>0</a:t>
            </a:r>
            <a:r>
              <a:rPr sz="4300" b="1" spc="-405" dirty="0">
                <a:solidFill>
                  <a:srgbClr val="90B8D5"/>
                </a:solidFill>
                <a:latin typeface="Tahoma"/>
                <a:cs typeface="Tahoma"/>
              </a:rPr>
              <a:t>3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54480" y="7953809"/>
            <a:ext cx="726440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b="1" spc="155" dirty="0">
                <a:solidFill>
                  <a:srgbClr val="90B8D5"/>
                </a:solidFill>
                <a:latin typeface="Tahoma"/>
                <a:cs typeface="Tahoma"/>
              </a:rPr>
              <a:t>0</a:t>
            </a:r>
            <a:r>
              <a:rPr sz="4300" b="1" spc="-125" dirty="0">
                <a:solidFill>
                  <a:srgbClr val="90B8D5"/>
                </a:solidFill>
                <a:latin typeface="Tahoma"/>
                <a:cs typeface="Tahoma"/>
              </a:rPr>
              <a:t>4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70560" y="3535873"/>
            <a:ext cx="3578860" cy="10160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1450" spc="155" dirty="0">
                <a:solidFill>
                  <a:srgbClr val="1D202A"/>
                </a:solidFill>
                <a:latin typeface="Cambria"/>
                <a:cs typeface="Cambria"/>
              </a:rPr>
              <a:t>OUR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 MAIN </a:t>
            </a:r>
            <a:r>
              <a:rPr sz="1450" spc="125" dirty="0">
                <a:solidFill>
                  <a:srgbClr val="1D202A"/>
                </a:solidFill>
                <a:latin typeface="Cambria"/>
                <a:cs typeface="Cambria"/>
              </a:rPr>
              <a:t>MOTIVE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70" dirty="0">
                <a:solidFill>
                  <a:srgbClr val="1D202A"/>
                </a:solidFill>
                <a:latin typeface="Cambria"/>
                <a:cs typeface="Cambria"/>
              </a:rPr>
              <a:t>IS</a:t>
            </a:r>
            <a:r>
              <a:rPr sz="1450" spc="15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0" dirty="0">
                <a:solidFill>
                  <a:srgbClr val="1D202A"/>
                </a:solidFill>
                <a:latin typeface="Cambria"/>
                <a:cs typeface="Cambria"/>
              </a:rPr>
              <a:t>TO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05" dirty="0">
                <a:solidFill>
                  <a:srgbClr val="1D202A"/>
                </a:solidFill>
                <a:latin typeface="Cambria"/>
                <a:cs typeface="Cambria"/>
              </a:rPr>
              <a:t>IMPROVISE:</a:t>
            </a:r>
            <a:endParaRPr sz="1450" dirty="0">
              <a:latin typeface="Cambria"/>
              <a:cs typeface="Cambria"/>
            </a:endParaRPr>
          </a:p>
          <a:p>
            <a:pPr marL="207645" marR="5080" indent="-207645" algn="r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207645" algn="l"/>
              </a:tabLst>
            </a:pPr>
            <a:r>
              <a:rPr sz="1450" spc="130" dirty="0">
                <a:solidFill>
                  <a:srgbClr val="1D202A"/>
                </a:solidFill>
                <a:latin typeface="Cambria"/>
                <a:cs typeface="Cambria"/>
              </a:rPr>
              <a:t>TO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60" dirty="0">
                <a:solidFill>
                  <a:srgbClr val="1D202A"/>
                </a:solidFill>
                <a:latin typeface="Cambria"/>
                <a:cs typeface="Cambria"/>
              </a:rPr>
              <a:t>TEACH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20" dirty="0">
                <a:solidFill>
                  <a:srgbClr val="1D202A"/>
                </a:solidFill>
                <a:latin typeface="Cambria"/>
                <a:cs typeface="Cambria"/>
              </a:rPr>
              <a:t>UPDATED</a:t>
            </a:r>
            <a:r>
              <a:rPr sz="1450" spc="14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TECHNOLOGY</a:t>
            </a:r>
            <a:endParaRPr sz="1450" dirty="0">
              <a:latin typeface="Cambria"/>
              <a:cs typeface="Cambria"/>
            </a:endParaRPr>
          </a:p>
          <a:p>
            <a:pPr marL="241935" marR="65405" indent="-241935" algn="r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241935" algn="l"/>
              </a:tabLst>
            </a:pPr>
            <a:r>
              <a:rPr sz="1450" spc="145" dirty="0">
                <a:solidFill>
                  <a:srgbClr val="1D202A"/>
                </a:solidFill>
                <a:latin typeface="Cambria"/>
                <a:cs typeface="Cambria"/>
              </a:rPr>
              <a:t>PRACTICAL</a:t>
            </a:r>
            <a:r>
              <a:rPr sz="1450" spc="12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LEARNING</a:t>
            </a:r>
            <a:r>
              <a:rPr sz="1450" spc="12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14" dirty="0">
                <a:solidFill>
                  <a:srgbClr val="1D202A"/>
                </a:solidFill>
                <a:latin typeface="Cambria"/>
                <a:cs typeface="Cambria"/>
              </a:rPr>
              <a:t>DIRECTLY</a:t>
            </a:r>
            <a:endParaRPr sz="1450" dirty="0">
              <a:latin typeface="Cambria"/>
              <a:cs typeface="Cambria"/>
            </a:endParaRPr>
          </a:p>
          <a:p>
            <a:pPr marL="243204" marR="5080" indent="-243204" algn="r">
              <a:lnSpc>
                <a:spcPct val="100000"/>
              </a:lnSpc>
              <a:spcBef>
                <a:spcPts val="210"/>
              </a:spcBef>
              <a:buAutoNum type="arabicParenR"/>
              <a:tabLst>
                <a:tab pos="243204" algn="l"/>
              </a:tabLst>
            </a:pPr>
            <a:r>
              <a:rPr sz="1450" spc="125" dirty="0">
                <a:solidFill>
                  <a:srgbClr val="1D202A"/>
                </a:solidFill>
                <a:latin typeface="Cambria"/>
                <a:cs typeface="Cambria"/>
              </a:rPr>
              <a:t>SENDING</a:t>
            </a:r>
            <a:r>
              <a:rPr sz="1450" spc="13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45" dirty="0">
                <a:solidFill>
                  <a:srgbClr val="1D202A"/>
                </a:solidFill>
                <a:latin typeface="Cambria"/>
                <a:cs typeface="Cambria"/>
              </a:rPr>
              <a:t>THEM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0" dirty="0">
                <a:solidFill>
                  <a:srgbClr val="1D202A"/>
                </a:solidFill>
                <a:latin typeface="Cambria"/>
                <a:cs typeface="Cambria"/>
              </a:rPr>
              <a:t>TO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5" dirty="0">
                <a:solidFill>
                  <a:srgbClr val="1D202A"/>
                </a:solidFill>
                <a:latin typeface="Cambria"/>
                <a:cs typeface="Cambria"/>
              </a:rPr>
              <a:t>CORPORATES</a:t>
            </a:r>
            <a:endParaRPr sz="1450" dirty="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17875" y="7641382"/>
            <a:ext cx="3583940" cy="1242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" algn="r">
              <a:lnSpc>
                <a:spcPct val="112100"/>
              </a:lnSpc>
              <a:spcBef>
                <a:spcPts val="100"/>
              </a:spcBef>
            </a:pPr>
            <a:r>
              <a:rPr lang="en-US" sz="1450" dirty="0">
                <a:latin typeface="Cambria"/>
                <a:cs typeface="Cambria"/>
              </a:rPr>
              <a:t>PROVING THE LEVEL OF KNOWLEDEGE EACH CANDIDATE HAS ; WE PROMOTE FUNDING FROM PRIVATE CORPORATES TO CANDIDATES WHO ARE FINANCIALLY NOT STABLE LIKE PROVIDING SCHOLARSHIPS</a:t>
            </a:r>
            <a:endParaRPr sz="1450" dirty="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083068" y="631413"/>
            <a:ext cx="3975100" cy="2553335"/>
          </a:xfrm>
          <a:prstGeom prst="rect">
            <a:avLst/>
          </a:prstGeom>
        </p:spPr>
        <p:txBody>
          <a:bodyPr vert="horz" wrap="square" lIns="0" tIns="358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25"/>
              </a:spcBef>
            </a:pPr>
            <a:r>
              <a:rPr sz="5850" spc="225" dirty="0">
                <a:solidFill>
                  <a:srgbClr val="1D202A"/>
                </a:solidFill>
                <a:latin typeface="Cambria"/>
                <a:cs typeface="Cambria"/>
              </a:rPr>
              <a:t>Idea</a:t>
            </a:r>
            <a:endParaRPr sz="5850" dirty="0">
              <a:latin typeface="Cambria"/>
              <a:cs typeface="Cambria"/>
            </a:endParaRPr>
          </a:p>
          <a:p>
            <a:pPr marL="30480" marR="5080">
              <a:lnSpc>
                <a:spcPct val="114300"/>
              </a:lnSpc>
              <a:spcBef>
                <a:spcPts val="550"/>
              </a:spcBef>
            </a:pPr>
            <a:r>
              <a:rPr sz="1750" spc="114" dirty="0">
                <a:solidFill>
                  <a:srgbClr val="1D202A"/>
                </a:solidFill>
                <a:latin typeface="Cambria"/>
                <a:cs typeface="Cambria"/>
              </a:rPr>
              <a:t>To</a:t>
            </a:r>
            <a:r>
              <a:rPr sz="1750" spc="19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80" dirty="0">
                <a:solidFill>
                  <a:srgbClr val="1D202A"/>
                </a:solidFill>
                <a:latin typeface="Cambria"/>
                <a:cs typeface="Cambria"/>
              </a:rPr>
              <a:t>Provide</a:t>
            </a:r>
            <a:r>
              <a:rPr sz="1750" spc="20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110" dirty="0">
                <a:solidFill>
                  <a:srgbClr val="1D202A"/>
                </a:solidFill>
                <a:latin typeface="Cambria"/>
                <a:cs typeface="Cambria"/>
              </a:rPr>
              <a:t>education</a:t>
            </a:r>
            <a:r>
              <a:rPr sz="1750" spc="19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105" dirty="0">
                <a:solidFill>
                  <a:srgbClr val="1D202A"/>
                </a:solidFill>
                <a:latin typeface="Cambria"/>
                <a:cs typeface="Cambria"/>
              </a:rPr>
              <a:t>to</a:t>
            </a:r>
            <a:r>
              <a:rPr sz="1750" spc="20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114" dirty="0">
                <a:solidFill>
                  <a:srgbClr val="1D202A"/>
                </a:solidFill>
                <a:latin typeface="Cambria"/>
                <a:cs typeface="Cambria"/>
              </a:rPr>
              <a:t>all</a:t>
            </a:r>
            <a:r>
              <a:rPr sz="1750" spc="19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110" dirty="0">
                <a:solidFill>
                  <a:srgbClr val="1D202A"/>
                </a:solidFill>
                <a:latin typeface="Cambria"/>
                <a:cs typeface="Cambria"/>
              </a:rPr>
              <a:t>aspiring </a:t>
            </a:r>
            <a:r>
              <a:rPr sz="1750" spc="-37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114" dirty="0">
                <a:solidFill>
                  <a:srgbClr val="1D202A"/>
                </a:solidFill>
                <a:latin typeface="Cambria"/>
                <a:cs typeface="Cambria"/>
              </a:rPr>
              <a:t>candidates</a:t>
            </a:r>
            <a:r>
              <a:rPr sz="1750" spc="204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100" dirty="0">
                <a:solidFill>
                  <a:srgbClr val="1D202A"/>
                </a:solidFill>
                <a:latin typeface="Cambria"/>
                <a:cs typeface="Cambria"/>
              </a:rPr>
              <a:t>across</a:t>
            </a:r>
            <a:r>
              <a:rPr sz="1750" spc="21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85" dirty="0">
                <a:solidFill>
                  <a:srgbClr val="1D202A"/>
                </a:solidFill>
                <a:latin typeface="Cambria"/>
                <a:cs typeface="Cambria"/>
              </a:rPr>
              <a:t>every</a:t>
            </a:r>
            <a:r>
              <a:rPr sz="1750" spc="21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150" dirty="0">
                <a:solidFill>
                  <a:srgbClr val="1D202A"/>
                </a:solidFill>
                <a:latin typeface="Cambria"/>
                <a:cs typeface="Cambria"/>
              </a:rPr>
              <a:t>DISTRICTS </a:t>
            </a:r>
            <a:r>
              <a:rPr sz="1750" spc="-37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114" dirty="0">
                <a:solidFill>
                  <a:srgbClr val="1D202A"/>
                </a:solidFill>
                <a:latin typeface="Cambria"/>
                <a:cs typeface="Cambria"/>
              </a:rPr>
              <a:t>in  </a:t>
            </a:r>
            <a:r>
              <a:rPr sz="1750" spc="204" dirty="0">
                <a:solidFill>
                  <a:srgbClr val="1D202A"/>
                </a:solidFill>
                <a:latin typeface="Cambria"/>
                <a:cs typeface="Cambria"/>
              </a:rPr>
              <a:t>TAMILNADU </a:t>
            </a:r>
            <a:r>
              <a:rPr sz="1750" spc="145" dirty="0">
                <a:solidFill>
                  <a:srgbClr val="1D202A"/>
                </a:solidFill>
                <a:latin typeface="Cambria"/>
                <a:cs typeface="Cambria"/>
              </a:rPr>
              <a:t>at </a:t>
            </a:r>
            <a:r>
              <a:rPr sz="1750" spc="130" dirty="0">
                <a:solidFill>
                  <a:srgbClr val="1D202A"/>
                </a:solidFill>
                <a:latin typeface="Cambria"/>
                <a:cs typeface="Cambria"/>
              </a:rPr>
              <a:t>Affordable </a:t>
            </a:r>
            <a:r>
              <a:rPr sz="1750" spc="13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750" spc="204" dirty="0">
                <a:solidFill>
                  <a:srgbClr val="1D202A"/>
                </a:solidFill>
                <a:latin typeface="Cambria"/>
                <a:cs typeface="Cambria"/>
              </a:rPr>
              <a:t>COST</a:t>
            </a:r>
            <a:endParaRPr sz="1750" dirty="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00945" y="5787178"/>
            <a:ext cx="366204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815" marR="5080" indent="-602615">
              <a:lnSpc>
                <a:spcPct val="112100"/>
              </a:lnSpc>
              <a:spcBef>
                <a:spcPts val="100"/>
              </a:spcBef>
            </a:pPr>
            <a:r>
              <a:rPr sz="1450" spc="110" dirty="0">
                <a:solidFill>
                  <a:srgbClr val="1D202A"/>
                </a:solidFill>
                <a:latin typeface="Cambria"/>
                <a:cs typeface="Cambria"/>
              </a:rPr>
              <a:t>WE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70" dirty="0">
                <a:solidFill>
                  <a:srgbClr val="1D202A"/>
                </a:solidFill>
                <a:latin typeface="Cambria"/>
                <a:cs typeface="Cambria"/>
              </a:rPr>
              <a:t>MAKE</a:t>
            </a:r>
            <a:r>
              <a:rPr sz="1450" spc="14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25" dirty="0">
                <a:solidFill>
                  <a:srgbClr val="1D202A"/>
                </a:solidFill>
                <a:latin typeface="Cambria"/>
                <a:cs typeface="Cambria"/>
              </a:rPr>
              <a:t>PRIMARY</a:t>
            </a:r>
            <a:r>
              <a:rPr sz="1450" spc="14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55" dirty="0">
                <a:solidFill>
                  <a:srgbClr val="1D202A"/>
                </a:solidFill>
                <a:latin typeface="Cambria"/>
                <a:cs typeface="Cambria"/>
              </a:rPr>
              <a:t>ARRANGEMNTS </a:t>
            </a:r>
            <a:r>
              <a:rPr sz="1450" spc="-30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10" dirty="0">
                <a:solidFill>
                  <a:srgbClr val="1D202A"/>
                </a:solidFill>
                <a:latin typeface="Cambria"/>
                <a:cs typeface="Cambria"/>
              </a:rPr>
              <a:t>WITH</a:t>
            </a:r>
            <a:r>
              <a:rPr sz="1450" spc="13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0" dirty="0">
                <a:solidFill>
                  <a:srgbClr val="1D202A"/>
                </a:solidFill>
                <a:latin typeface="Cambria"/>
                <a:cs typeface="Cambria"/>
              </a:rPr>
              <a:t>LEADING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5" dirty="0">
                <a:solidFill>
                  <a:srgbClr val="1D202A"/>
                </a:solidFill>
                <a:latin typeface="Cambria"/>
                <a:cs typeface="Cambria"/>
              </a:rPr>
              <a:t>CORPORATES</a:t>
            </a:r>
            <a:endParaRPr sz="1450" dirty="0">
              <a:latin typeface="Cambria"/>
              <a:cs typeface="Cambria"/>
            </a:endParaRPr>
          </a:p>
          <a:p>
            <a:pPr marL="12700" marR="5080" indent="66675">
              <a:lnSpc>
                <a:spcPct val="112100"/>
              </a:lnSpc>
            </a:pPr>
            <a:r>
              <a:rPr sz="1450" spc="130" dirty="0">
                <a:solidFill>
                  <a:srgbClr val="1D202A"/>
                </a:solidFill>
                <a:latin typeface="Cambria"/>
                <a:cs typeface="Cambria"/>
              </a:rPr>
              <a:t>TO</a:t>
            </a:r>
            <a:r>
              <a:rPr sz="1450" spc="14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70" dirty="0">
                <a:solidFill>
                  <a:srgbClr val="1D202A"/>
                </a:solidFill>
                <a:latin typeface="Cambria"/>
                <a:cs typeface="Cambria"/>
              </a:rPr>
              <a:t>MAKE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0" dirty="0">
                <a:solidFill>
                  <a:srgbClr val="1D202A"/>
                </a:solidFill>
                <a:latin typeface="Cambria"/>
                <a:cs typeface="Cambria"/>
              </a:rPr>
              <a:t>SURE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25" dirty="0">
                <a:solidFill>
                  <a:srgbClr val="1D202A"/>
                </a:solidFill>
                <a:latin typeface="Cambria"/>
                <a:cs typeface="Cambria"/>
              </a:rPr>
              <a:t>THE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35" dirty="0">
                <a:solidFill>
                  <a:srgbClr val="1D202A"/>
                </a:solidFill>
                <a:latin typeface="Cambria"/>
                <a:cs typeface="Cambria"/>
              </a:rPr>
              <a:t>CANDIDATE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65" dirty="0">
                <a:solidFill>
                  <a:srgbClr val="1D202A"/>
                </a:solidFill>
                <a:latin typeface="Cambria"/>
                <a:cs typeface="Cambria"/>
              </a:rPr>
              <a:t>HAS </a:t>
            </a:r>
            <a:r>
              <a:rPr sz="1450" spc="-30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EXCEPTIONAL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10" dirty="0">
                <a:solidFill>
                  <a:srgbClr val="1D202A"/>
                </a:solidFill>
                <a:latin typeface="Cambria"/>
                <a:cs typeface="Cambria"/>
              </a:rPr>
              <a:t>SKILLS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55" dirty="0">
                <a:solidFill>
                  <a:srgbClr val="1D202A"/>
                </a:solidFill>
                <a:latin typeface="Cambria"/>
                <a:cs typeface="Cambria"/>
              </a:rPr>
              <a:t>AND</a:t>
            </a:r>
            <a:r>
              <a:rPr sz="1450" spc="150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14" dirty="0">
                <a:solidFill>
                  <a:srgbClr val="1D202A"/>
                </a:solidFill>
                <a:latin typeface="Cambria"/>
                <a:cs typeface="Cambria"/>
              </a:rPr>
              <a:t>TRAINED</a:t>
            </a:r>
            <a:endParaRPr sz="1450" dirty="0">
              <a:latin typeface="Cambria"/>
              <a:cs typeface="Cambria"/>
            </a:endParaRPr>
          </a:p>
          <a:p>
            <a:pPr marL="902969">
              <a:lnSpc>
                <a:spcPct val="100000"/>
              </a:lnSpc>
              <a:spcBef>
                <a:spcPts val="210"/>
              </a:spcBef>
            </a:pPr>
            <a:r>
              <a:rPr sz="1450" spc="110" dirty="0">
                <a:solidFill>
                  <a:srgbClr val="1D202A"/>
                </a:solidFill>
                <a:latin typeface="Cambria"/>
                <a:cs typeface="Cambria"/>
              </a:rPr>
              <a:t>WITH</a:t>
            </a:r>
            <a:r>
              <a:rPr sz="1450" spc="135" dirty="0">
                <a:solidFill>
                  <a:srgbClr val="1D202A"/>
                </a:solidFill>
                <a:latin typeface="Cambria"/>
                <a:cs typeface="Cambria"/>
              </a:rPr>
              <a:t> </a:t>
            </a:r>
            <a:r>
              <a:rPr sz="1450" spc="140" dirty="0">
                <a:solidFill>
                  <a:srgbClr val="1D202A"/>
                </a:solidFill>
                <a:latin typeface="Cambria"/>
                <a:cs typeface="Cambria"/>
              </a:rPr>
              <a:t>DOMAIN</a:t>
            </a:r>
            <a:r>
              <a:rPr sz="1450" spc="135" dirty="0">
                <a:solidFill>
                  <a:srgbClr val="1D202A"/>
                </a:solidFill>
                <a:latin typeface="Cambria"/>
                <a:cs typeface="Cambria"/>
              </a:rPr>
              <a:t> KNOWLEDGE</a:t>
            </a:r>
            <a:endParaRPr sz="1450" dirty="0">
              <a:latin typeface="Cambria"/>
              <a:cs typeface="Cambri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57842" y="247791"/>
            <a:ext cx="2695574" cy="432434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017" y="1112282"/>
            <a:ext cx="7054215" cy="8635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7215"/>
              </a:lnSpc>
              <a:spcBef>
                <a:spcPts val="105"/>
              </a:spcBef>
            </a:pPr>
            <a:r>
              <a:rPr sz="6150" b="1" spc="655" dirty="0">
                <a:solidFill>
                  <a:srgbClr val="1D202A"/>
                </a:solidFill>
                <a:latin typeface="Tahoma"/>
                <a:cs typeface="Tahoma"/>
              </a:rPr>
              <a:t>WHY</a:t>
            </a:r>
            <a:endParaRPr sz="6150" dirty="0">
              <a:latin typeface="Tahoma"/>
              <a:cs typeface="Tahoma"/>
            </a:endParaRPr>
          </a:p>
          <a:p>
            <a:pPr marL="12700">
              <a:lnSpc>
                <a:spcPts val="7215"/>
              </a:lnSpc>
            </a:pPr>
            <a:r>
              <a:rPr sz="6150" b="1" spc="595" dirty="0">
                <a:solidFill>
                  <a:srgbClr val="1D202A"/>
                </a:solidFill>
                <a:latin typeface="Tahoma"/>
                <a:cs typeface="Tahoma"/>
              </a:rPr>
              <a:t>CHOOSE</a:t>
            </a:r>
            <a:r>
              <a:rPr sz="6150" b="1" spc="550" dirty="0">
                <a:solidFill>
                  <a:srgbClr val="1D202A"/>
                </a:solidFill>
                <a:latin typeface="Tahoma"/>
                <a:cs typeface="Tahoma"/>
              </a:rPr>
              <a:t> </a:t>
            </a:r>
            <a:r>
              <a:rPr sz="6150" b="1" spc="340" dirty="0">
                <a:solidFill>
                  <a:srgbClr val="1D202A"/>
                </a:solidFill>
                <a:latin typeface="Tahoma"/>
                <a:cs typeface="Tahoma"/>
              </a:rPr>
              <a:t>US</a:t>
            </a:r>
            <a:endParaRPr sz="6150" dirty="0">
              <a:latin typeface="Tahoma"/>
              <a:cs typeface="Tahoma"/>
            </a:endParaRPr>
          </a:p>
          <a:p>
            <a:pPr marL="12700" marR="5080">
              <a:lnSpc>
                <a:spcPct val="131300"/>
              </a:lnSpc>
              <a:spcBef>
                <a:spcPts val="2740"/>
              </a:spcBef>
            </a:pPr>
            <a:r>
              <a:rPr sz="2000" spc="235" dirty="0">
                <a:solidFill>
                  <a:srgbClr val="1D202A"/>
                </a:solidFill>
                <a:latin typeface="Verdana"/>
                <a:cs typeface="Verdana"/>
              </a:rPr>
              <a:t>W</a:t>
            </a:r>
            <a:r>
              <a:rPr sz="2000" spc="10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1D202A"/>
                </a:solidFill>
                <a:latin typeface="Verdana"/>
                <a:cs typeface="Verdana"/>
              </a:rPr>
              <a:t>a</a:t>
            </a:r>
            <a:r>
              <a:rPr sz="2000" spc="-60" dirty="0">
                <a:solidFill>
                  <a:srgbClr val="1D202A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1D202A"/>
                </a:solidFill>
                <a:latin typeface="Verdana"/>
                <a:cs typeface="Verdana"/>
              </a:rPr>
              <a:t>h</a:t>
            </a:r>
            <a:r>
              <a:rPr sz="2000" spc="5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-60" dirty="0">
                <a:solidFill>
                  <a:srgbClr val="1D202A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spc="35" dirty="0">
                <a:solidFill>
                  <a:srgbClr val="1D202A"/>
                </a:solidFill>
                <a:latin typeface="Verdana"/>
                <a:cs typeface="Verdana"/>
              </a:rPr>
              <a:t>o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1D202A"/>
                </a:solidFill>
                <a:latin typeface="Verdana"/>
                <a:cs typeface="Verdana"/>
              </a:rPr>
              <a:t>g</a:t>
            </a:r>
            <a:r>
              <a:rPr sz="2000" spc="70" dirty="0">
                <a:solidFill>
                  <a:srgbClr val="1D202A"/>
                </a:solidFill>
                <a:latin typeface="Verdana"/>
                <a:cs typeface="Verdana"/>
              </a:rPr>
              <a:t>u</a:t>
            </a:r>
            <a:r>
              <a:rPr sz="2000" spc="-20" dirty="0">
                <a:solidFill>
                  <a:srgbClr val="1D202A"/>
                </a:solidFill>
                <a:latin typeface="Verdana"/>
                <a:cs typeface="Verdana"/>
              </a:rPr>
              <a:t>i</a:t>
            </a:r>
            <a:r>
              <a:rPr sz="2000" spc="100" dirty="0">
                <a:solidFill>
                  <a:srgbClr val="1D202A"/>
                </a:solidFill>
                <a:latin typeface="Verdana"/>
                <a:cs typeface="Verdana"/>
              </a:rPr>
              <a:t>d</a:t>
            </a:r>
            <a:r>
              <a:rPr sz="2000" spc="10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1D202A"/>
                </a:solidFill>
                <a:latin typeface="Verdana"/>
                <a:cs typeface="Verdana"/>
              </a:rPr>
              <a:t>a</a:t>
            </a:r>
            <a:r>
              <a:rPr sz="2000" spc="80" dirty="0">
                <a:solidFill>
                  <a:srgbClr val="1D202A"/>
                </a:solidFill>
                <a:latin typeface="Verdana"/>
                <a:cs typeface="Verdana"/>
              </a:rPr>
              <a:t>n</a:t>
            </a:r>
            <a:r>
              <a:rPr sz="2000" spc="105" dirty="0">
                <a:solidFill>
                  <a:srgbClr val="1D202A"/>
                </a:solidFill>
                <a:latin typeface="Verdana"/>
                <a:cs typeface="Verdana"/>
              </a:rPr>
              <a:t>d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1D202A"/>
                </a:solidFill>
                <a:latin typeface="Verdana"/>
                <a:cs typeface="Verdana"/>
              </a:rPr>
              <a:t>a</a:t>
            </a:r>
            <a:r>
              <a:rPr sz="2000" spc="75" dirty="0">
                <a:solidFill>
                  <a:srgbClr val="1D202A"/>
                </a:solidFill>
                <a:latin typeface="Verdana"/>
                <a:cs typeface="Verdana"/>
              </a:rPr>
              <a:t>c</a:t>
            </a:r>
            <a:r>
              <a:rPr sz="2000" spc="85" dirty="0">
                <a:solidFill>
                  <a:srgbClr val="1D202A"/>
                </a:solidFill>
                <a:latin typeface="Verdana"/>
                <a:cs typeface="Verdana"/>
              </a:rPr>
              <a:t>h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spc="80" dirty="0">
                <a:solidFill>
                  <a:srgbClr val="1D202A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1D202A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spc="70" dirty="0">
                <a:solidFill>
                  <a:srgbClr val="1D202A"/>
                </a:solidFill>
                <a:latin typeface="Verdana"/>
                <a:cs typeface="Verdana"/>
              </a:rPr>
              <a:t>u</a:t>
            </a:r>
            <a:r>
              <a:rPr sz="2000" spc="100" dirty="0">
                <a:solidFill>
                  <a:srgbClr val="1D202A"/>
                </a:solidFill>
                <a:latin typeface="Verdana"/>
                <a:cs typeface="Verdana"/>
              </a:rPr>
              <a:t>d</a:t>
            </a:r>
            <a:r>
              <a:rPr sz="2000" spc="5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80" dirty="0">
                <a:solidFill>
                  <a:srgbClr val="1D202A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spc="-70" dirty="0">
                <a:solidFill>
                  <a:srgbClr val="1D202A"/>
                </a:solidFill>
                <a:latin typeface="Verdana"/>
                <a:cs typeface="Verdana"/>
              </a:rPr>
              <a:t>s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1D202A"/>
                </a:solidFill>
                <a:latin typeface="Verdana"/>
                <a:cs typeface="Verdana"/>
              </a:rPr>
              <a:t>a</a:t>
            </a:r>
            <a:r>
              <a:rPr sz="2000" spc="100" dirty="0">
                <a:solidFill>
                  <a:srgbClr val="1D202A"/>
                </a:solidFill>
                <a:latin typeface="Verdana"/>
                <a:cs typeface="Verdana"/>
              </a:rPr>
              <a:t>b</a:t>
            </a:r>
            <a:r>
              <a:rPr sz="2000" spc="30" dirty="0">
                <a:solidFill>
                  <a:srgbClr val="1D202A"/>
                </a:solidFill>
                <a:latin typeface="Verdana"/>
                <a:cs typeface="Verdana"/>
              </a:rPr>
              <a:t>o</a:t>
            </a:r>
            <a:r>
              <a:rPr sz="2000" spc="70" dirty="0">
                <a:solidFill>
                  <a:srgbClr val="1D202A"/>
                </a:solidFill>
                <a:latin typeface="Verdana"/>
                <a:cs typeface="Verdana"/>
              </a:rPr>
              <a:t>u</a:t>
            </a:r>
            <a:r>
              <a:rPr sz="2000" spc="20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spc="80" dirty="0">
                <a:solidFill>
                  <a:srgbClr val="1D202A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1D202A"/>
                </a:solidFill>
                <a:latin typeface="Verdana"/>
                <a:cs typeface="Verdana"/>
              </a:rPr>
              <a:t>e  </a:t>
            </a:r>
            <a:r>
              <a:rPr sz="2000" spc="80" dirty="0">
                <a:solidFill>
                  <a:srgbClr val="1D202A"/>
                </a:solidFill>
                <a:latin typeface="Verdana"/>
                <a:cs typeface="Verdana"/>
              </a:rPr>
              <a:t>n</a:t>
            </a:r>
            <a:r>
              <a:rPr sz="2000" spc="5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114" dirty="0">
                <a:solidFill>
                  <a:srgbClr val="1D202A"/>
                </a:solidFill>
                <a:latin typeface="Verdana"/>
                <a:cs typeface="Verdana"/>
              </a:rPr>
              <a:t>w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-60" dirty="0">
                <a:solidFill>
                  <a:srgbClr val="1D202A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1D202A"/>
                </a:solidFill>
                <a:latin typeface="Verdana"/>
                <a:cs typeface="Verdana"/>
              </a:rPr>
              <a:t>a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1D202A"/>
                </a:solidFill>
                <a:latin typeface="Verdana"/>
                <a:cs typeface="Verdana"/>
              </a:rPr>
              <a:t>o</a:t>
            </a:r>
            <a:r>
              <a:rPr sz="2000" spc="-30" dirty="0">
                <a:solidFill>
                  <a:srgbClr val="1D202A"/>
                </a:solidFill>
                <a:latin typeface="Verdana"/>
                <a:cs typeface="Verdana"/>
              </a:rPr>
              <a:t>f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75" dirty="0">
                <a:solidFill>
                  <a:srgbClr val="1D202A"/>
                </a:solidFill>
                <a:latin typeface="Verdana"/>
                <a:cs typeface="Verdana"/>
              </a:rPr>
              <a:t>c</a:t>
            </a:r>
            <a:r>
              <a:rPr sz="2000" spc="85" dirty="0">
                <a:solidFill>
                  <a:srgbClr val="1D202A"/>
                </a:solidFill>
                <a:latin typeface="Verdana"/>
                <a:cs typeface="Verdana"/>
              </a:rPr>
              <a:t>h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1D202A"/>
                </a:solidFill>
                <a:latin typeface="Verdana"/>
                <a:cs typeface="Verdana"/>
              </a:rPr>
              <a:t>a</a:t>
            </a:r>
            <a:r>
              <a:rPr sz="2000" spc="80" dirty="0">
                <a:solidFill>
                  <a:srgbClr val="1D202A"/>
                </a:solidFill>
                <a:latin typeface="Verdana"/>
                <a:cs typeface="Verdana"/>
              </a:rPr>
              <a:t>n</a:t>
            </a:r>
            <a:r>
              <a:rPr sz="2000" spc="105" dirty="0">
                <a:solidFill>
                  <a:srgbClr val="1D202A"/>
                </a:solidFill>
                <a:latin typeface="Verdana"/>
                <a:cs typeface="Verdana"/>
              </a:rPr>
              <a:t>d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spc="30" dirty="0">
                <a:solidFill>
                  <a:srgbClr val="1D202A"/>
                </a:solidFill>
                <a:latin typeface="Verdana"/>
                <a:cs typeface="Verdana"/>
              </a:rPr>
              <a:t>oo</a:t>
            </a:r>
            <a:r>
              <a:rPr sz="2000" spc="-20" dirty="0">
                <a:solidFill>
                  <a:srgbClr val="1D202A"/>
                </a:solidFill>
                <a:latin typeface="Verdana"/>
                <a:cs typeface="Verdana"/>
              </a:rPr>
              <a:t>l</a:t>
            </a:r>
            <a:r>
              <a:rPr sz="2000" spc="-70" dirty="0">
                <a:solidFill>
                  <a:srgbClr val="1D202A"/>
                </a:solidFill>
                <a:latin typeface="Verdana"/>
                <a:cs typeface="Verdana"/>
              </a:rPr>
              <a:t>s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1D202A"/>
                </a:solidFill>
                <a:latin typeface="Verdana"/>
                <a:cs typeface="Verdana"/>
              </a:rPr>
              <a:t>u</a:t>
            </a:r>
            <a:r>
              <a:rPr sz="2000" spc="-75" dirty="0">
                <a:solidFill>
                  <a:srgbClr val="1D202A"/>
                </a:solidFill>
                <a:latin typeface="Verdana"/>
                <a:cs typeface="Verdana"/>
              </a:rPr>
              <a:t>s</a:t>
            </a:r>
            <a:r>
              <a:rPr sz="2000" spc="5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105" dirty="0">
                <a:solidFill>
                  <a:srgbClr val="1D202A"/>
                </a:solidFill>
                <a:latin typeface="Verdana"/>
                <a:cs typeface="Verdana"/>
              </a:rPr>
              <a:t>d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1D202A"/>
                </a:solidFill>
                <a:latin typeface="Verdana"/>
                <a:cs typeface="Verdana"/>
              </a:rPr>
              <a:t>i</a:t>
            </a:r>
            <a:r>
              <a:rPr sz="2000" spc="85" dirty="0">
                <a:solidFill>
                  <a:srgbClr val="1D202A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spc="80" dirty="0">
                <a:solidFill>
                  <a:srgbClr val="1D202A"/>
                </a:solidFill>
                <a:latin typeface="Verdana"/>
                <a:cs typeface="Verdana"/>
              </a:rPr>
              <a:t>h</a:t>
            </a:r>
            <a:r>
              <a:rPr sz="2000" spc="10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1D202A"/>
                </a:solidFill>
                <a:latin typeface="Verdana"/>
                <a:cs typeface="Verdana"/>
              </a:rPr>
              <a:t>b</a:t>
            </a:r>
            <a:r>
              <a:rPr sz="2000" spc="-20" dirty="0">
                <a:solidFill>
                  <a:srgbClr val="1D202A"/>
                </a:solidFill>
                <a:latin typeface="Verdana"/>
                <a:cs typeface="Verdana"/>
              </a:rPr>
              <a:t>i</a:t>
            </a:r>
            <a:r>
              <a:rPr sz="2000" spc="120" dirty="0">
                <a:solidFill>
                  <a:srgbClr val="1D202A"/>
                </a:solidFill>
                <a:latin typeface="Verdana"/>
                <a:cs typeface="Verdana"/>
              </a:rPr>
              <a:t>g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1D202A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1D202A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1D202A"/>
                </a:solidFill>
                <a:latin typeface="Verdana"/>
                <a:cs typeface="Verdana"/>
              </a:rPr>
              <a:t>i</a:t>
            </a:r>
            <a:r>
              <a:rPr sz="2000" spc="80" dirty="0">
                <a:solidFill>
                  <a:srgbClr val="1D202A"/>
                </a:solidFill>
                <a:latin typeface="Verdana"/>
                <a:cs typeface="Verdana"/>
              </a:rPr>
              <a:t>n</a:t>
            </a:r>
            <a:r>
              <a:rPr sz="2000" spc="20" dirty="0">
                <a:solidFill>
                  <a:srgbClr val="1D202A"/>
                </a:solidFill>
                <a:latin typeface="Verdana"/>
                <a:cs typeface="Verdana"/>
              </a:rPr>
              <a:t>t  </a:t>
            </a:r>
            <a:r>
              <a:rPr sz="2000" spc="-25" dirty="0">
                <a:solidFill>
                  <a:srgbClr val="1D202A"/>
                </a:solidFill>
                <a:latin typeface="Verdana"/>
                <a:cs typeface="Verdana"/>
              </a:rPr>
              <a:t>corporates. </a:t>
            </a:r>
            <a:r>
              <a:rPr sz="2000" spc="-114" dirty="0">
                <a:solidFill>
                  <a:srgbClr val="1D202A"/>
                </a:solidFill>
                <a:latin typeface="Verdana"/>
                <a:cs typeface="Verdana"/>
              </a:rPr>
              <a:t>It </a:t>
            </a:r>
            <a:r>
              <a:rPr sz="2000" spc="-45" dirty="0">
                <a:solidFill>
                  <a:srgbClr val="1D202A"/>
                </a:solidFill>
                <a:latin typeface="Verdana"/>
                <a:cs typeface="Verdana"/>
              </a:rPr>
              <a:t>is </a:t>
            </a:r>
            <a:r>
              <a:rPr sz="2000" spc="40" dirty="0">
                <a:solidFill>
                  <a:srgbClr val="1D202A"/>
                </a:solidFill>
                <a:latin typeface="Verdana"/>
                <a:cs typeface="Verdana"/>
              </a:rPr>
              <a:t>scheduled </a:t>
            </a:r>
            <a:r>
              <a:rPr sz="2000" b="1" spc="-95" dirty="0">
                <a:solidFill>
                  <a:srgbClr val="1D202A"/>
                </a:solidFill>
                <a:latin typeface="Verdana"/>
                <a:cs typeface="Verdana"/>
              </a:rPr>
              <a:t>class </a:t>
            </a:r>
            <a:r>
              <a:rPr sz="2000" spc="-20" dirty="0">
                <a:solidFill>
                  <a:srgbClr val="1D202A"/>
                </a:solidFill>
                <a:latin typeface="Verdana"/>
                <a:cs typeface="Verdana"/>
              </a:rPr>
              <a:t>for </a:t>
            </a:r>
            <a:r>
              <a:rPr sz="2000" b="1" spc="-80" dirty="0">
                <a:solidFill>
                  <a:srgbClr val="1D202A"/>
                </a:solidFill>
                <a:latin typeface="Verdana"/>
                <a:cs typeface="Verdana"/>
              </a:rPr>
              <a:t>three </a:t>
            </a:r>
            <a:r>
              <a:rPr sz="2000" b="1" spc="-95" dirty="0">
                <a:solidFill>
                  <a:srgbClr val="1D202A"/>
                </a:solidFill>
                <a:latin typeface="Verdana"/>
                <a:cs typeface="Verdana"/>
              </a:rPr>
              <a:t>days </a:t>
            </a:r>
            <a:r>
              <a:rPr sz="2000" spc="35" dirty="0">
                <a:solidFill>
                  <a:srgbClr val="1D202A"/>
                </a:solidFill>
                <a:latin typeface="Verdana"/>
                <a:cs typeface="Verdana"/>
              </a:rPr>
              <a:t>in </a:t>
            </a:r>
            <a:r>
              <a:rPr sz="2000" spc="-25" dirty="0">
                <a:solidFill>
                  <a:srgbClr val="1D202A"/>
                </a:solidFill>
                <a:latin typeface="Verdana"/>
                <a:cs typeface="Verdana"/>
              </a:rPr>
              <a:t>a </a:t>
            </a:r>
            <a:r>
              <a:rPr sz="2000" spc="-20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1D202A"/>
                </a:solidFill>
                <a:latin typeface="Verdana"/>
                <a:cs typeface="Verdana"/>
              </a:rPr>
              <a:t>week.</a:t>
            </a:r>
            <a:r>
              <a:rPr sz="2000" spc="-180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200" dirty="0">
                <a:solidFill>
                  <a:srgbClr val="1D202A"/>
                </a:solidFill>
                <a:latin typeface="Verdana"/>
                <a:cs typeface="Verdana"/>
              </a:rPr>
              <a:t>(2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1D202A"/>
                </a:solidFill>
                <a:latin typeface="Verdana"/>
                <a:cs typeface="Verdana"/>
              </a:rPr>
              <a:t>-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1D202A"/>
                </a:solidFill>
                <a:latin typeface="Verdana"/>
                <a:cs typeface="Verdana"/>
              </a:rPr>
              <a:t>Online;</a:t>
            </a:r>
            <a:r>
              <a:rPr sz="2000" spc="-180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555" dirty="0">
                <a:solidFill>
                  <a:srgbClr val="1D202A"/>
                </a:solidFill>
                <a:latin typeface="Verdana"/>
                <a:cs typeface="Verdana"/>
              </a:rPr>
              <a:t>1</a:t>
            </a:r>
            <a:r>
              <a:rPr sz="2000" spc="-47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1D202A"/>
                </a:solidFill>
                <a:latin typeface="Verdana"/>
                <a:cs typeface="Verdana"/>
              </a:rPr>
              <a:t>-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1D202A"/>
                </a:solidFill>
                <a:latin typeface="Verdana"/>
                <a:cs typeface="Verdana"/>
              </a:rPr>
              <a:t>Practical)</a:t>
            </a:r>
            <a:r>
              <a:rPr lang="en-US" sz="2000" b="1" spc="-5" dirty="0">
                <a:solidFill>
                  <a:srgbClr val="1D202A"/>
                </a:solidFill>
                <a:latin typeface="Verdana"/>
                <a:cs typeface="Verdana"/>
              </a:rPr>
              <a:t>*Practical only on Sundays*</a:t>
            </a:r>
            <a:endParaRPr sz="2000" b="1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35" dirty="0">
                <a:solidFill>
                  <a:srgbClr val="1D202A"/>
                </a:solidFill>
                <a:latin typeface="Verdana"/>
                <a:cs typeface="Verdana"/>
              </a:rPr>
              <a:t>Our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b="1" spc="-85" dirty="0">
                <a:solidFill>
                  <a:srgbClr val="1D202A"/>
                </a:solidFill>
                <a:latin typeface="Verdana"/>
                <a:cs typeface="Verdana"/>
              </a:rPr>
              <a:t>headquarters</a:t>
            </a:r>
            <a:r>
              <a:rPr sz="2000" b="1" spc="-16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1D202A"/>
                </a:solidFill>
                <a:latin typeface="Verdana"/>
                <a:cs typeface="Verdana"/>
              </a:rPr>
              <a:t>only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1D202A"/>
                </a:solidFill>
                <a:latin typeface="Verdana"/>
                <a:cs typeface="Verdana"/>
              </a:rPr>
              <a:t>featured</a:t>
            </a:r>
            <a:r>
              <a:rPr sz="2000" spc="-180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1D202A"/>
                </a:solidFill>
                <a:latin typeface="Verdana"/>
                <a:cs typeface="Verdana"/>
              </a:rPr>
              <a:t>in</a:t>
            </a:r>
            <a:r>
              <a:rPr sz="2000" spc="-18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1D202A"/>
                </a:solidFill>
                <a:latin typeface="Verdana"/>
                <a:cs typeface="Verdana"/>
              </a:rPr>
              <a:t>TamilNadu:</a:t>
            </a:r>
            <a:endParaRPr sz="2000" dirty="0">
              <a:latin typeface="Verdana"/>
              <a:cs typeface="Verdana"/>
            </a:endParaRPr>
          </a:p>
          <a:p>
            <a:pPr marL="254000" indent="-241935">
              <a:lnSpc>
                <a:spcPct val="100000"/>
              </a:lnSpc>
              <a:spcBef>
                <a:spcPts val="750"/>
              </a:spcBef>
              <a:buAutoNum type="arabicParenR"/>
              <a:tabLst>
                <a:tab pos="254635" algn="l"/>
              </a:tabLst>
            </a:pPr>
            <a:r>
              <a:rPr sz="2000" spc="40" dirty="0">
                <a:solidFill>
                  <a:srgbClr val="1D202A"/>
                </a:solidFill>
                <a:latin typeface="Verdana"/>
                <a:cs typeface="Verdana"/>
              </a:rPr>
              <a:t>CHENNAI</a:t>
            </a:r>
            <a:endParaRPr sz="2000" dirty="0">
              <a:latin typeface="Verdana"/>
              <a:cs typeface="Verdana"/>
            </a:endParaRPr>
          </a:p>
          <a:p>
            <a:pPr marL="306070" indent="-294005">
              <a:lnSpc>
                <a:spcPct val="100000"/>
              </a:lnSpc>
              <a:spcBef>
                <a:spcPts val="750"/>
              </a:spcBef>
              <a:buAutoNum type="arabicParenR"/>
              <a:tabLst>
                <a:tab pos="306705" algn="l"/>
              </a:tabLst>
            </a:pPr>
            <a:r>
              <a:rPr sz="2000" spc="40" dirty="0">
                <a:solidFill>
                  <a:srgbClr val="1D202A"/>
                </a:solidFill>
                <a:latin typeface="Verdana"/>
                <a:cs typeface="Verdana"/>
              </a:rPr>
              <a:t>COIMBATORE</a:t>
            </a:r>
            <a:endParaRPr sz="2000" dirty="0">
              <a:latin typeface="Verdana"/>
              <a:cs typeface="Verdana"/>
            </a:endParaRPr>
          </a:p>
          <a:p>
            <a:pPr marL="305435" indent="-293370">
              <a:lnSpc>
                <a:spcPct val="100000"/>
              </a:lnSpc>
              <a:spcBef>
                <a:spcPts val="750"/>
              </a:spcBef>
              <a:buAutoNum type="arabicParenR"/>
              <a:tabLst>
                <a:tab pos="306070" algn="l"/>
              </a:tabLst>
            </a:pPr>
            <a:r>
              <a:rPr sz="2000" spc="-20" dirty="0">
                <a:solidFill>
                  <a:srgbClr val="1D202A"/>
                </a:solidFill>
                <a:latin typeface="Verdana"/>
                <a:cs typeface="Verdana"/>
              </a:rPr>
              <a:t>TRICHY</a:t>
            </a:r>
            <a:endParaRPr sz="2000" dirty="0">
              <a:latin typeface="Verdana"/>
              <a:cs typeface="Verdana"/>
            </a:endParaRPr>
          </a:p>
          <a:p>
            <a:pPr marL="330200" indent="-318135">
              <a:lnSpc>
                <a:spcPct val="100000"/>
              </a:lnSpc>
              <a:spcBef>
                <a:spcPts val="750"/>
              </a:spcBef>
              <a:buAutoNum type="arabicParenR"/>
              <a:tabLst>
                <a:tab pos="330835" algn="l"/>
              </a:tabLst>
            </a:pPr>
            <a:r>
              <a:rPr sz="2000" spc="50" dirty="0">
                <a:solidFill>
                  <a:srgbClr val="1D202A"/>
                </a:solidFill>
                <a:latin typeface="Verdana"/>
                <a:cs typeface="Verdana"/>
              </a:rPr>
              <a:t>MADURAI</a:t>
            </a:r>
            <a:endParaRPr sz="2000" dirty="0">
              <a:latin typeface="Verdana"/>
              <a:cs typeface="Verdana"/>
            </a:endParaRPr>
          </a:p>
          <a:p>
            <a:pPr marL="306070" indent="-294005">
              <a:lnSpc>
                <a:spcPct val="100000"/>
              </a:lnSpc>
              <a:spcBef>
                <a:spcPts val="750"/>
              </a:spcBef>
              <a:buAutoNum type="arabicParenR"/>
              <a:tabLst>
                <a:tab pos="306705" algn="l"/>
              </a:tabLst>
            </a:pPr>
            <a:r>
              <a:rPr sz="2000" spc="50" dirty="0">
                <a:solidFill>
                  <a:srgbClr val="1D202A"/>
                </a:solidFill>
                <a:latin typeface="Verdana"/>
                <a:cs typeface="Verdana"/>
              </a:rPr>
              <a:t>SALEM</a:t>
            </a:r>
            <a:endParaRPr sz="2000" dirty="0">
              <a:latin typeface="Verdana"/>
              <a:cs typeface="Verdana"/>
            </a:endParaRPr>
          </a:p>
          <a:p>
            <a:pPr marL="316865" indent="-304800">
              <a:lnSpc>
                <a:spcPct val="100000"/>
              </a:lnSpc>
              <a:spcBef>
                <a:spcPts val="750"/>
              </a:spcBef>
              <a:buAutoNum type="arabicParenR"/>
              <a:tabLst>
                <a:tab pos="317500" algn="l"/>
              </a:tabLst>
            </a:pPr>
            <a:r>
              <a:rPr sz="2000" spc="30" dirty="0">
                <a:solidFill>
                  <a:srgbClr val="1D202A"/>
                </a:solidFill>
                <a:latin typeface="Verdana"/>
                <a:cs typeface="Verdana"/>
              </a:rPr>
              <a:t>KANYAKUMARI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Verdana"/>
              <a:cs typeface="Verdana"/>
            </a:endParaRPr>
          </a:p>
          <a:p>
            <a:pPr marL="12700" marR="45720" indent="66040">
              <a:lnSpc>
                <a:spcPct val="131300"/>
              </a:lnSpc>
              <a:spcBef>
                <a:spcPts val="5"/>
              </a:spcBef>
            </a:pPr>
            <a:r>
              <a:rPr sz="2000" b="1" spc="-560" dirty="0">
                <a:solidFill>
                  <a:srgbClr val="1D202A"/>
                </a:solidFill>
                <a:latin typeface="Verdana"/>
                <a:cs typeface="Verdana"/>
              </a:rPr>
              <a:t>**</a:t>
            </a:r>
            <a:r>
              <a:rPr sz="2000" b="1" spc="-55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b="1" spc="-175" dirty="0">
                <a:solidFill>
                  <a:srgbClr val="1D202A"/>
                </a:solidFill>
                <a:latin typeface="Verdana"/>
                <a:cs typeface="Verdana"/>
              </a:rPr>
              <a:t>FIRST </a:t>
            </a:r>
            <a:r>
              <a:rPr sz="2000" b="1" spc="-10" dirty="0">
                <a:solidFill>
                  <a:srgbClr val="1D202A"/>
                </a:solidFill>
                <a:latin typeface="Verdana"/>
                <a:cs typeface="Verdana"/>
              </a:rPr>
              <a:t>COME </a:t>
            </a:r>
            <a:r>
              <a:rPr sz="2000" b="1" spc="-175" dirty="0">
                <a:solidFill>
                  <a:srgbClr val="1D202A"/>
                </a:solidFill>
                <a:latin typeface="Verdana"/>
                <a:cs typeface="Verdana"/>
              </a:rPr>
              <a:t>FIRST </a:t>
            </a:r>
            <a:r>
              <a:rPr sz="2000" b="1" spc="-75" dirty="0">
                <a:solidFill>
                  <a:srgbClr val="1D202A"/>
                </a:solidFill>
                <a:latin typeface="Verdana"/>
                <a:cs typeface="Verdana"/>
              </a:rPr>
              <a:t>SERVE </a:t>
            </a:r>
            <a:r>
              <a:rPr sz="2000" b="1" spc="-155" dirty="0">
                <a:solidFill>
                  <a:srgbClr val="1D202A"/>
                </a:solidFill>
                <a:latin typeface="Verdana"/>
                <a:cs typeface="Verdana"/>
              </a:rPr>
              <a:t>BASIS </a:t>
            </a:r>
            <a:r>
              <a:rPr sz="2000" b="1" spc="-50" dirty="0">
                <a:solidFill>
                  <a:srgbClr val="1D202A"/>
                </a:solidFill>
                <a:latin typeface="Verdana"/>
                <a:cs typeface="Verdana"/>
              </a:rPr>
              <a:t>ON </a:t>
            </a:r>
            <a:r>
              <a:rPr sz="2000" b="1" spc="-155" dirty="0">
                <a:solidFill>
                  <a:srgbClr val="1D202A"/>
                </a:solidFill>
                <a:latin typeface="Verdana"/>
                <a:cs typeface="Verdana"/>
              </a:rPr>
              <a:t>REGISTERING </a:t>
            </a:r>
            <a:r>
              <a:rPr sz="2000" b="1" spc="-670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b="1" spc="-13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b="1" spc="-70" dirty="0">
                <a:solidFill>
                  <a:srgbClr val="1D202A"/>
                </a:solidFill>
                <a:latin typeface="Verdana"/>
                <a:cs typeface="Verdana"/>
              </a:rPr>
              <a:t>H</a:t>
            </a:r>
            <a:r>
              <a:rPr sz="2000" b="1" spc="-30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b="1" spc="-120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b="1" spc="10" dirty="0">
                <a:solidFill>
                  <a:srgbClr val="1D202A"/>
                </a:solidFill>
                <a:latin typeface="Verdana"/>
                <a:cs typeface="Verdana"/>
              </a:rPr>
              <a:t>C</a:t>
            </a:r>
            <a:r>
              <a:rPr sz="2000" b="1" spc="-20" dirty="0">
                <a:solidFill>
                  <a:srgbClr val="1D202A"/>
                </a:solidFill>
                <a:latin typeface="Verdana"/>
                <a:cs typeface="Verdana"/>
              </a:rPr>
              <a:t>O</a:t>
            </a:r>
            <a:r>
              <a:rPr sz="2000" b="1" spc="-60" dirty="0">
                <a:solidFill>
                  <a:srgbClr val="1D202A"/>
                </a:solidFill>
                <a:latin typeface="Verdana"/>
                <a:cs typeface="Verdana"/>
              </a:rPr>
              <a:t>U</a:t>
            </a:r>
            <a:r>
              <a:rPr sz="2000" b="1" spc="-105" dirty="0">
                <a:solidFill>
                  <a:srgbClr val="1D202A"/>
                </a:solidFill>
                <a:latin typeface="Verdana"/>
                <a:cs typeface="Verdana"/>
              </a:rPr>
              <a:t>R</a:t>
            </a:r>
            <a:r>
              <a:rPr sz="2000" b="1" spc="-155" dirty="0">
                <a:solidFill>
                  <a:srgbClr val="1D202A"/>
                </a:solidFill>
                <a:latin typeface="Verdana"/>
                <a:cs typeface="Verdana"/>
              </a:rPr>
              <a:t>S</a:t>
            </a:r>
            <a:r>
              <a:rPr sz="2000" b="1" spc="-30" dirty="0">
                <a:solidFill>
                  <a:srgbClr val="1D202A"/>
                </a:solidFill>
                <a:latin typeface="Verdana"/>
                <a:cs typeface="Verdana"/>
              </a:rPr>
              <a:t>E</a:t>
            </a:r>
            <a:r>
              <a:rPr sz="2000" b="1" spc="-120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b="1" spc="-380" dirty="0">
                <a:solidFill>
                  <a:srgbClr val="1D202A"/>
                </a:solidFill>
                <a:latin typeface="Verdana"/>
                <a:cs typeface="Verdana"/>
              </a:rPr>
              <a:t>(</a:t>
            </a:r>
            <a:r>
              <a:rPr sz="2000" b="1" spc="-445" dirty="0">
                <a:solidFill>
                  <a:srgbClr val="1D202A"/>
                </a:solidFill>
                <a:latin typeface="Verdana"/>
                <a:cs typeface="Verdana"/>
              </a:rPr>
              <a:t>I</a:t>
            </a:r>
            <a:r>
              <a:rPr lang="en-US" sz="2000" b="1" spc="-44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b="1" spc="-85" dirty="0">
                <a:solidFill>
                  <a:srgbClr val="1D202A"/>
                </a:solidFill>
                <a:latin typeface="Verdana"/>
                <a:cs typeface="Verdana"/>
              </a:rPr>
              <a:t>N</a:t>
            </a:r>
            <a:r>
              <a:rPr sz="2000" b="1" spc="-445" dirty="0">
                <a:solidFill>
                  <a:srgbClr val="1D202A"/>
                </a:solidFill>
                <a:latin typeface="Verdana"/>
                <a:cs typeface="Verdana"/>
              </a:rPr>
              <a:t>I</a:t>
            </a:r>
            <a:r>
              <a:rPr sz="2000" b="1" spc="-135" dirty="0">
                <a:solidFill>
                  <a:srgbClr val="1D202A"/>
                </a:solidFill>
                <a:latin typeface="Verdana"/>
                <a:cs typeface="Verdana"/>
              </a:rPr>
              <a:t>T</a:t>
            </a:r>
            <a:r>
              <a:rPr sz="2000" b="1" spc="-445" dirty="0">
                <a:solidFill>
                  <a:srgbClr val="1D202A"/>
                </a:solidFill>
                <a:latin typeface="Verdana"/>
                <a:cs typeface="Verdana"/>
              </a:rPr>
              <a:t>I</a:t>
            </a:r>
            <a:r>
              <a:rPr lang="en-US" sz="2000" b="1" spc="-445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b="1" spc="-30" dirty="0">
                <a:solidFill>
                  <a:srgbClr val="1D202A"/>
                </a:solidFill>
                <a:latin typeface="Verdana"/>
                <a:cs typeface="Verdana"/>
              </a:rPr>
              <a:t>A</a:t>
            </a:r>
            <a:r>
              <a:rPr sz="2000" b="1" spc="-75" dirty="0">
                <a:solidFill>
                  <a:srgbClr val="1D202A"/>
                </a:solidFill>
                <a:latin typeface="Verdana"/>
                <a:cs typeface="Verdana"/>
              </a:rPr>
              <a:t>LL</a:t>
            </a:r>
            <a:r>
              <a:rPr sz="2000" b="1" spc="-125" dirty="0">
                <a:solidFill>
                  <a:srgbClr val="1D202A"/>
                </a:solidFill>
                <a:latin typeface="Verdana"/>
                <a:cs typeface="Verdana"/>
              </a:rPr>
              <a:t>Y</a:t>
            </a:r>
            <a:r>
              <a:rPr sz="2000" b="1" spc="-120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1D202A"/>
                </a:solidFill>
                <a:latin typeface="Verdana"/>
                <a:cs typeface="Verdana"/>
              </a:rPr>
              <a:t>P</a:t>
            </a:r>
            <a:r>
              <a:rPr sz="2000" b="1" spc="-30" dirty="0">
                <a:solidFill>
                  <a:srgbClr val="1D202A"/>
                </a:solidFill>
                <a:latin typeface="Verdana"/>
                <a:cs typeface="Verdana"/>
              </a:rPr>
              <a:t>A</a:t>
            </a:r>
            <a:r>
              <a:rPr sz="2000" b="1" spc="-125" dirty="0">
                <a:solidFill>
                  <a:srgbClr val="1D202A"/>
                </a:solidFill>
                <a:latin typeface="Verdana"/>
                <a:cs typeface="Verdana"/>
              </a:rPr>
              <a:t>Y</a:t>
            </a:r>
            <a:r>
              <a:rPr sz="2000" b="1" spc="-120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b="1" spc="-105" dirty="0">
                <a:solidFill>
                  <a:srgbClr val="1D202A"/>
                </a:solidFill>
                <a:latin typeface="Verdana"/>
                <a:cs typeface="Verdana"/>
              </a:rPr>
              <a:t>R</a:t>
            </a:r>
            <a:r>
              <a:rPr sz="2000" b="1" spc="-150" dirty="0">
                <a:solidFill>
                  <a:srgbClr val="1D202A"/>
                </a:solidFill>
                <a:latin typeface="Verdana"/>
                <a:cs typeface="Verdana"/>
              </a:rPr>
              <a:t>S</a:t>
            </a:r>
            <a:r>
              <a:rPr sz="2000" b="1" spc="-120" dirty="0">
                <a:solidFill>
                  <a:srgbClr val="1D202A"/>
                </a:solidFill>
                <a:latin typeface="Verdana"/>
                <a:cs typeface="Verdana"/>
              </a:rPr>
              <a:t> </a:t>
            </a:r>
            <a:r>
              <a:rPr sz="2000" b="1" spc="-645" dirty="0">
                <a:solidFill>
                  <a:srgbClr val="1D202A"/>
                </a:solidFill>
                <a:latin typeface="Verdana"/>
                <a:cs typeface="Verdana"/>
              </a:rPr>
              <a:t>1</a:t>
            </a:r>
            <a:r>
              <a:rPr lang="en-US" sz="2000" b="1" spc="-645" dirty="0">
                <a:solidFill>
                  <a:srgbClr val="1D202A"/>
                </a:solidFill>
                <a:latin typeface="Verdana"/>
                <a:cs typeface="Verdana"/>
              </a:rPr>
              <a:t>      </a:t>
            </a:r>
            <a:r>
              <a:rPr sz="2000" b="1" spc="-75" dirty="0">
                <a:solidFill>
                  <a:srgbClr val="1D202A"/>
                </a:solidFill>
                <a:latin typeface="Verdana"/>
                <a:cs typeface="Verdana"/>
              </a:rPr>
              <a:t>00</a:t>
            </a:r>
            <a:r>
              <a:rPr sz="2000" b="1" spc="-380" dirty="0">
                <a:solidFill>
                  <a:srgbClr val="1D202A"/>
                </a:solidFill>
                <a:latin typeface="Verdana"/>
                <a:cs typeface="Verdana"/>
              </a:rPr>
              <a:t>)</a:t>
            </a:r>
            <a:r>
              <a:rPr sz="2000" b="1" spc="-565" dirty="0">
                <a:solidFill>
                  <a:srgbClr val="1D202A"/>
                </a:solidFill>
                <a:latin typeface="Verdana"/>
                <a:cs typeface="Verdana"/>
              </a:rPr>
              <a:t>*</a:t>
            </a:r>
            <a:r>
              <a:rPr sz="2000" b="1" spc="-560" dirty="0">
                <a:solidFill>
                  <a:srgbClr val="1D202A"/>
                </a:solidFill>
                <a:latin typeface="Verdana"/>
                <a:cs typeface="Verdana"/>
              </a:rPr>
              <a:t>*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17050" y="889499"/>
            <a:ext cx="3549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315" dirty="0">
                <a:solidFill>
                  <a:srgbClr val="90B8D5"/>
                </a:solidFill>
                <a:latin typeface="Tahoma"/>
                <a:cs typeface="Tahoma"/>
              </a:rPr>
              <a:t>PROGRESS</a:t>
            </a:r>
            <a:r>
              <a:rPr sz="4000" b="1" spc="30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4000" b="1" spc="-930" dirty="0">
                <a:solidFill>
                  <a:srgbClr val="90B8D5"/>
                </a:solidFill>
                <a:latin typeface="Tahoma"/>
                <a:cs typeface="Tahoma"/>
              </a:rPr>
              <a:t>1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05569" y="4050508"/>
            <a:ext cx="657225" cy="657225"/>
          </a:xfrm>
          <a:custGeom>
            <a:avLst/>
            <a:gdLst/>
            <a:ahLst/>
            <a:cxnLst/>
            <a:rect l="l" t="t" r="r" b="b"/>
            <a:pathLst>
              <a:path w="657225" h="657225">
                <a:moveTo>
                  <a:pt x="328612" y="657224"/>
                </a:moveTo>
                <a:lnTo>
                  <a:pt x="280052" y="653661"/>
                </a:lnTo>
                <a:lnTo>
                  <a:pt x="233705" y="643311"/>
                </a:lnTo>
                <a:lnTo>
                  <a:pt x="190078" y="626682"/>
                </a:lnTo>
                <a:lnTo>
                  <a:pt x="149680" y="604283"/>
                </a:lnTo>
                <a:lnTo>
                  <a:pt x="113019" y="576621"/>
                </a:lnTo>
                <a:lnTo>
                  <a:pt x="80603" y="544205"/>
                </a:lnTo>
                <a:lnTo>
                  <a:pt x="52941" y="507544"/>
                </a:lnTo>
                <a:lnTo>
                  <a:pt x="30542" y="467146"/>
                </a:lnTo>
                <a:lnTo>
                  <a:pt x="13913" y="423519"/>
                </a:lnTo>
                <a:lnTo>
                  <a:pt x="3563" y="377172"/>
                </a:lnTo>
                <a:lnTo>
                  <a:pt x="0" y="328612"/>
                </a:lnTo>
                <a:lnTo>
                  <a:pt x="3563" y="280052"/>
                </a:lnTo>
                <a:lnTo>
                  <a:pt x="13913" y="233705"/>
                </a:lnTo>
                <a:lnTo>
                  <a:pt x="30542" y="190078"/>
                </a:lnTo>
                <a:lnTo>
                  <a:pt x="52941" y="149680"/>
                </a:lnTo>
                <a:lnTo>
                  <a:pt x="80603" y="113019"/>
                </a:lnTo>
                <a:lnTo>
                  <a:pt x="113019" y="80603"/>
                </a:lnTo>
                <a:lnTo>
                  <a:pt x="149680" y="52941"/>
                </a:lnTo>
                <a:lnTo>
                  <a:pt x="190078" y="30542"/>
                </a:lnTo>
                <a:lnTo>
                  <a:pt x="233705" y="13913"/>
                </a:lnTo>
                <a:lnTo>
                  <a:pt x="280052" y="3563"/>
                </a:lnTo>
                <a:lnTo>
                  <a:pt x="328612" y="0"/>
                </a:lnTo>
                <a:lnTo>
                  <a:pt x="377172" y="3563"/>
                </a:lnTo>
                <a:lnTo>
                  <a:pt x="423519" y="13913"/>
                </a:lnTo>
                <a:lnTo>
                  <a:pt x="467146" y="30542"/>
                </a:lnTo>
                <a:lnTo>
                  <a:pt x="507544" y="52941"/>
                </a:lnTo>
                <a:lnTo>
                  <a:pt x="544205" y="80603"/>
                </a:lnTo>
                <a:lnTo>
                  <a:pt x="576621" y="113019"/>
                </a:lnTo>
                <a:lnTo>
                  <a:pt x="604283" y="149680"/>
                </a:lnTo>
                <a:lnTo>
                  <a:pt x="608270" y="156871"/>
                </a:lnTo>
                <a:lnTo>
                  <a:pt x="519620" y="156871"/>
                </a:lnTo>
                <a:lnTo>
                  <a:pt x="514300" y="157396"/>
                </a:lnTo>
                <a:lnTo>
                  <a:pt x="475082" y="173649"/>
                </a:lnTo>
                <a:lnTo>
                  <a:pt x="345797" y="302236"/>
                </a:lnTo>
                <a:lnTo>
                  <a:pt x="126809" y="302236"/>
                </a:lnTo>
                <a:lnTo>
                  <a:pt x="82272" y="319015"/>
                </a:lnTo>
                <a:lnTo>
                  <a:pt x="74345" y="326207"/>
                </a:lnTo>
                <a:lnTo>
                  <a:pt x="244881" y="496754"/>
                </a:lnTo>
                <a:lnTo>
                  <a:pt x="246820" y="498048"/>
                </a:lnTo>
                <a:lnTo>
                  <a:pt x="251213" y="499866"/>
                </a:lnTo>
                <a:lnTo>
                  <a:pt x="253500" y="500320"/>
                </a:lnTo>
                <a:lnTo>
                  <a:pt x="608288" y="500320"/>
                </a:lnTo>
                <a:lnTo>
                  <a:pt x="604283" y="507544"/>
                </a:lnTo>
                <a:lnTo>
                  <a:pt x="576621" y="544205"/>
                </a:lnTo>
                <a:lnTo>
                  <a:pt x="544205" y="576621"/>
                </a:lnTo>
                <a:lnTo>
                  <a:pt x="507544" y="604283"/>
                </a:lnTo>
                <a:lnTo>
                  <a:pt x="467146" y="626682"/>
                </a:lnTo>
                <a:lnTo>
                  <a:pt x="423519" y="643311"/>
                </a:lnTo>
                <a:lnTo>
                  <a:pt x="377172" y="653661"/>
                </a:lnTo>
                <a:lnTo>
                  <a:pt x="328612" y="657224"/>
                </a:lnTo>
                <a:close/>
              </a:path>
              <a:path w="657225" h="657225">
                <a:moveTo>
                  <a:pt x="608288" y="500320"/>
                </a:moveTo>
                <a:lnTo>
                  <a:pt x="258254" y="500320"/>
                </a:lnTo>
                <a:lnTo>
                  <a:pt x="260541" y="499866"/>
                </a:lnTo>
                <a:lnTo>
                  <a:pt x="264934" y="498048"/>
                </a:lnTo>
                <a:lnTo>
                  <a:pt x="266873" y="496754"/>
                </a:lnTo>
                <a:lnTo>
                  <a:pt x="582827" y="180842"/>
                </a:lnTo>
                <a:lnTo>
                  <a:pt x="579030" y="177042"/>
                </a:lnTo>
                <a:lnTo>
                  <a:pt x="535681" y="157396"/>
                </a:lnTo>
                <a:lnTo>
                  <a:pt x="530362" y="156871"/>
                </a:lnTo>
                <a:lnTo>
                  <a:pt x="608270" y="156871"/>
                </a:lnTo>
                <a:lnTo>
                  <a:pt x="626682" y="190078"/>
                </a:lnTo>
                <a:lnTo>
                  <a:pt x="643311" y="233705"/>
                </a:lnTo>
                <a:lnTo>
                  <a:pt x="653661" y="280052"/>
                </a:lnTo>
                <a:lnTo>
                  <a:pt x="657224" y="328612"/>
                </a:lnTo>
                <a:lnTo>
                  <a:pt x="653661" y="377172"/>
                </a:lnTo>
                <a:lnTo>
                  <a:pt x="643311" y="423519"/>
                </a:lnTo>
                <a:lnTo>
                  <a:pt x="626682" y="467146"/>
                </a:lnTo>
                <a:lnTo>
                  <a:pt x="608288" y="500320"/>
                </a:lnTo>
                <a:close/>
              </a:path>
              <a:path w="657225" h="657225">
                <a:moveTo>
                  <a:pt x="255936" y="392126"/>
                </a:moveTo>
                <a:lnTo>
                  <a:pt x="186220" y="322407"/>
                </a:lnTo>
                <a:lnTo>
                  <a:pt x="142871" y="302761"/>
                </a:lnTo>
                <a:lnTo>
                  <a:pt x="137552" y="302236"/>
                </a:lnTo>
                <a:lnTo>
                  <a:pt x="345797" y="302236"/>
                </a:lnTo>
                <a:lnTo>
                  <a:pt x="255936" y="392126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5569" y="6691181"/>
            <a:ext cx="657225" cy="657225"/>
          </a:xfrm>
          <a:custGeom>
            <a:avLst/>
            <a:gdLst/>
            <a:ahLst/>
            <a:cxnLst/>
            <a:rect l="l" t="t" r="r" b="b"/>
            <a:pathLst>
              <a:path w="657225" h="657225">
                <a:moveTo>
                  <a:pt x="328612" y="657224"/>
                </a:moveTo>
                <a:lnTo>
                  <a:pt x="280052" y="653661"/>
                </a:lnTo>
                <a:lnTo>
                  <a:pt x="233705" y="643311"/>
                </a:lnTo>
                <a:lnTo>
                  <a:pt x="190078" y="626682"/>
                </a:lnTo>
                <a:lnTo>
                  <a:pt x="149680" y="604283"/>
                </a:lnTo>
                <a:lnTo>
                  <a:pt x="113019" y="576621"/>
                </a:lnTo>
                <a:lnTo>
                  <a:pt x="80603" y="544205"/>
                </a:lnTo>
                <a:lnTo>
                  <a:pt x="52941" y="507544"/>
                </a:lnTo>
                <a:lnTo>
                  <a:pt x="30542" y="467146"/>
                </a:lnTo>
                <a:lnTo>
                  <a:pt x="13913" y="423519"/>
                </a:lnTo>
                <a:lnTo>
                  <a:pt x="3563" y="377172"/>
                </a:lnTo>
                <a:lnTo>
                  <a:pt x="0" y="328612"/>
                </a:lnTo>
                <a:lnTo>
                  <a:pt x="3563" y="280052"/>
                </a:lnTo>
                <a:lnTo>
                  <a:pt x="13913" y="233705"/>
                </a:lnTo>
                <a:lnTo>
                  <a:pt x="30542" y="190078"/>
                </a:lnTo>
                <a:lnTo>
                  <a:pt x="52941" y="149680"/>
                </a:lnTo>
                <a:lnTo>
                  <a:pt x="80603" y="113019"/>
                </a:lnTo>
                <a:lnTo>
                  <a:pt x="113019" y="80603"/>
                </a:lnTo>
                <a:lnTo>
                  <a:pt x="149680" y="52941"/>
                </a:lnTo>
                <a:lnTo>
                  <a:pt x="190078" y="30542"/>
                </a:lnTo>
                <a:lnTo>
                  <a:pt x="233705" y="13913"/>
                </a:lnTo>
                <a:lnTo>
                  <a:pt x="280052" y="3563"/>
                </a:lnTo>
                <a:lnTo>
                  <a:pt x="328612" y="0"/>
                </a:lnTo>
                <a:lnTo>
                  <a:pt x="377172" y="3563"/>
                </a:lnTo>
                <a:lnTo>
                  <a:pt x="423519" y="13913"/>
                </a:lnTo>
                <a:lnTo>
                  <a:pt x="467146" y="30542"/>
                </a:lnTo>
                <a:lnTo>
                  <a:pt x="507544" y="52941"/>
                </a:lnTo>
                <a:lnTo>
                  <a:pt x="544205" y="80603"/>
                </a:lnTo>
                <a:lnTo>
                  <a:pt x="576621" y="113019"/>
                </a:lnTo>
                <a:lnTo>
                  <a:pt x="604283" y="149680"/>
                </a:lnTo>
                <a:lnTo>
                  <a:pt x="608270" y="156871"/>
                </a:lnTo>
                <a:lnTo>
                  <a:pt x="519620" y="156871"/>
                </a:lnTo>
                <a:lnTo>
                  <a:pt x="514300" y="157396"/>
                </a:lnTo>
                <a:lnTo>
                  <a:pt x="475082" y="173649"/>
                </a:lnTo>
                <a:lnTo>
                  <a:pt x="345797" y="302236"/>
                </a:lnTo>
                <a:lnTo>
                  <a:pt x="126809" y="302236"/>
                </a:lnTo>
                <a:lnTo>
                  <a:pt x="82272" y="319015"/>
                </a:lnTo>
                <a:lnTo>
                  <a:pt x="74345" y="326207"/>
                </a:lnTo>
                <a:lnTo>
                  <a:pt x="244881" y="496754"/>
                </a:lnTo>
                <a:lnTo>
                  <a:pt x="246820" y="498048"/>
                </a:lnTo>
                <a:lnTo>
                  <a:pt x="251213" y="499866"/>
                </a:lnTo>
                <a:lnTo>
                  <a:pt x="253500" y="500320"/>
                </a:lnTo>
                <a:lnTo>
                  <a:pt x="608288" y="500320"/>
                </a:lnTo>
                <a:lnTo>
                  <a:pt x="604283" y="507544"/>
                </a:lnTo>
                <a:lnTo>
                  <a:pt x="576621" y="544205"/>
                </a:lnTo>
                <a:lnTo>
                  <a:pt x="544205" y="576621"/>
                </a:lnTo>
                <a:lnTo>
                  <a:pt x="507544" y="604283"/>
                </a:lnTo>
                <a:lnTo>
                  <a:pt x="467146" y="626682"/>
                </a:lnTo>
                <a:lnTo>
                  <a:pt x="423519" y="643311"/>
                </a:lnTo>
                <a:lnTo>
                  <a:pt x="377172" y="653661"/>
                </a:lnTo>
                <a:lnTo>
                  <a:pt x="328612" y="657224"/>
                </a:lnTo>
                <a:close/>
              </a:path>
              <a:path w="657225" h="657225">
                <a:moveTo>
                  <a:pt x="608288" y="500320"/>
                </a:moveTo>
                <a:lnTo>
                  <a:pt x="258254" y="500320"/>
                </a:lnTo>
                <a:lnTo>
                  <a:pt x="260541" y="499866"/>
                </a:lnTo>
                <a:lnTo>
                  <a:pt x="264934" y="498048"/>
                </a:lnTo>
                <a:lnTo>
                  <a:pt x="266873" y="496754"/>
                </a:lnTo>
                <a:lnTo>
                  <a:pt x="582827" y="180842"/>
                </a:lnTo>
                <a:lnTo>
                  <a:pt x="579030" y="177042"/>
                </a:lnTo>
                <a:lnTo>
                  <a:pt x="535681" y="157396"/>
                </a:lnTo>
                <a:lnTo>
                  <a:pt x="530362" y="156871"/>
                </a:lnTo>
                <a:lnTo>
                  <a:pt x="608270" y="156871"/>
                </a:lnTo>
                <a:lnTo>
                  <a:pt x="626682" y="190078"/>
                </a:lnTo>
                <a:lnTo>
                  <a:pt x="643311" y="233705"/>
                </a:lnTo>
                <a:lnTo>
                  <a:pt x="653661" y="280052"/>
                </a:lnTo>
                <a:lnTo>
                  <a:pt x="657224" y="328612"/>
                </a:lnTo>
                <a:lnTo>
                  <a:pt x="653661" y="377172"/>
                </a:lnTo>
                <a:lnTo>
                  <a:pt x="643311" y="423519"/>
                </a:lnTo>
                <a:lnTo>
                  <a:pt x="626682" y="467146"/>
                </a:lnTo>
                <a:lnTo>
                  <a:pt x="608288" y="500320"/>
                </a:lnTo>
                <a:close/>
              </a:path>
              <a:path w="657225" h="657225">
                <a:moveTo>
                  <a:pt x="255936" y="392126"/>
                </a:moveTo>
                <a:lnTo>
                  <a:pt x="186220" y="322407"/>
                </a:lnTo>
                <a:lnTo>
                  <a:pt x="142871" y="302761"/>
                </a:lnTo>
                <a:lnTo>
                  <a:pt x="137552" y="302236"/>
                </a:lnTo>
                <a:lnTo>
                  <a:pt x="345797" y="302236"/>
                </a:lnTo>
                <a:lnTo>
                  <a:pt x="255936" y="392126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38250" cy="1238250"/>
          </a:xfrm>
          <a:custGeom>
            <a:avLst/>
            <a:gdLst/>
            <a:ahLst/>
            <a:cxnLst/>
            <a:rect l="l" t="t" r="r" b="b"/>
            <a:pathLst>
              <a:path w="1238250" h="1238250">
                <a:moveTo>
                  <a:pt x="1238250" y="1238249"/>
                </a:moveTo>
                <a:lnTo>
                  <a:pt x="1238250" y="0"/>
                </a:lnTo>
                <a:lnTo>
                  <a:pt x="1189644" y="937"/>
                </a:lnTo>
                <a:lnTo>
                  <a:pt x="1141511" y="3725"/>
                </a:lnTo>
                <a:lnTo>
                  <a:pt x="1093886" y="8330"/>
                </a:lnTo>
                <a:lnTo>
                  <a:pt x="1046804" y="14717"/>
                </a:lnTo>
                <a:lnTo>
                  <a:pt x="1000298" y="22853"/>
                </a:lnTo>
                <a:lnTo>
                  <a:pt x="954403" y="32702"/>
                </a:lnTo>
                <a:lnTo>
                  <a:pt x="909154" y="44230"/>
                </a:lnTo>
                <a:lnTo>
                  <a:pt x="864585" y="57403"/>
                </a:lnTo>
                <a:lnTo>
                  <a:pt x="820731" y="72186"/>
                </a:lnTo>
                <a:lnTo>
                  <a:pt x="777625" y="88545"/>
                </a:lnTo>
                <a:lnTo>
                  <a:pt x="735304" y="106446"/>
                </a:lnTo>
                <a:lnTo>
                  <a:pt x="693800" y="125854"/>
                </a:lnTo>
                <a:lnTo>
                  <a:pt x="653148" y="146734"/>
                </a:lnTo>
                <a:lnTo>
                  <a:pt x="613384" y="169053"/>
                </a:lnTo>
                <a:lnTo>
                  <a:pt x="574541" y="192776"/>
                </a:lnTo>
                <a:lnTo>
                  <a:pt x="536653" y="217868"/>
                </a:lnTo>
                <a:lnTo>
                  <a:pt x="499757" y="244296"/>
                </a:lnTo>
                <a:lnTo>
                  <a:pt x="463884" y="272024"/>
                </a:lnTo>
                <a:lnTo>
                  <a:pt x="429071" y="301018"/>
                </a:lnTo>
                <a:lnTo>
                  <a:pt x="395352" y="331244"/>
                </a:lnTo>
                <a:lnTo>
                  <a:pt x="362761" y="362668"/>
                </a:lnTo>
                <a:lnTo>
                  <a:pt x="331333" y="395255"/>
                </a:lnTo>
                <a:lnTo>
                  <a:pt x="301102" y="428970"/>
                </a:lnTo>
                <a:lnTo>
                  <a:pt x="272102" y="463780"/>
                </a:lnTo>
                <a:lnTo>
                  <a:pt x="244368" y="499650"/>
                </a:lnTo>
                <a:lnTo>
                  <a:pt x="217935" y="536545"/>
                </a:lnTo>
                <a:lnTo>
                  <a:pt x="192837" y="574431"/>
                </a:lnTo>
                <a:lnTo>
                  <a:pt x="169108" y="613273"/>
                </a:lnTo>
                <a:lnTo>
                  <a:pt x="146784" y="653038"/>
                </a:lnTo>
                <a:lnTo>
                  <a:pt x="125897" y="693691"/>
                </a:lnTo>
                <a:lnTo>
                  <a:pt x="106484" y="735197"/>
                </a:lnTo>
                <a:lnTo>
                  <a:pt x="88577" y="777522"/>
                </a:lnTo>
                <a:lnTo>
                  <a:pt x="72213" y="820632"/>
                </a:lnTo>
                <a:lnTo>
                  <a:pt x="57425" y="864492"/>
                </a:lnTo>
                <a:lnTo>
                  <a:pt x="44247" y="909068"/>
                </a:lnTo>
                <a:lnTo>
                  <a:pt x="32715" y="954325"/>
                </a:lnTo>
                <a:lnTo>
                  <a:pt x="22862" y="1000229"/>
                </a:lnTo>
                <a:lnTo>
                  <a:pt x="14723" y="1046745"/>
                </a:lnTo>
                <a:lnTo>
                  <a:pt x="8333" y="1093840"/>
                </a:lnTo>
                <a:lnTo>
                  <a:pt x="3726" y="1141479"/>
                </a:lnTo>
                <a:lnTo>
                  <a:pt x="937" y="1189627"/>
                </a:lnTo>
                <a:lnTo>
                  <a:pt x="0" y="1238249"/>
                </a:lnTo>
                <a:lnTo>
                  <a:pt x="1238250" y="1238249"/>
                </a:lnTo>
                <a:close/>
              </a:path>
            </a:pathLst>
          </a:custGeom>
          <a:solidFill>
            <a:srgbClr val="1D2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87775" y="8886777"/>
            <a:ext cx="1397000" cy="1400175"/>
          </a:xfrm>
          <a:custGeom>
            <a:avLst/>
            <a:gdLst/>
            <a:ahLst/>
            <a:cxnLst/>
            <a:rect l="l" t="t" r="r" b="b"/>
            <a:pathLst>
              <a:path w="1397000" h="1400175">
                <a:moveTo>
                  <a:pt x="0" y="0"/>
                </a:moveTo>
                <a:lnTo>
                  <a:pt x="0" y="1400174"/>
                </a:lnTo>
                <a:lnTo>
                  <a:pt x="48120" y="1399362"/>
                </a:lnTo>
                <a:lnTo>
                  <a:pt x="95834" y="1396944"/>
                </a:lnTo>
                <a:lnTo>
                  <a:pt x="143116" y="1392945"/>
                </a:lnTo>
                <a:lnTo>
                  <a:pt x="189940" y="1387393"/>
                </a:lnTo>
                <a:lnTo>
                  <a:pt x="236279" y="1380312"/>
                </a:lnTo>
                <a:lnTo>
                  <a:pt x="282108" y="1371728"/>
                </a:lnTo>
                <a:lnTo>
                  <a:pt x="327401" y="1361669"/>
                </a:lnTo>
                <a:lnTo>
                  <a:pt x="372131" y="1350160"/>
                </a:lnTo>
                <a:lnTo>
                  <a:pt x="416272" y="1337227"/>
                </a:lnTo>
                <a:lnTo>
                  <a:pt x="459798" y="1322896"/>
                </a:lnTo>
                <a:lnTo>
                  <a:pt x="502683" y="1307193"/>
                </a:lnTo>
                <a:lnTo>
                  <a:pt x="544900" y="1290144"/>
                </a:lnTo>
                <a:lnTo>
                  <a:pt x="586425" y="1271776"/>
                </a:lnTo>
                <a:lnTo>
                  <a:pt x="627230" y="1252114"/>
                </a:lnTo>
                <a:lnTo>
                  <a:pt x="667290" y="1231185"/>
                </a:lnTo>
                <a:lnTo>
                  <a:pt x="706578" y="1209014"/>
                </a:lnTo>
                <a:lnTo>
                  <a:pt x="745069" y="1185627"/>
                </a:lnTo>
                <a:lnTo>
                  <a:pt x="782736" y="1161051"/>
                </a:lnTo>
                <a:lnTo>
                  <a:pt x="819553" y="1135312"/>
                </a:lnTo>
                <a:lnTo>
                  <a:pt x="855493" y="1108436"/>
                </a:lnTo>
                <a:lnTo>
                  <a:pt x="890532" y="1080449"/>
                </a:lnTo>
                <a:lnTo>
                  <a:pt x="924643" y="1051376"/>
                </a:lnTo>
                <a:lnTo>
                  <a:pt x="957799" y="1021244"/>
                </a:lnTo>
                <a:lnTo>
                  <a:pt x="989975" y="990080"/>
                </a:lnTo>
                <a:lnTo>
                  <a:pt x="1021144" y="957908"/>
                </a:lnTo>
                <a:lnTo>
                  <a:pt x="1051280" y="924756"/>
                </a:lnTo>
                <a:lnTo>
                  <a:pt x="1080358" y="890649"/>
                </a:lnTo>
                <a:lnTo>
                  <a:pt x="1108351" y="855613"/>
                </a:lnTo>
                <a:lnTo>
                  <a:pt x="1135233" y="819674"/>
                </a:lnTo>
                <a:lnTo>
                  <a:pt x="1160978" y="782859"/>
                </a:lnTo>
                <a:lnTo>
                  <a:pt x="1185559" y="745193"/>
                </a:lnTo>
                <a:lnTo>
                  <a:pt x="1208951" y="706703"/>
                </a:lnTo>
                <a:lnTo>
                  <a:pt x="1231128" y="667414"/>
                </a:lnTo>
                <a:lnTo>
                  <a:pt x="1252063" y="627353"/>
                </a:lnTo>
                <a:lnTo>
                  <a:pt x="1271731" y="586546"/>
                </a:lnTo>
                <a:lnTo>
                  <a:pt x="1290105" y="545019"/>
                </a:lnTo>
                <a:lnTo>
                  <a:pt x="1307159" y="502797"/>
                </a:lnTo>
                <a:lnTo>
                  <a:pt x="1322867" y="459907"/>
                </a:lnTo>
                <a:lnTo>
                  <a:pt x="1337203" y="416376"/>
                </a:lnTo>
                <a:lnTo>
                  <a:pt x="1350141" y="372228"/>
                </a:lnTo>
                <a:lnTo>
                  <a:pt x="1361654" y="327490"/>
                </a:lnTo>
                <a:lnTo>
                  <a:pt x="1371717" y="282189"/>
                </a:lnTo>
                <a:lnTo>
                  <a:pt x="1380304" y="236350"/>
                </a:lnTo>
                <a:lnTo>
                  <a:pt x="1387387" y="189999"/>
                </a:lnTo>
                <a:lnTo>
                  <a:pt x="1392943" y="143162"/>
                </a:lnTo>
                <a:lnTo>
                  <a:pt x="1396900" y="96377"/>
                </a:lnTo>
                <a:lnTo>
                  <a:pt x="1396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7050" y="1650442"/>
            <a:ext cx="6932295" cy="822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0545">
              <a:lnSpc>
                <a:spcPct val="131300"/>
              </a:lnSpc>
              <a:spcBef>
                <a:spcPts val="100"/>
              </a:spcBef>
              <a:buAutoNum type="alphaUcParenR"/>
              <a:tabLst>
                <a:tab pos="410845" algn="l"/>
              </a:tabLst>
            </a:pPr>
            <a:r>
              <a:rPr sz="2000" spc="105" dirty="0">
                <a:solidFill>
                  <a:srgbClr val="90B8D5"/>
                </a:solidFill>
                <a:latin typeface="Verdana"/>
                <a:cs typeface="Verdana"/>
              </a:rPr>
              <a:t>F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50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114" dirty="0">
                <a:solidFill>
                  <a:srgbClr val="90B8D5"/>
                </a:solidFill>
                <a:latin typeface="Verdana"/>
                <a:cs typeface="Verdana"/>
              </a:rPr>
              <a:t>H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35" dirty="0">
                <a:solidFill>
                  <a:srgbClr val="90B8D5"/>
                </a:solidFill>
                <a:latin typeface="Verdana"/>
                <a:cs typeface="Verdana"/>
              </a:rPr>
              <a:t>Y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LA</a:t>
            </a:r>
            <a:r>
              <a:rPr sz="2000" spc="-145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-140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484" dirty="0">
                <a:solidFill>
                  <a:srgbClr val="90B8D5"/>
                </a:solidFill>
                <a:latin typeface="Verdana"/>
                <a:cs typeface="Verdana"/>
              </a:rPr>
              <a:t>:</a:t>
            </a:r>
            <a:r>
              <a:rPr sz="2000" spc="-18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235" dirty="0">
                <a:solidFill>
                  <a:srgbClr val="90B8D5"/>
                </a:solidFill>
                <a:latin typeface="Verdana"/>
                <a:cs typeface="Verdana"/>
              </a:rPr>
              <a:t>W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60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90B8D5"/>
                </a:solidFill>
                <a:latin typeface="Verdana"/>
                <a:cs typeface="Verdana"/>
              </a:rPr>
              <a:t>H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90B8D5"/>
                </a:solidFill>
                <a:latin typeface="Verdana"/>
                <a:cs typeface="Verdana"/>
              </a:rPr>
              <a:t>V</a:t>
            </a:r>
            <a:r>
              <a:rPr sz="2000" spc="70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80" dirty="0">
                <a:solidFill>
                  <a:srgbClr val="90B8D5"/>
                </a:solidFill>
                <a:latin typeface="Verdana"/>
                <a:cs typeface="Verdana"/>
              </a:rPr>
              <a:t>N  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CC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-140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70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90B8D5"/>
                </a:solidFill>
                <a:latin typeface="Verdana"/>
                <a:cs typeface="Verdana"/>
              </a:rPr>
              <a:t>M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70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endParaRPr sz="2000" dirty="0">
              <a:latin typeface="Verdana"/>
              <a:cs typeface="Verdana"/>
            </a:endParaRPr>
          </a:p>
          <a:p>
            <a:pPr marL="12700" marR="1712595">
              <a:lnSpc>
                <a:spcPts val="3150"/>
              </a:lnSpc>
              <a:spcBef>
                <a:spcPts val="229"/>
              </a:spcBef>
              <a:buAutoNum type="alphaUcParenR"/>
              <a:tabLst>
                <a:tab pos="354330" algn="l"/>
              </a:tabLst>
            </a:pPr>
            <a:r>
              <a:rPr sz="2000" spc="105" dirty="0">
                <a:solidFill>
                  <a:srgbClr val="90B8D5"/>
                </a:solidFill>
                <a:latin typeface="Verdana"/>
                <a:cs typeface="Verdana"/>
              </a:rPr>
              <a:t>F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50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90B8D5"/>
                </a:solidFill>
                <a:latin typeface="Verdana"/>
                <a:cs typeface="Verdana"/>
              </a:rPr>
              <a:t>P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60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LA</a:t>
            </a:r>
            <a:r>
              <a:rPr sz="2000" spc="-145" dirty="0">
                <a:solidFill>
                  <a:srgbClr val="90B8D5"/>
                </a:solidFill>
                <a:latin typeface="Verdana"/>
                <a:cs typeface="Verdana"/>
              </a:rPr>
              <a:t>SS</a:t>
            </a:r>
            <a:r>
              <a:rPr sz="2000" spc="-484" dirty="0">
                <a:solidFill>
                  <a:srgbClr val="90B8D5"/>
                </a:solidFill>
                <a:latin typeface="Verdana"/>
                <a:cs typeface="Verdana"/>
              </a:rPr>
              <a:t>:</a:t>
            </a:r>
            <a:r>
              <a:rPr sz="2000" spc="-18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45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220" dirty="0">
                <a:solidFill>
                  <a:srgbClr val="90B8D5"/>
                </a:solidFill>
                <a:latin typeface="Verdana"/>
                <a:cs typeface="Verdana"/>
              </a:rPr>
              <a:t>P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-65" dirty="0">
                <a:solidFill>
                  <a:srgbClr val="90B8D5"/>
                </a:solidFill>
                <a:latin typeface="Verdana"/>
                <a:cs typeface="Verdana"/>
              </a:rPr>
              <a:t>T  </a:t>
            </a:r>
            <a:r>
              <a:rPr sz="2000" spc="105" dirty="0">
                <a:solidFill>
                  <a:srgbClr val="90B8D5"/>
                </a:solidFill>
                <a:latin typeface="Verdana"/>
                <a:cs typeface="Verdana"/>
              </a:rPr>
              <a:t>F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lang="en-US" sz="2000" spc="-24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35" dirty="0">
                <a:solidFill>
                  <a:srgbClr val="90B8D5"/>
                </a:solidFill>
                <a:latin typeface="Verdana"/>
                <a:cs typeface="Verdana"/>
              </a:rPr>
              <a:t>Y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-140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RR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90B8D5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-305" dirty="0">
                <a:solidFill>
                  <a:srgbClr val="90B8D5"/>
                </a:solidFill>
                <a:latin typeface="Verdana"/>
                <a:cs typeface="Verdana"/>
              </a:rPr>
              <a:t>,</a:t>
            </a:r>
            <a:r>
              <a:rPr sz="2000" spc="-18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110" dirty="0">
                <a:solidFill>
                  <a:srgbClr val="90B8D5"/>
                </a:solidFill>
                <a:latin typeface="Verdana"/>
                <a:cs typeface="Verdana"/>
              </a:rPr>
              <a:t>U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105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80" dirty="0">
                <a:solidFill>
                  <a:srgbClr val="90B8D5"/>
                </a:solidFill>
                <a:latin typeface="Verdana"/>
                <a:cs typeface="Verdana"/>
              </a:rPr>
              <a:t>N  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B</a:t>
            </a:r>
            <a:r>
              <a:rPr sz="2000" spc="35" dirty="0">
                <a:solidFill>
                  <a:srgbClr val="90B8D5"/>
                </a:solidFill>
                <a:latin typeface="Verdana"/>
                <a:cs typeface="Verdana"/>
              </a:rPr>
              <a:t>Y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90B8D5"/>
                </a:solidFill>
                <a:latin typeface="Verdana"/>
                <a:cs typeface="Verdana"/>
              </a:rPr>
              <a:t>H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Q</a:t>
            </a:r>
            <a:r>
              <a:rPr sz="2000" spc="110" dirty="0">
                <a:solidFill>
                  <a:srgbClr val="90B8D5"/>
                </a:solidFill>
                <a:latin typeface="Verdana"/>
                <a:cs typeface="Verdana"/>
              </a:rPr>
              <a:t>U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-145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-305" dirty="0">
                <a:solidFill>
                  <a:srgbClr val="90B8D5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4000" b="1" spc="315" dirty="0">
                <a:solidFill>
                  <a:srgbClr val="90B8D5"/>
                </a:solidFill>
                <a:latin typeface="Tahoma"/>
                <a:cs typeface="Tahoma"/>
              </a:rPr>
              <a:t>PROGRESS</a:t>
            </a:r>
            <a:r>
              <a:rPr sz="4000" b="1" spc="335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4000" b="1" spc="-155" dirty="0">
                <a:solidFill>
                  <a:srgbClr val="90B8D5"/>
                </a:solidFill>
                <a:latin typeface="Tahoma"/>
                <a:cs typeface="Tahoma"/>
              </a:rPr>
              <a:t>2</a:t>
            </a:r>
            <a:endParaRPr sz="4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lang="en-US" sz="2000" spc="-560" dirty="0">
                <a:solidFill>
                  <a:srgbClr val="90B8D5"/>
                </a:solidFill>
                <a:latin typeface="Verdana"/>
                <a:cs typeface="Verdana"/>
              </a:rPr>
              <a:t>1 0  </a:t>
            </a:r>
            <a:r>
              <a:rPr sz="2000" spc="50" dirty="0">
                <a:solidFill>
                  <a:srgbClr val="90B8D5"/>
                </a:solidFill>
                <a:latin typeface="Verdana"/>
                <a:cs typeface="Verdana"/>
              </a:rPr>
              <a:t>0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90B8D5"/>
                </a:solidFill>
                <a:latin typeface="Verdana"/>
                <a:cs typeface="Verdana"/>
              </a:rPr>
              <a:t>P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90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90B8D5"/>
                </a:solidFill>
                <a:latin typeface="Verdana"/>
                <a:cs typeface="Verdana"/>
              </a:rPr>
              <a:t>G</a:t>
            </a:r>
            <a:r>
              <a:rPr sz="2000" spc="110" dirty="0">
                <a:solidFill>
                  <a:srgbClr val="90B8D5"/>
                </a:solidFill>
                <a:latin typeface="Verdana"/>
                <a:cs typeface="Verdana"/>
              </a:rPr>
              <a:t>U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70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114" dirty="0">
                <a:solidFill>
                  <a:srgbClr val="90B8D5"/>
                </a:solidFill>
                <a:latin typeface="Verdana"/>
                <a:cs typeface="Verdana"/>
              </a:rPr>
              <a:t>H</a:t>
            </a:r>
            <a:r>
              <a:rPr sz="2000" spc="70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145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110" dirty="0">
                <a:solidFill>
                  <a:srgbClr val="90B8D5"/>
                </a:solidFill>
                <a:latin typeface="Verdana"/>
                <a:cs typeface="Verdana"/>
              </a:rPr>
              <a:t>U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-90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endParaRPr sz="2000" dirty="0">
              <a:latin typeface="Verdana"/>
              <a:cs typeface="Verdana"/>
            </a:endParaRPr>
          </a:p>
          <a:p>
            <a:pPr marL="344170" indent="-332105">
              <a:lnSpc>
                <a:spcPct val="100000"/>
              </a:lnSpc>
              <a:spcBef>
                <a:spcPts val="750"/>
              </a:spcBef>
              <a:buAutoNum type="alphaUcParenR"/>
              <a:tabLst>
                <a:tab pos="344805" algn="l"/>
              </a:tabLst>
            </a:pP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90B8D5"/>
                </a:solidFill>
                <a:latin typeface="Verdana"/>
                <a:cs typeface="Verdana"/>
              </a:rPr>
              <a:t>G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90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90B8D5"/>
                </a:solidFill>
                <a:latin typeface="Verdana"/>
                <a:cs typeface="Verdana"/>
              </a:rPr>
              <a:t>P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LA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105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220" dirty="0">
                <a:solidFill>
                  <a:srgbClr val="90B8D5"/>
                </a:solidFill>
                <a:latin typeface="Verdana"/>
                <a:cs typeface="Verdana"/>
              </a:rPr>
              <a:t>P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140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endParaRPr sz="2000" dirty="0">
              <a:latin typeface="Verdana"/>
              <a:cs typeface="Verdana"/>
            </a:endParaRPr>
          </a:p>
          <a:p>
            <a:pPr marL="353695" indent="-341630">
              <a:lnSpc>
                <a:spcPct val="100000"/>
              </a:lnSpc>
              <a:spcBef>
                <a:spcPts val="750"/>
              </a:spcBef>
              <a:buAutoNum type="alphaUcParenR"/>
              <a:tabLst>
                <a:tab pos="354330" algn="l"/>
              </a:tabLst>
            </a:pPr>
            <a:r>
              <a:rPr sz="2000" spc="-15" dirty="0">
                <a:solidFill>
                  <a:srgbClr val="90B8D5"/>
                </a:solidFill>
                <a:latin typeface="Verdana"/>
                <a:cs typeface="Verdana"/>
              </a:rPr>
              <a:t>G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110" dirty="0">
                <a:solidFill>
                  <a:srgbClr val="90B8D5"/>
                </a:solidFill>
                <a:latin typeface="Verdana"/>
                <a:cs typeface="Verdana"/>
              </a:rPr>
              <a:t>U</a:t>
            </a:r>
            <a:r>
              <a:rPr sz="2000" spc="-145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60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65" dirty="0">
                <a:solidFill>
                  <a:srgbClr val="90B8D5"/>
                </a:solidFill>
                <a:latin typeface="Verdana"/>
                <a:cs typeface="Verdana"/>
              </a:rPr>
              <a:t>X</a:t>
            </a:r>
            <a:r>
              <a:rPr sz="2000" spc="220" dirty="0">
                <a:solidFill>
                  <a:srgbClr val="90B8D5"/>
                </a:solidFill>
                <a:latin typeface="Verdana"/>
                <a:cs typeface="Verdana"/>
              </a:rPr>
              <a:t>P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140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endParaRPr sz="2000" dirty="0">
              <a:latin typeface="Verdana"/>
              <a:cs typeface="Verdana"/>
            </a:endParaRPr>
          </a:p>
          <a:p>
            <a:pPr marL="344805" indent="-332740">
              <a:lnSpc>
                <a:spcPct val="100000"/>
              </a:lnSpc>
              <a:spcBef>
                <a:spcPts val="750"/>
              </a:spcBef>
              <a:buAutoNum type="alphaUcParenR"/>
              <a:tabLst>
                <a:tab pos="345440" algn="l"/>
              </a:tabLst>
            </a:pP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215" dirty="0">
                <a:solidFill>
                  <a:srgbClr val="90B8D5"/>
                </a:solidFill>
                <a:latin typeface="Verdana"/>
                <a:cs typeface="Verdana"/>
              </a:rPr>
              <a:t>M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-90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35" dirty="0">
                <a:solidFill>
                  <a:srgbClr val="90B8D5"/>
                </a:solidFill>
                <a:latin typeface="Verdana"/>
                <a:cs typeface="Verdana"/>
              </a:rPr>
              <a:t>Y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90B8D5"/>
                </a:solidFill>
                <a:latin typeface="Verdana"/>
                <a:cs typeface="Verdana"/>
              </a:rPr>
              <a:t>U</a:t>
            </a:r>
            <a:r>
              <a:rPr sz="2000" spc="220" dirty="0">
                <a:solidFill>
                  <a:srgbClr val="90B8D5"/>
                </a:solidFill>
                <a:latin typeface="Verdana"/>
                <a:cs typeface="Verdana"/>
              </a:rPr>
              <a:t>P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90B8D5"/>
                </a:solidFill>
                <a:latin typeface="Verdana"/>
                <a:cs typeface="Verdana"/>
              </a:rPr>
              <a:t>4</a:t>
            </a:r>
            <a:r>
              <a:rPr sz="2000" b="1" spc="-75" dirty="0">
                <a:solidFill>
                  <a:srgbClr val="90B8D5"/>
                </a:solidFill>
                <a:latin typeface="Verdana"/>
                <a:cs typeface="Verdana"/>
              </a:rPr>
              <a:t>0</a:t>
            </a:r>
            <a:r>
              <a:rPr sz="2000" b="1" spc="-195" dirty="0">
                <a:solidFill>
                  <a:srgbClr val="90B8D5"/>
                </a:solidFill>
                <a:latin typeface="Verdana"/>
                <a:cs typeface="Verdana"/>
              </a:rPr>
              <a:t>-</a:t>
            </a:r>
            <a:r>
              <a:rPr sz="2000" b="1" spc="-190" dirty="0">
                <a:solidFill>
                  <a:srgbClr val="90B8D5"/>
                </a:solidFill>
                <a:latin typeface="Verdana"/>
                <a:cs typeface="Verdana"/>
              </a:rPr>
              <a:t>7</a:t>
            </a:r>
            <a:r>
              <a:rPr sz="2000" b="1" spc="-70" dirty="0">
                <a:solidFill>
                  <a:srgbClr val="90B8D5"/>
                </a:solidFill>
                <a:latin typeface="Verdana"/>
                <a:cs typeface="Verdana"/>
              </a:rPr>
              <a:t>0</a:t>
            </a:r>
            <a:r>
              <a:rPr sz="2000" b="1" spc="-12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-155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b="1" spc="-13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b="1" spc="-60" dirty="0">
                <a:solidFill>
                  <a:srgbClr val="90B8D5"/>
                </a:solidFill>
                <a:latin typeface="Verdana"/>
                <a:cs typeface="Verdana"/>
              </a:rPr>
              <a:t>U</a:t>
            </a:r>
            <a:r>
              <a:rPr sz="2000" b="1" spc="-2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b="1" spc="-3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b="1" spc="-8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b="1" spc="-13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b="1" spc="-150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b="1" spc="-16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260" dirty="0">
                <a:solidFill>
                  <a:srgbClr val="90B8D5"/>
                </a:solidFill>
                <a:latin typeface="Verdana"/>
                <a:cs typeface="Verdana"/>
              </a:rPr>
              <a:t>(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H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B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114" dirty="0">
                <a:solidFill>
                  <a:srgbClr val="90B8D5"/>
                </a:solidFill>
                <a:latin typeface="Verdana"/>
                <a:cs typeface="Verdana"/>
              </a:rPr>
              <a:t>H</a:t>
            </a:r>
            <a:r>
              <a:rPr sz="2000" spc="-254" dirty="0">
                <a:solidFill>
                  <a:srgbClr val="90B8D5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4000" b="1" spc="315" dirty="0">
                <a:solidFill>
                  <a:srgbClr val="90B8D5"/>
                </a:solidFill>
                <a:latin typeface="Tahoma"/>
                <a:cs typeface="Tahoma"/>
              </a:rPr>
              <a:t>PROGRESS</a:t>
            </a:r>
            <a:r>
              <a:rPr sz="4000" b="1" spc="33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4000" b="1" spc="-135" dirty="0">
                <a:solidFill>
                  <a:srgbClr val="90B8D5"/>
                </a:solidFill>
                <a:latin typeface="Tahoma"/>
                <a:cs typeface="Tahoma"/>
              </a:rPr>
              <a:t>3</a:t>
            </a:r>
            <a:endParaRPr sz="4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000" spc="3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140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235" dirty="0">
                <a:solidFill>
                  <a:srgbClr val="90B8D5"/>
                </a:solidFill>
                <a:latin typeface="Verdana"/>
                <a:cs typeface="Verdana"/>
              </a:rPr>
              <a:t>W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60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90B8D5"/>
                </a:solidFill>
                <a:latin typeface="Verdana"/>
                <a:cs typeface="Verdana"/>
              </a:rPr>
              <a:t>G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lang="en-US" sz="2000" spc="-24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20" dirty="0">
                <a:solidFill>
                  <a:srgbClr val="90B8D5"/>
                </a:solidFill>
                <a:latin typeface="Verdana"/>
                <a:cs typeface="Verdana"/>
              </a:rPr>
              <a:t>V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90B8D5"/>
                </a:solidFill>
                <a:latin typeface="Verdana"/>
                <a:cs typeface="Verdana"/>
              </a:rPr>
              <a:t>G</a:t>
            </a:r>
            <a:r>
              <a:rPr sz="2000" spc="70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484" dirty="0">
                <a:solidFill>
                  <a:srgbClr val="90B8D5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spc="-560" dirty="0">
                <a:solidFill>
                  <a:srgbClr val="90B8D5"/>
                </a:solidFill>
                <a:latin typeface="Verdana"/>
                <a:cs typeface="Verdana"/>
              </a:rPr>
              <a:t>1</a:t>
            </a:r>
            <a:r>
              <a:rPr sz="2000" spc="-254" dirty="0">
                <a:solidFill>
                  <a:srgbClr val="90B8D5"/>
                </a:solidFill>
                <a:latin typeface="Verdana"/>
                <a:cs typeface="Verdana"/>
              </a:rPr>
              <a:t>)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100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45" dirty="0">
                <a:solidFill>
                  <a:srgbClr val="90B8D5"/>
                </a:solidFill>
                <a:latin typeface="Verdana"/>
                <a:cs typeface="Verdana"/>
              </a:rPr>
              <a:t>R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B</a:t>
            </a:r>
            <a:r>
              <a:rPr sz="2000" spc="95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H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lang="en-US" sz="2000" spc="-24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215" dirty="0">
                <a:solidFill>
                  <a:srgbClr val="90B8D5"/>
                </a:solidFill>
                <a:latin typeface="Verdana"/>
                <a:cs typeface="Verdana"/>
              </a:rPr>
              <a:t>M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lang="en-US" sz="2000" spc="-24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105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spc="-18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90B8D5"/>
                </a:solidFill>
                <a:latin typeface="Verdana"/>
                <a:cs typeface="Verdana"/>
              </a:rPr>
              <a:t>G</a:t>
            </a:r>
            <a:r>
              <a:rPr sz="2000" spc="5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spc="-2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spc="-145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spc="120" dirty="0">
                <a:solidFill>
                  <a:srgbClr val="90B8D5"/>
                </a:solidFill>
                <a:latin typeface="Verdana"/>
                <a:cs typeface="Verdana"/>
              </a:rPr>
              <a:t>H</a:t>
            </a:r>
            <a:endParaRPr sz="2000" dirty="0">
              <a:latin typeface="Verdana"/>
              <a:cs typeface="Verdana"/>
            </a:endParaRPr>
          </a:p>
          <a:p>
            <a:pPr marL="12700" marR="1464945">
              <a:lnSpc>
                <a:spcPts val="3150"/>
              </a:lnSpc>
              <a:spcBef>
                <a:spcPts val="100"/>
              </a:spcBef>
            </a:pPr>
            <a:r>
              <a:rPr sz="2000" b="1" spc="-565" dirty="0">
                <a:solidFill>
                  <a:srgbClr val="90B8D5"/>
                </a:solidFill>
                <a:latin typeface="Verdana"/>
                <a:cs typeface="Verdana"/>
              </a:rPr>
              <a:t>*</a:t>
            </a:r>
            <a:r>
              <a:rPr sz="2000" b="1" spc="-560" dirty="0">
                <a:solidFill>
                  <a:srgbClr val="90B8D5"/>
                </a:solidFill>
                <a:latin typeface="Verdana"/>
                <a:cs typeface="Verdana"/>
              </a:rPr>
              <a:t>*</a:t>
            </a:r>
            <a:r>
              <a:rPr sz="2000" b="1" spc="-12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-155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b="1" spc="-13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b="1" spc="-60" dirty="0">
                <a:solidFill>
                  <a:srgbClr val="90B8D5"/>
                </a:solidFill>
                <a:latin typeface="Verdana"/>
                <a:cs typeface="Verdana"/>
              </a:rPr>
              <a:t>U</a:t>
            </a:r>
            <a:r>
              <a:rPr sz="2000" b="1" spc="-2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b="1" spc="-3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b="1" spc="-8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b="1" spc="-13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b="1" spc="-150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b="1" spc="-12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b="1" spc="-60" dirty="0">
                <a:solidFill>
                  <a:srgbClr val="90B8D5"/>
                </a:solidFill>
                <a:latin typeface="Verdana"/>
                <a:cs typeface="Verdana"/>
              </a:rPr>
              <a:t>U</a:t>
            </a:r>
            <a:r>
              <a:rPr sz="2000" b="1" spc="-13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b="1" spc="-155" dirty="0">
                <a:solidFill>
                  <a:srgbClr val="90B8D5"/>
                </a:solidFill>
                <a:latin typeface="Verdana"/>
                <a:cs typeface="Verdana"/>
              </a:rPr>
              <a:t>S</a:t>
            </a:r>
            <a:r>
              <a:rPr sz="2000" b="1" spc="-4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b="1" spc="-2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b="1" spc="-30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b="1" spc="-12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-13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b="1" spc="-30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b="1" spc="5" dirty="0">
                <a:solidFill>
                  <a:srgbClr val="90B8D5"/>
                </a:solidFill>
                <a:latin typeface="Verdana"/>
                <a:cs typeface="Verdana"/>
              </a:rPr>
              <a:t>M</a:t>
            </a:r>
            <a:r>
              <a:rPr sz="2000" b="1" spc="-4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b="1" spc="-7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b="1" spc="-8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b="1" spc="-30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b="1" spc="-20" dirty="0">
                <a:solidFill>
                  <a:srgbClr val="90B8D5"/>
                </a:solidFill>
                <a:latin typeface="Verdana"/>
                <a:cs typeface="Verdana"/>
              </a:rPr>
              <a:t>D</a:t>
            </a:r>
            <a:r>
              <a:rPr sz="2000" b="1" spc="-55" dirty="0">
                <a:solidFill>
                  <a:srgbClr val="90B8D5"/>
                </a:solidFill>
                <a:latin typeface="Verdana"/>
                <a:cs typeface="Verdana"/>
              </a:rPr>
              <a:t>U</a:t>
            </a:r>
            <a:r>
              <a:rPr sz="2000" b="1" spc="-12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60" dirty="0">
                <a:solidFill>
                  <a:srgbClr val="90B8D5"/>
                </a:solidFill>
                <a:latin typeface="Verdana"/>
                <a:cs typeface="Verdana"/>
              </a:rPr>
              <a:t>W</a:t>
            </a:r>
            <a:r>
              <a:rPr sz="2000" b="1" spc="-4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b="1" spc="-7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b="1" spc="-50" dirty="0">
                <a:solidFill>
                  <a:srgbClr val="90B8D5"/>
                </a:solidFill>
                <a:latin typeface="Verdana"/>
                <a:cs typeface="Verdana"/>
              </a:rPr>
              <a:t>L  </a:t>
            </a:r>
            <a:r>
              <a:rPr sz="2000" b="1" spc="-90" dirty="0">
                <a:solidFill>
                  <a:srgbClr val="90B8D5"/>
                </a:solidFill>
                <a:latin typeface="Verdana"/>
                <a:cs typeface="Verdana"/>
              </a:rPr>
              <a:t>G</a:t>
            </a:r>
            <a:r>
              <a:rPr sz="2000" b="1" spc="-3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b="1" spc="-130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b="1" spc="-12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b="1" spc="-8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b="1" spc="-7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b="1" spc="-125" dirty="0">
                <a:solidFill>
                  <a:srgbClr val="90B8D5"/>
                </a:solidFill>
                <a:latin typeface="Verdana"/>
                <a:cs typeface="Verdana"/>
              </a:rPr>
              <a:t>Y</a:t>
            </a:r>
            <a:r>
              <a:rPr sz="2000" b="1" spc="-12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90B8D5"/>
                </a:solidFill>
                <a:latin typeface="Verdana"/>
                <a:cs typeface="Verdana"/>
              </a:rPr>
              <a:t>O</a:t>
            </a:r>
            <a:r>
              <a:rPr sz="2000" b="1" spc="-8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b="1" spc="-75" dirty="0">
                <a:solidFill>
                  <a:srgbClr val="90B8D5"/>
                </a:solidFill>
                <a:latin typeface="Verdana"/>
                <a:cs typeface="Verdana"/>
              </a:rPr>
              <a:t>L</a:t>
            </a:r>
            <a:r>
              <a:rPr sz="2000" b="1" spc="-4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b="1" spc="-85" dirty="0">
                <a:solidFill>
                  <a:srgbClr val="90B8D5"/>
                </a:solidFill>
                <a:latin typeface="Verdana"/>
                <a:cs typeface="Verdana"/>
              </a:rPr>
              <a:t>N</a:t>
            </a:r>
            <a:r>
              <a:rPr sz="2000" b="1" spc="-30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b="1" spc="-12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-135" dirty="0">
                <a:solidFill>
                  <a:srgbClr val="90B8D5"/>
                </a:solidFill>
                <a:latin typeface="Verdana"/>
                <a:cs typeface="Verdana"/>
              </a:rPr>
              <a:t>T</a:t>
            </a:r>
            <a:r>
              <a:rPr sz="2000" b="1" spc="-35" dirty="0">
                <a:solidFill>
                  <a:srgbClr val="90B8D5"/>
                </a:solidFill>
                <a:latin typeface="Verdana"/>
                <a:cs typeface="Verdana"/>
              </a:rPr>
              <a:t>E</a:t>
            </a:r>
            <a:r>
              <a:rPr sz="2000" b="1" spc="-30" dirty="0">
                <a:solidFill>
                  <a:srgbClr val="90B8D5"/>
                </a:solidFill>
                <a:latin typeface="Verdana"/>
                <a:cs typeface="Verdana"/>
              </a:rPr>
              <a:t>A</a:t>
            </a:r>
            <a:r>
              <a:rPr sz="2000" b="1" spc="10" dirty="0">
                <a:solidFill>
                  <a:srgbClr val="90B8D5"/>
                </a:solidFill>
                <a:latin typeface="Verdana"/>
                <a:cs typeface="Verdana"/>
              </a:rPr>
              <a:t>C</a:t>
            </a:r>
            <a:r>
              <a:rPr sz="2000" b="1" spc="-70" dirty="0">
                <a:solidFill>
                  <a:srgbClr val="90B8D5"/>
                </a:solidFill>
                <a:latin typeface="Verdana"/>
                <a:cs typeface="Verdana"/>
              </a:rPr>
              <a:t>H</a:t>
            </a:r>
            <a:r>
              <a:rPr sz="2000" b="1" spc="-4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lang="en-US" sz="2000" b="1" spc="-445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-85" dirty="0">
                <a:solidFill>
                  <a:srgbClr val="90B8D5"/>
                </a:solidFill>
                <a:latin typeface="Verdana"/>
                <a:cs typeface="Verdana"/>
              </a:rPr>
              <a:t>NG</a:t>
            </a:r>
            <a:r>
              <a:rPr sz="2000" b="1" spc="-12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000" b="1" spc="-445" dirty="0">
                <a:solidFill>
                  <a:srgbClr val="90B8D5"/>
                </a:solidFill>
                <a:latin typeface="Verdana"/>
                <a:cs typeface="Verdana"/>
              </a:rPr>
              <a:t>I</a:t>
            </a:r>
            <a:r>
              <a:rPr sz="2000" b="1" spc="-50" dirty="0">
                <a:solidFill>
                  <a:srgbClr val="90B8D5"/>
                </a:solidFill>
                <a:latin typeface="Verdana"/>
                <a:cs typeface="Verdana"/>
              </a:rPr>
              <a:t>N  </a:t>
            </a:r>
            <a:r>
              <a:rPr sz="2000" b="1" spc="-229" dirty="0">
                <a:solidFill>
                  <a:srgbClr val="90B8D5"/>
                </a:solidFill>
                <a:latin typeface="Verdana"/>
                <a:cs typeface="Verdana"/>
              </a:rPr>
              <a:t>ENGLISH**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2826" y="2145857"/>
            <a:ext cx="11725275" cy="8141334"/>
            <a:chOff x="6562826" y="2145857"/>
            <a:chExt cx="11725275" cy="81413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2826" y="2145857"/>
              <a:ext cx="11725171" cy="81411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2952916"/>
              <a:ext cx="5495924" cy="54959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9478" y="960844"/>
            <a:ext cx="6011545" cy="8934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700" spc="434" dirty="0">
                <a:solidFill>
                  <a:srgbClr val="90B8D5"/>
                </a:solidFill>
                <a:latin typeface="Cambria"/>
                <a:cs typeface="Cambria"/>
              </a:rPr>
              <a:t>SWOT</a:t>
            </a:r>
            <a:r>
              <a:rPr sz="5700" spc="33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5700" spc="465" dirty="0">
                <a:solidFill>
                  <a:srgbClr val="90B8D5"/>
                </a:solidFill>
                <a:latin typeface="Cambria"/>
                <a:cs typeface="Cambria"/>
              </a:rPr>
              <a:t>ANALYSIS</a:t>
            </a:r>
            <a:endParaRPr sz="57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"/>
            <a:ext cx="1816100" cy="1457960"/>
          </a:xfrm>
          <a:custGeom>
            <a:avLst/>
            <a:gdLst/>
            <a:ahLst/>
            <a:cxnLst/>
            <a:rect l="l" t="t" r="r" b="b"/>
            <a:pathLst>
              <a:path w="1816100" h="1457960">
                <a:moveTo>
                  <a:pt x="0" y="0"/>
                </a:moveTo>
                <a:lnTo>
                  <a:pt x="1013782" y="0"/>
                </a:lnTo>
                <a:lnTo>
                  <a:pt x="904682" y="160944"/>
                </a:lnTo>
                <a:lnTo>
                  <a:pt x="1815653" y="160944"/>
                </a:lnTo>
                <a:lnTo>
                  <a:pt x="1719102" y="303423"/>
                </a:lnTo>
                <a:lnTo>
                  <a:pt x="808132" y="303423"/>
                </a:lnTo>
                <a:lnTo>
                  <a:pt x="663352" y="517096"/>
                </a:lnTo>
                <a:lnTo>
                  <a:pt x="1574323" y="517096"/>
                </a:lnTo>
                <a:lnTo>
                  <a:pt x="1477681" y="659575"/>
                </a:lnTo>
                <a:lnTo>
                  <a:pt x="566711" y="659575"/>
                </a:lnTo>
                <a:lnTo>
                  <a:pt x="421931" y="873156"/>
                </a:lnTo>
                <a:lnTo>
                  <a:pt x="1332901" y="873156"/>
                </a:lnTo>
                <a:lnTo>
                  <a:pt x="1236351" y="1015635"/>
                </a:lnTo>
                <a:lnTo>
                  <a:pt x="325380" y="1015635"/>
                </a:lnTo>
                <a:lnTo>
                  <a:pt x="180601" y="1229307"/>
                </a:lnTo>
                <a:lnTo>
                  <a:pt x="1091571" y="1229307"/>
                </a:lnTo>
                <a:lnTo>
                  <a:pt x="995021" y="1371786"/>
                </a:lnTo>
                <a:lnTo>
                  <a:pt x="84050" y="1371786"/>
                </a:lnTo>
                <a:lnTo>
                  <a:pt x="25956" y="1457438"/>
                </a:lnTo>
                <a:lnTo>
                  <a:pt x="0" y="1419170"/>
                </a:lnTo>
                <a:lnTo>
                  <a:pt x="0" y="0"/>
                </a:lnTo>
                <a:close/>
              </a:path>
            </a:pathLst>
          </a:custGeom>
          <a:solidFill>
            <a:srgbClr val="52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941522"/>
            <a:ext cx="608965" cy="142875"/>
          </a:xfrm>
          <a:custGeom>
            <a:avLst/>
            <a:gdLst/>
            <a:ahLst/>
            <a:cxnLst/>
            <a:rect l="l" t="t" r="r" b="b"/>
            <a:pathLst>
              <a:path w="608965" h="142875">
                <a:moveTo>
                  <a:pt x="0" y="0"/>
                </a:moveTo>
                <a:lnTo>
                  <a:pt x="608820" y="0"/>
                </a:lnTo>
                <a:lnTo>
                  <a:pt x="512270" y="142478"/>
                </a:lnTo>
                <a:lnTo>
                  <a:pt x="0" y="142478"/>
                </a:lnTo>
                <a:lnTo>
                  <a:pt x="0" y="0"/>
                </a:lnTo>
                <a:close/>
              </a:path>
            </a:pathLst>
          </a:custGeom>
          <a:solidFill>
            <a:srgbClr val="52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297674"/>
            <a:ext cx="367665" cy="142875"/>
          </a:xfrm>
          <a:custGeom>
            <a:avLst/>
            <a:gdLst/>
            <a:ahLst/>
            <a:cxnLst/>
            <a:rect l="l" t="t" r="r" b="b"/>
            <a:pathLst>
              <a:path w="367665" h="142875">
                <a:moveTo>
                  <a:pt x="0" y="0"/>
                </a:moveTo>
                <a:lnTo>
                  <a:pt x="367490" y="0"/>
                </a:lnTo>
                <a:lnTo>
                  <a:pt x="270848" y="142478"/>
                </a:lnTo>
                <a:lnTo>
                  <a:pt x="0" y="142478"/>
                </a:lnTo>
                <a:lnTo>
                  <a:pt x="0" y="0"/>
                </a:lnTo>
                <a:close/>
              </a:path>
            </a:pathLst>
          </a:custGeom>
          <a:solidFill>
            <a:srgbClr val="52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585371"/>
            <a:ext cx="850265" cy="142875"/>
          </a:xfrm>
          <a:custGeom>
            <a:avLst/>
            <a:gdLst/>
            <a:ahLst/>
            <a:cxnLst/>
            <a:rect l="l" t="t" r="r" b="b"/>
            <a:pathLst>
              <a:path w="850265" h="142875">
                <a:moveTo>
                  <a:pt x="0" y="0"/>
                </a:moveTo>
                <a:lnTo>
                  <a:pt x="850241" y="0"/>
                </a:lnTo>
                <a:lnTo>
                  <a:pt x="753600" y="142478"/>
                </a:lnTo>
                <a:lnTo>
                  <a:pt x="0" y="142478"/>
                </a:lnTo>
                <a:lnTo>
                  <a:pt x="0" y="0"/>
                </a:lnTo>
                <a:close/>
              </a:path>
            </a:pathLst>
          </a:custGeom>
          <a:solidFill>
            <a:srgbClr val="52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653825"/>
            <a:ext cx="126364" cy="202565"/>
          </a:xfrm>
          <a:custGeom>
            <a:avLst/>
            <a:gdLst/>
            <a:ahLst/>
            <a:cxnLst/>
            <a:rect l="l" t="t" r="r" b="b"/>
            <a:pathLst>
              <a:path w="126364" h="202564">
                <a:moveTo>
                  <a:pt x="0" y="0"/>
                </a:moveTo>
                <a:lnTo>
                  <a:pt x="126069" y="0"/>
                </a:lnTo>
                <a:lnTo>
                  <a:pt x="1750" y="201959"/>
                </a:lnTo>
                <a:lnTo>
                  <a:pt x="0" y="199107"/>
                </a:lnTo>
                <a:lnTo>
                  <a:pt x="0" y="0"/>
                </a:lnTo>
                <a:close/>
              </a:path>
            </a:pathLst>
          </a:custGeom>
          <a:solidFill>
            <a:srgbClr val="528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9478" y="2764932"/>
            <a:ext cx="4380865" cy="6372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spc="30" dirty="0">
                <a:solidFill>
                  <a:srgbClr val="90B8D5"/>
                </a:solidFill>
                <a:latin typeface="Tahoma"/>
                <a:cs typeface="Tahoma"/>
              </a:rPr>
              <a:t>STRENGTH</a:t>
            </a:r>
            <a:endParaRPr sz="2300">
              <a:latin typeface="Tahoma"/>
              <a:cs typeface="Tahoma"/>
            </a:endParaRPr>
          </a:p>
          <a:p>
            <a:pPr marL="224154" indent="-212090">
              <a:lnSpc>
                <a:spcPct val="100000"/>
              </a:lnSpc>
              <a:spcBef>
                <a:spcPts val="1375"/>
              </a:spcBef>
              <a:buAutoNum type="arabicParenR"/>
              <a:tabLst>
                <a:tab pos="224790" algn="l"/>
              </a:tabLst>
            </a:pPr>
            <a:r>
              <a:rPr sz="1450" spc="145" dirty="0">
                <a:solidFill>
                  <a:srgbClr val="90B8D5"/>
                </a:solidFill>
                <a:latin typeface="Cambria"/>
                <a:cs typeface="Cambria"/>
              </a:rPr>
              <a:t>EXPERIENCED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40" dirty="0">
                <a:solidFill>
                  <a:srgbClr val="90B8D5"/>
                </a:solidFill>
                <a:latin typeface="Cambria"/>
                <a:cs typeface="Cambria"/>
              </a:rPr>
              <a:t>INDUTRY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45" dirty="0">
                <a:solidFill>
                  <a:srgbClr val="90B8D5"/>
                </a:solidFill>
                <a:latin typeface="Cambria"/>
                <a:cs typeface="Cambria"/>
              </a:rPr>
              <a:t>EXPERTS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65" dirty="0">
                <a:solidFill>
                  <a:srgbClr val="90B8D5"/>
                </a:solidFill>
                <a:latin typeface="Cambria"/>
                <a:cs typeface="Cambria"/>
              </a:rPr>
              <a:t>7-10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40" dirty="0">
                <a:solidFill>
                  <a:srgbClr val="90B8D5"/>
                </a:solidFill>
                <a:latin typeface="Cambria"/>
                <a:cs typeface="Cambria"/>
              </a:rPr>
              <a:t>YRS</a:t>
            </a:r>
            <a:endParaRPr sz="1450">
              <a:latin typeface="Cambria"/>
              <a:cs typeface="Cambria"/>
            </a:endParaRPr>
          </a:p>
          <a:p>
            <a:pPr marL="259079" indent="-247015">
              <a:lnSpc>
                <a:spcPct val="100000"/>
              </a:lnSpc>
              <a:spcBef>
                <a:spcPts val="284"/>
              </a:spcBef>
              <a:buAutoNum type="arabicParenR"/>
              <a:tabLst>
                <a:tab pos="259715" algn="l"/>
              </a:tabLst>
            </a:pPr>
            <a:r>
              <a:rPr sz="1450" spc="105" dirty="0">
                <a:solidFill>
                  <a:srgbClr val="90B8D5"/>
                </a:solidFill>
                <a:latin typeface="Cambria"/>
                <a:cs typeface="Cambria"/>
              </a:rPr>
              <a:t>100+</a:t>
            </a:r>
            <a:r>
              <a:rPr sz="1450" spc="15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40" dirty="0">
                <a:solidFill>
                  <a:srgbClr val="90B8D5"/>
                </a:solidFill>
                <a:latin typeface="Cambria"/>
                <a:cs typeface="Cambria"/>
              </a:rPr>
              <a:t>UPDATED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COURSES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80" dirty="0">
                <a:solidFill>
                  <a:srgbClr val="90B8D5"/>
                </a:solidFill>
                <a:latin typeface="Cambria"/>
                <a:cs typeface="Cambria"/>
              </a:rPr>
              <a:t>TAUGHT</a:t>
            </a:r>
            <a:endParaRPr sz="1450">
              <a:latin typeface="Cambria"/>
              <a:cs typeface="Cambria"/>
            </a:endParaRPr>
          </a:p>
          <a:p>
            <a:pPr marL="260350" indent="-248285">
              <a:lnSpc>
                <a:spcPct val="100000"/>
              </a:lnSpc>
              <a:spcBef>
                <a:spcPts val="284"/>
              </a:spcBef>
              <a:buAutoNum type="arabicParenR"/>
              <a:tabLst>
                <a:tab pos="260985" algn="l"/>
              </a:tabLst>
            </a:pPr>
            <a:r>
              <a:rPr sz="1450" spc="130" dirty="0">
                <a:solidFill>
                  <a:srgbClr val="90B8D5"/>
                </a:solidFill>
                <a:latin typeface="Cambria"/>
                <a:cs typeface="Cambria"/>
              </a:rPr>
              <a:t>FLEXIBLE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40" dirty="0">
                <a:solidFill>
                  <a:srgbClr val="90B8D5"/>
                </a:solidFill>
                <a:latin typeface="Cambria"/>
                <a:cs typeface="Cambria"/>
              </a:rPr>
              <a:t>TIMING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204" dirty="0">
                <a:solidFill>
                  <a:srgbClr val="90B8D5"/>
                </a:solidFill>
                <a:latin typeface="Cambria"/>
                <a:cs typeface="Cambria"/>
              </a:rPr>
              <a:t>&amp;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70" dirty="0">
                <a:solidFill>
                  <a:srgbClr val="90B8D5"/>
                </a:solidFill>
                <a:latin typeface="Cambria"/>
                <a:cs typeface="Cambria"/>
              </a:rPr>
              <a:t>GOOD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50" dirty="0">
                <a:solidFill>
                  <a:srgbClr val="90B8D5"/>
                </a:solidFill>
                <a:latin typeface="Cambria"/>
                <a:cs typeface="Cambria"/>
              </a:rPr>
              <a:t>LAB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35" dirty="0">
                <a:solidFill>
                  <a:srgbClr val="90B8D5"/>
                </a:solidFill>
                <a:latin typeface="Cambria"/>
                <a:cs typeface="Cambria"/>
              </a:rPr>
              <a:t>FACILITY</a:t>
            </a:r>
            <a:endParaRPr sz="14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300" b="1" spc="65" dirty="0">
                <a:solidFill>
                  <a:srgbClr val="90B8D5"/>
                </a:solidFill>
                <a:latin typeface="Tahoma"/>
                <a:cs typeface="Tahoma"/>
              </a:rPr>
              <a:t>WEAKNESS</a:t>
            </a:r>
            <a:endParaRPr sz="2300">
              <a:latin typeface="Tahoma"/>
              <a:cs typeface="Tahoma"/>
            </a:endParaRPr>
          </a:p>
          <a:p>
            <a:pPr marL="224154" indent="-212090">
              <a:lnSpc>
                <a:spcPct val="100000"/>
              </a:lnSpc>
              <a:spcBef>
                <a:spcPts val="2025"/>
              </a:spcBef>
              <a:buAutoNum type="arabicParenR"/>
              <a:tabLst>
                <a:tab pos="224790" algn="l"/>
              </a:tabLst>
            </a:pPr>
            <a:r>
              <a:rPr sz="1450" spc="114" dirty="0">
                <a:solidFill>
                  <a:srgbClr val="90B8D5"/>
                </a:solidFill>
                <a:latin typeface="Cambria"/>
                <a:cs typeface="Cambria"/>
              </a:rPr>
              <a:t>LIMITED</a:t>
            </a:r>
            <a:r>
              <a:rPr sz="1450" spc="14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55" dirty="0">
                <a:solidFill>
                  <a:srgbClr val="90B8D5"/>
                </a:solidFill>
                <a:latin typeface="Cambria"/>
                <a:cs typeface="Cambria"/>
              </a:rPr>
              <a:t>BRAND</a:t>
            </a:r>
            <a:r>
              <a:rPr sz="1450" spc="14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AWARENESS</a:t>
            </a:r>
            <a:endParaRPr sz="1450">
              <a:latin typeface="Cambria"/>
              <a:cs typeface="Cambria"/>
            </a:endParaRPr>
          </a:p>
          <a:p>
            <a:pPr marL="259079" indent="-247015">
              <a:lnSpc>
                <a:spcPct val="100000"/>
              </a:lnSpc>
              <a:spcBef>
                <a:spcPts val="285"/>
              </a:spcBef>
              <a:buAutoNum type="arabicParenR"/>
              <a:tabLst>
                <a:tab pos="259715" algn="l"/>
              </a:tabLst>
            </a:pP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HIGH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70" dirty="0">
                <a:solidFill>
                  <a:srgbClr val="90B8D5"/>
                </a:solidFill>
                <a:latin typeface="Cambria"/>
                <a:cs typeface="Cambria"/>
              </a:rPr>
              <a:t>FACULTY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TURNOVER</a:t>
            </a:r>
            <a:endParaRPr sz="1450">
              <a:latin typeface="Cambria"/>
              <a:cs typeface="Cambria"/>
            </a:endParaRPr>
          </a:p>
          <a:p>
            <a:pPr marL="260350" indent="-248285">
              <a:lnSpc>
                <a:spcPct val="100000"/>
              </a:lnSpc>
              <a:spcBef>
                <a:spcPts val="285"/>
              </a:spcBef>
              <a:buAutoNum type="arabicParenR"/>
              <a:tabLst>
                <a:tab pos="260985" algn="l"/>
              </a:tabLst>
            </a:pPr>
            <a:r>
              <a:rPr sz="1450" spc="130" dirty="0">
                <a:solidFill>
                  <a:srgbClr val="90B8D5"/>
                </a:solidFill>
                <a:latin typeface="Cambria"/>
                <a:cs typeface="Cambria"/>
              </a:rPr>
              <a:t>INVEST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85" dirty="0">
                <a:solidFill>
                  <a:srgbClr val="90B8D5"/>
                </a:solidFill>
                <a:latin typeface="Cambria"/>
                <a:cs typeface="Cambria"/>
              </a:rPr>
              <a:t>HUGE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20" dirty="0">
                <a:solidFill>
                  <a:srgbClr val="90B8D5"/>
                </a:solidFill>
                <a:latin typeface="Cambria"/>
                <a:cs typeface="Cambria"/>
              </a:rPr>
              <a:t>IN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55" dirty="0">
                <a:solidFill>
                  <a:srgbClr val="90B8D5"/>
                </a:solidFill>
                <a:latin typeface="Cambria"/>
                <a:cs typeface="Cambria"/>
              </a:rPr>
              <a:t>RESOURCES</a:t>
            </a:r>
            <a:endParaRPr sz="14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300" b="1" spc="-15" dirty="0">
                <a:solidFill>
                  <a:srgbClr val="90B8D5"/>
                </a:solidFill>
                <a:latin typeface="Tahoma"/>
                <a:cs typeface="Tahoma"/>
              </a:rPr>
              <a:t>OPPOURTUNITIES</a:t>
            </a:r>
            <a:endParaRPr sz="2300">
              <a:latin typeface="Tahoma"/>
              <a:cs typeface="Tahoma"/>
            </a:endParaRPr>
          </a:p>
          <a:p>
            <a:pPr marL="224154" indent="-212090">
              <a:lnSpc>
                <a:spcPct val="100000"/>
              </a:lnSpc>
              <a:spcBef>
                <a:spcPts val="1350"/>
              </a:spcBef>
              <a:buAutoNum type="arabicParenR"/>
              <a:tabLst>
                <a:tab pos="224790" algn="l"/>
              </a:tabLst>
            </a:pP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CORPORATE</a:t>
            </a:r>
            <a:r>
              <a:rPr sz="1450" spc="14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35" dirty="0">
                <a:solidFill>
                  <a:srgbClr val="90B8D5"/>
                </a:solidFill>
                <a:latin typeface="Cambria"/>
                <a:cs typeface="Cambria"/>
              </a:rPr>
              <a:t>PARTENERSHIPS</a:t>
            </a:r>
            <a:r>
              <a:rPr sz="1450" spc="1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80" dirty="0">
                <a:solidFill>
                  <a:srgbClr val="90B8D5"/>
                </a:solidFill>
                <a:latin typeface="Cambria"/>
                <a:cs typeface="Cambria"/>
              </a:rPr>
              <a:t>(100+)</a:t>
            </a:r>
            <a:endParaRPr sz="1450">
              <a:latin typeface="Cambria"/>
              <a:cs typeface="Cambria"/>
            </a:endParaRPr>
          </a:p>
          <a:p>
            <a:pPr marL="259079" indent="-247015">
              <a:lnSpc>
                <a:spcPct val="100000"/>
              </a:lnSpc>
              <a:spcBef>
                <a:spcPts val="285"/>
              </a:spcBef>
              <a:buAutoNum type="arabicParenR"/>
              <a:tabLst>
                <a:tab pos="259715" algn="l"/>
              </a:tabLst>
            </a:pPr>
            <a:r>
              <a:rPr sz="1450" spc="135" dirty="0">
                <a:solidFill>
                  <a:srgbClr val="90B8D5"/>
                </a:solidFill>
                <a:latin typeface="Cambria"/>
                <a:cs typeface="Cambria"/>
              </a:rPr>
              <a:t>LEVEL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50" dirty="0">
                <a:solidFill>
                  <a:srgbClr val="90B8D5"/>
                </a:solidFill>
                <a:latin typeface="Cambria"/>
                <a:cs typeface="Cambria"/>
              </a:rPr>
              <a:t>TO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LEARN </a:t>
            </a:r>
            <a:r>
              <a:rPr sz="1450" spc="35" dirty="0">
                <a:solidFill>
                  <a:srgbClr val="90B8D5"/>
                </a:solidFill>
                <a:latin typeface="Cambria"/>
                <a:cs typeface="Cambria"/>
              </a:rPr>
              <a:t>(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50" dirty="0">
                <a:solidFill>
                  <a:srgbClr val="90B8D5"/>
                </a:solidFill>
                <a:latin typeface="Cambria"/>
                <a:cs typeface="Cambria"/>
              </a:rPr>
              <a:t>ZERO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50" dirty="0">
                <a:solidFill>
                  <a:srgbClr val="90B8D5"/>
                </a:solidFill>
                <a:latin typeface="Cambria"/>
                <a:cs typeface="Cambria"/>
              </a:rPr>
              <a:t>TO</a:t>
            </a:r>
            <a:r>
              <a:rPr sz="145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35" dirty="0">
                <a:solidFill>
                  <a:srgbClr val="90B8D5"/>
                </a:solidFill>
                <a:latin typeface="Cambria"/>
                <a:cs typeface="Cambria"/>
              </a:rPr>
              <a:t>PRO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35" dirty="0">
                <a:solidFill>
                  <a:srgbClr val="90B8D5"/>
                </a:solidFill>
                <a:latin typeface="Cambria"/>
                <a:cs typeface="Cambria"/>
              </a:rPr>
              <a:t>)</a:t>
            </a:r>
            <a:endParaRPr sz="1450">
              <a:latin typeface="Cambria"/>
              <a:cs typeface="Cambria"/>
            </a:endParaRPr>
          </a:p>
          <a:p>
            <a:pPr marL="260350" indent="-248285">
              <a:lnSpc>
                <a:spcPct val="100000"/>
              </a:lnSpc>
              <a:spcBef>
                <a:spcPts val="285"/>
              </a:spcBef>
              <a:buAutoNum type="arabicParenR"/>
              <a:tabLst>
                <a:tab pos="260985" algn="l"/>
              </a:tabLst>
            </a:pPr>
            <a:r>
              <a:rPr sz="1450" spc="150" dirty="0">
                <a:solidFill>
                  <a:srgbClr val="90B8D5"/>
                </a:solidFill>
                <a:latin typeface="Cambria"/>
                <a:cs typeface="Cambria"/>
              </a:rPr>
              <a:t>PROMOTE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55" dirty="0">
                <a:solidFill>
                  <a:srgbClr val="90B8D5"/>
                </a:solidFill>
                <a:latin typeface="Cambria"/>
                <a:cs typeface="Cambria"/>
              </a:rPr>
              <a:t>FUNDING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229" dirty="0">
                <a:solidFill>
                  <a:srgbClr val="90B8D5"/>
                </a:solidFill>
                <a:latin typeface="Cambria"/>
                <a:cs typeface="Cambria"/>
              </a:rPr>
              <a:t>-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35" dirty="0">
                <a:solidFill>
                  <a:srgbClr val="90B8D5"/>
                </a:solidFill>
                <a:latin typeface="Cambria"/>
                <a:cs typeface="Cambria"/>
              </a:rPr>
              <a:t>BASED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85" dirty="0">
                <a:solidFill>
                  <a:srgbClr val="90B8D5"/>
                </a:solidFill>
                <a:latin typeface="Cambria"/>
                <a:cs typeface="Cambria"/>
              </a:rPr>
              <a:t>ON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14" dirty="0">
                <a:solidFill>
                  <a:srgbClr val="90B8D5"/>
                </a:solidFill>
                <a:latin typeface="Cambria"/>
                <a:cs typeface="Cambria"/>
              </a:rPr>
              <a:t>ABILITY</a:t>
            </a:r>
            <a:endParaRPr sz="14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spc="65" dirty="0">
                <a:solidFill>
                  <a:srgbClr val="90B8D5"/>
                </a:solidFill>
                <a:latin typeface="Tahoma"/>
                <a:cs typeface="Tahoma"/>
              </a:rPr>
              <a:t>THREAT</a:t>
            </a:r>
            <a:endParaRPr sz="2300">
              <a:latin typeface="Tahoma"/>
              <a:cs typeface="Tahoma"/>
            </a:endParaRPr>
          </a:p>
          <a:p>
            <a:pPr marL="224154" indent="-212090">
              <a:lnSpc>
                <a:spcPct val="100000"/>
              </a:lnSpc>
              <a:spcBef>
                <a:spcPts val="2020"/>
              </a:spcBef>
              <a:buAutoNum type="arabicParenR"/>
              <a:tabLst>
                <a:tab pos="224790" algn="l"/>
              </a:tabLst>
            </a:pPr>
            <a:r>
              <a:rPr sz="1450" spc="130" dirty="0">
                <a:solidFill>
                  <a:srgbClr val="90B8D5"/>
                </a:solidFill>
                <a:latin typeface="Cambria"/>
                <a:cs typeface="Cambria"/>
              </a:rPr>
              <a:t>INTENSE</a:t>
            </a:r>
            <a:r>
              <a:rPr sz="1450" spc="15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40" dirty="0">
                <a:solidFill>
                  <a:srgbClr val="90B8D5"/>
                </a:solidFill>
                <a:latin typeface="Cambria"/>
                <a:cs typeface="Cambria"/>
              </a:rPr>
              <a:t>COMPETITIONS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14" dirty="0">
                <a:solidFill>
                  <a:srgbClr val="90B8D5"/>
                </a:solidFill>
                <a:latin typeface="Cambria"/>
                <a:cs typeface="Cambria"/>
              </a:rPr>
              <a:t>(OUTSIDE</a:t>
            </a:r>
            <a:r>
              <a:rPr sz="145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14" dirty="0">
                <a:solidFill>
                  <a:srgbClr val="90B8D5"/>
                </a:solidFill>
                <a:latin typeface="Cambria"/>
                <a:cs typeface="Cambria"/>
              </a:rPr>
              <a:t>TN)</a:t>
            </a:r>
            <a:endParaRPr sz="1450">
              <a:latin typeface="Cambria"/>
              <a:cs typeface="Cambria"/>
            </a:endParaRPr>
          </a:p>
          <a:p>
            <a:pPr marL="259079" indent="-247015">
              <a:lnSpc>
                <a:spcPct val="100000"/>
              </a:lnSpc>
              <a:spcBef>
                <a:spcPts val="285"/>
              </a:spcBef>
              <a:buAutoNum type="arabicParenR"/>
              <a:tabLst>
                <a:tab pos="259715" algn="l"/>
              </a:tabLst>
            </a:pPr>
            <a:r>
              <a:rPr sz="1450" spc="175" dirty="0">
                <a:solidFill>
                  <a:srgbClr val="90B8D5"/>
                </a:solidFill>
                <a:latin typeface="Cambria"/>
                <a:cs typeface="Cambria"/>
              </a:rPr>
              <a:t>ECONOMIC</a:t>
            </a:r>
            <a:r>
              <a:rPr sz="1450" spc="15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40" dirty="0">
                <a:solidFill>
                  <a:srgbClr val="90B8D5"/>
                </a:solidFill>
                <a:latin typeface="Cambria"/>
                <a:cs typeface="Cambria"/>
              </a:rPr>
              <a:t>VOLTALITY</a:t>
            </a:r>
            <a:endParaRPr sz="1450">
              <a:latin typeface="Cambria"/>
              <a:cs typeface="Cambria"/>
            </a:endParaRPr>
          </a:p>
          <a:p>
            <a:pPr marL="260350" indent="-248285">
              <a:lnSpc>
                <a:spcPct val="100000"/>
              </a:lnSpc>
              <a:spcBef>
                <a:spcPts val="285"/>
              </a:spcBef>
              <a:buAutoNum type="arabicParenR"/>
              <a:tabLst>
                <a:tab pos="260985" algn="l"/>
              </a:tabLst>
            </a:pPr>
            <a:r>
              <a:rPr sz="1450" spc="170" dirty="0">
                <a:solidFill>
                  <a:srgbClr val="90B8D5"/>
                </a:solidFill>
                <a:latin typeface="Cambria"/>
                <a:cs typeface="Cambria"/>
              </a:rPr>
              <a:t>TECHNOLOGICAL</a:t>
            </a:r>
            <a:r>
              <a:rPr sz="1450" spc="14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450" spc="125" dirty="0">
                <a:solidFill>
                  <a:srgbClr val="90B8D5"/>
                </a:solidFill>
                <a:latin typeface="Cambria"/>
                <a:cs typeface="Cambria"/>
              </a:rPr>
              <a:t>DISRUPTIONS</a:t>
            </a:r>
            <a:endParaRPr sz="1450">
              <a:latin typeface="Cambria"/>
              <a:cs typeface="Cambria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0" y="0"/>
                  </a:moveTo>
                  <a:lnTo>
                    <a:pt x="18287998" y="0"/>
                  </a:lnTo>
                  <a:lnTo>
                    <a:pt x="18287998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2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18799" y="3442595"/>
            <a:ext cx="4474210" cy="636905"/>
          </a:xfrm>
          <a:prstGeom prst="rect">
            <a:avLst/>
          </a:prstGeom>
          <a:solidFill>
            <a:srgbClr val="1D202A"/>
          </a:solidFill>
        </p:spPr>
        <p:txBody>
          <a:bodyPr vert="horz" wrap="square" lIns="0" tIns="12700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00"/>
              </a:spcBef>
            </a:pPr>
            <a:r>
              <a:rPr sz="2450" b="1" spc="-195" dirty="0">
                <a:solidFill>
                  <a:srgbClr val="90B8D5"/>
                </a:solidFill>
                <a:latin typeface="Tahoma"/>
                <a:cs typeface="Tahoma"/>
              </a:rPr>
              <a:t>$</a:t>
            </a:r>
            <a:r>
              <a:rPr sz="2450" b="1" spc="-47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450" b="1" spc="-175" dirty="0">
                <a:solidFill>
                  <a:srgbClr val="90B8D5"/>
                </a:solidFill>
                <a:latin typeface="Tahoma"/>
                <a:cs typeface="Tahoma"/>
              </a:rPr>
              <a:t>2</a:t>
            </a:r>
            <a:r>
              <a:rPr sz="2450" b="1" spc="27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450" b="1" spc="114" dirty="0">
                <a:solidFill>
                  <a:srgbClr val="90B8D5"/>
                </a:solidFill>
                <a:latin typeface="Tahoma"/>
                <a:cs typeface="Tahoma"/>
              </a:rPr>
              <a:t>C</a:t>
            </a:r>
            <a:r>
              <a:rPr sz="2450" b="1" spc="-105" dirty="0">
                <a:solidFill>
                  <a:srgbClr val="90B8D5"/>
                </a:solidFill>
                <a:latin typeface="Tahoma"/>
                <a:cs typeface="Tahoma"/>
              </a:rPr>
              <a:t>O</a:t>
            </a:r>
            <a:r>
              <a:rPr sz="2450" b="1" spc="260" dirty="0">
                <a:solidFill>
                  <a:srgbClr val="90B8D5"/>
                </a:solidFill>
                <a:latin typeface="Tahoma"/>
                <a:cs typeface="Tahoma"/>
              </a:rPr>
              <a:t>LL</a:t>
            </a:r>
            <a:r>
              <a:rPr sz="2450" b="1" spc="185" dirty="0">
                <a:solidFill>
                  <a:srgbClr val="90B8D5"/>
                </a:solidFill>
                <a:latin typeface="Tahoma"/>
                <a:cs typeface="Tahoma"/>
              </a:rPr>
              <a:t>E</a:t>
            </a:r>
            <a:r>
              <a:rPr sz="2450" b="1" spc="-75" dirty="0">
                <a:solidFill>
                  <a:srgbClr val="90B8D5"/>
                </a:solidFill>
                <a:latin typeface="Tahoma"/>
                <a:cs typeface="Tahoma"/>
              </a:rPr>
              <a:t>G</a:t>
            </a:r>
            <a:r>
              <a:rPr sz="2450" b="1" spc="-60" dirty="0">
                <a:solidFill>
                  <a:srgbClr val="90B8D5"/>
                </a:solidFill>
                <a:latin typeface="Tahoma"/>
                <a:cs typeface="Tahoma"/>
              </a:rPr>
              <a:t>E</a:t>
            </a:r>
            <a:r>
              <a:rPr sz="2450" b="1" spc="27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450" b="1" spc="160" dirty="0">
                <a:solidFill>
                  <a:srgbClr val="90B8D5"/>
                </a:solidFill>
                <a:latin typeface="Tahoma"/>
                <a:cs typeface="Tahoma"/>
              </a:rPr>
              <a:t>S</a:t>
            </a:r>
            <a:r>
              <a:rPr sz="2450" b="1" spc="195" dirty="0">
                <a:solidFill>
                  <a:srgbClr val="90B8D5"/>
                </a:solidFill>
                <a:latin typeface="Tahoma"/>
                <a:cs typeface="Tahoma"/>
              </a:rPr>
              <a:t>T</a:t>
            </a:r>
            <a:r>
              <a:rPr sz="2450" b="1" spc="-5" dirty="0">
                <a:solidFill>
                  <a:srgbClr val="90B8D5"/>
                </a:solidFill>
                <a:latin typeface="Tahoma"/>
                <a:cs typeface="Tahoma"/>
              </a:rPr>
              <a:t>U</a:t>
            </a:r>
            <a:r>
              <a:rPr sz="2450" b="1" spc="-80" dirty="0">
                <a:solidFill>
                  <a:srgbClr val="90B8D5"/>
                </a:solidFill>
                <a:latin typeface="Tahoma"/>
                <a:cs typeface="Tahoma"/>
              </a:rPr>
              <a:t>D</a:t>
            </a:r>
            <a:r>
              <a:rPr sz="2450" b="1" spc="185" dirty="0">
                <a:solidFill>
                  <a:srgbClr val="90B8D5"/>
                </a:solidFill>
                <a:latin typeface="Tahoma"/>
                <a:cs typeface="Tahoma"/>
              </a:rPr>
              <a:t>E</a:t>
            </a:r>
            <a:r>
              <a:rPr sz="2450" b="1" spc="-15" dirty="0">
                <a:solidFill>
                  <a:srgbClr val="90B8D5"/>
                </a:solidFill>
                <a:latin typeface="Tahoma"/>
                <a:cs typeface="Tahoma"/>
              </a:rPr>
              <a:t>N</a:t>
            </a:r>
            <a:r>
              <a:rPr sz="2450" b="1" spc="195" dirty="0">
                <a:solidFill>
                  <a:srgbClr val="90B8D5"/>
                </a:solidFill>
                <a:latin typeface="Tahoma"/>
                <a:cs typeface="Tahoma"/>
              </a:rPr>
              <a:t>T</a:t>
            </a:r>
            <a:r>
              <a:rPr sz="2450" b="1" spc="-85" dirty="0">
                <a:solidFill>
                  <a:srgbClr val="90B8D5"/>
                </a:solidFill>
                <a:latin typeface="Tahoma"/>
                <a:cs typeface="Tahoma"/>
              </a:rPr>
              <a:t>S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5117" y="7902042"/>
            <a:ext cx="5008880" cy="1727835"/>
          </a:xfrm>
          <a:prstGeom prst="rect">
            <a:avLst/>
          </a:prstGeom>
          <a:solidFill>
            <a:srgbClr val="1D202A"/>
          </a:solidFill>
        </p:spPr>
        <p:txBody>
          <a:bodyPr vert="horz" wrap="square" lIns="0" tIns="66675" rIns="0" bIns="0" rtlCol="0">
            <a:spAutoFit/>
          </a:bodyPr>
          <a:lstStyle/>
          <a:p>
            <a:pPr marL="324485" marR="100330" indent="-324485">
              <a:lnSpc>
                <a:spcPct val="112500"/>
              </a:lnSpc>
              <a:spcBef>
                <a:spcPts val="525"/>
              </a:spcBef>
              <a:buAutoNum type="arabicParenR"/>
              <a:tabLst>
                <a:tab pos="324485" algn="l"/>
              </a:tabLst>
            </a:pPr>
            <a:r>
              <a:rPr sz="1500" spc="135" dirty="0">
                <a:solidFill>
                  <a:srgbClr val="90B8D5"/>
                </a:solidFill>
                <a:latin typeface="Cambria"/>
                <a:cs typeface="Cambria"/>
              </a:rPr>
              <a:t>STUDENTS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WHO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ARE </a:t>
            </a:r>
            <a:r>
              <a:rPr sz="1500" spc="150" dirty="0">
                <a:solidFill>
                  <a:srgbClr val="90B8D5"/>
                </a:solidFill>
                <a:latin typeface="Cambria"/>
                <a:cs typeface="Cambria"/>
              </a:rPr>
              <a:t>HOLDING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80" dirty="0">
                <a:solidFill>
                  <a:srgbClr val="90B8D5"/>
                </a:solidFill>
                <a:latin typeface="Cambria"/>
                <a:cs typeface="Cambria"/>
              </a:rPr>
              <a:t>UG,PG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30" dirty="0">
                <a:solidFill>
                  <a:srgbClr val="90B8D5"/>
                </a:solidFill>
                <a:latin typeface="Cambria"/>
                <a:cs typeface="Cambria"/>
              </a:rPr>
              <a:t>DEGEES </a:t>
            </a:r>
            <a:r>
              <a:rPr sz="1500" spc="-31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ARE </a:t>
            </a:r>
            <a:r>
              <a:rPr sz="1500" spc="105" dirty="0">
                <a:solidFill>
                  <a:srgbClr val="90B8D5"/>
                </a:solidFill>
                <a:latin typeface="Cambria"/>
                <a:cs typeface="Cambria"/>
              </a:rPr>
              <a:t>ELIGIBLE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30" dirty="0">
                <a:solidFill>
                  <a:srgbClr val="90B8D5"/>
                </a:solidFill>
                <a:latin typeface="Cambria"/>
                <a:cs typeface="Cambria"/>
              </a:rPr>
              <a:t>HERE.(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50" dirty="0">
                <a:solidFill>
                  <a:srgbClr val="90B8D5"/>
                </a:solidFill>
                <a:latin typeface="Cambria"/>
                <a:cs typeface="Cambria"/>
              </a:rPr>
              <a:t>EVEN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25" dirty="0">
                <a:solidFill>
                  <a:srgbClr val="90B8D5"/>
                </a:solidFill>
                <a:latin typeface="Cambria"/>
                <a:cs typeface="Cambria"/>
              </a:rPr>
              <a:t>FRESHERS)</a:t>
            </a:r>
            <a:endParaRPr sz="1500" dirty="0">
              <a:latin typeface="Cambria"/>
              <a:cs typeface="Cambria"/>
            </a:endParaRPr>
          </a:p>
          <a:p>
            <a:pPr marL="446405" marR="186690" indent="-446405">
              <a:lnSpc>
                <a:spcPct val="112500"/>
              </a:lnSpc>
              <a:buAutoNum type="arabicParenR"/>
              <a:tabLst>
                <a:tab pos="446405" algn="l"/>
              </a:tabLst>
            </a:pPr>
            <a:r>
              <a:rPr sz="1500" spc="145" dirty="0">
                <a:solidFill>
                  <a:srgbClr val="90B8D5"/>
                </a:solidFill>
                <a:latin typeface="Cambria"/>
                <a:cs typeface="Cambria"/>
              </a:rPr>
              <a:t>NEW</a:t>
            </a:r>
            <a:r>
              <a:rPr sz="1500" spc="15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70" dirty="0">
                <a:solidFill>
                  <a:srgbClr val="90B8D5"/>
                </a:solidFill>
                <a:latin typeface="Cambria"/>
                <a:cs typeface="Cambria"/>
              </a:rPr>
              <a:t>AND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40" dirty="0">
                <a:solidFill>
                  <a:srgbClr val="90B8D5"/>
                </a:solidFill>
                <a:latin typeface="Cambria"/>
                <a:cs typeface="Cambria"/>
              </a:rPr>
              <a:t>TRENDING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COURSES 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FROM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40" dirty="0">
                <a:solidFill>
                  <a:srgbClr val="90B8D5"/>
                </a:solidFill>
                <a:latin typeface="Cambria"/>
                <a:cs typeface="Cambria"/>
              </a:rPr>
              <a:t>BASIC </a:t>
            </a:r>
            <a:r>
              <a:rPr sz="1500" spc="-31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40" dirty="0">
                <a:solidFill>
                  <a:srgbClr val="90B8D5"/>
                </a:solidFill>
                <a:latin typeface="Cambria"/>
                <a:cs typeface="Cambria"/>
              </a:rPr>
              <a:t>TO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85" dirty="0">
                <a:solidFill>
                  <a:srgbClr val="90B8D5"/>
                </a:solidFill>
                <a:latin typeface="Cambria"/>
                <a:cs typeface="Cambria"/>
              </a:rPr>
              <a:t>ADAVANCE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10" dirty="0">
                <a:solidFill>
                  <a:srgbClr val="90B8D5"/>
                </a:solidFill>
                <a:latin typeface="Cambria"/>
                <a:cs typeface="Cambria"/>
              </a:rPr>
              <a:t>WILL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95" dirty="0">
                <a:solidFill>
                  <a:srgbClr val="90B8D5"/>
                </a:solidFill>
                <a:latin typeface="Cambria"/>
                <a:cs typeface="Cambria"/>
              </a:rPr>
              <a:t>BE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75" dirty="0">
                <a:solidFill>
                  <a:srgbClr val="90B8D5"/>
                </a:solidFill>
                <a:latin typeface="Cambria"/>
                <a:cs typeface="Cambria"/>
              </a:rPr>
              <a:t>TAUGHT</a:t>
            </a:r>
            <a:endParaRPr sz="1500" dirty="0">
              <a:latin typeface="Cambria"/>
              <a:cs typeface="Cambria"/>
            </a:endParaRPr>
          </a:p>
          <a:p>
            <a:pPr marL="1016635" indent="-254000">
              <a:lnSpc>
                <a:spcPct val="100000"/>
              </a:lnSpc>
              <a:spcBef>
                <a:spcPts val="225"/>
              </a:spcBef>
              <a:buAutoNum type="arabicParenR"/>
              <a:tabLst>
                <a:tab pos="1017269" algn="l"/>
              </a:tabLst>
            </a:pP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WORK</a:t>
            </a:r>
            <a:r>
              <a:rPr sz="1500" spc="1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75" dirty="0">
                <a:solidFill>
                  <a:srgbClr val="90B8D5"/>
                </a:solidFill>
                <a:latin typeface="Cambria"/>
                <a:cs typeface="Cambria"/>
              </a:rPr>
              <a:t>ON</a:t>
            </a:r>
            <a:r>
              <a:rPr sz="1500" spc="15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50" dirty="0">
                <a:solidFill>
                  <a:srgbClr val="90B8D5"/>
                </a:solidFill>
                <a:latin typeface="Cambria"/>
                <a:cs typeface="Cambria"/>
              </a:rPr>
              <a:t>REAL</a:t>
            </a:r>
            <a:r>
              <a:rPr sz="1500" spc="15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20" dirty="0">
                <a:solidFill>
                  <a:srgbClr val="90B8D5"/>
                </a:solidFill>
                <a:latin typeface="Cambria"/>
                <a:cs typeface="Cambria"/>
              </a:rPr>
              <a:t>TIME</a:t>
            </a:r>
            <a:r>
              <a:rPr sz="1500" spc="15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85" dirty="0">
                <a:solidFill>
                  <a:srgbClr val="90B8D5"/>
                </a:solidFill>
                <a:latin typeface="Cambria"/>
                <a:cs typeface="Cambria"/>
              </a:rPr>
              <a:t>PROJECTS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2962" y="3442595"/>
            <a:ext cx="4474210" cy="636905"/>
          </a:xfrm>
          <a:prstGeom prst="rect">
            <a:avLst/>
          </a:prstGeom>
          <a:solidFill>
            <a:srgbClr val="1D202A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000"/>
              </a:spcBef>
            </a:pPr>
            <a:r>
              <a:rPr sz="2450" b="1" spc="-195" dirty="0">
                <a:solidFill>
                  <a:srgbClr val="90B8D5"/>
                </a:solidFill>
                <a:latin typeface="Tahoma"/>
                <a:cs typeface="Tahoma"/>
              </a:rPr>
              <a:t>$</a:t>
            </a:r>
            <a:r>
              <a:rPr sz="2450" b="1" spc="-47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450" b="1" spc="-720" dirty="0">
                <a:solidFill>
                  <a:srgbClr val="90B8D5"/>
                </a:solidFill>
                <a:latin typeface="Tahoma"/>
                <a:cs typeface="Tahoma"/>
              </a:rPr>
              <a:t>1</a:t>
            </a:r>
            <a:r>
              <a:rPr sz="2450" b="1" spc="27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450" b="1" spc="160" dirty="0">
                <a:solidFill>
                  <a:srgbClr val="90B8D5"/>
                </a:solidFill>
                <a:latin typeface="Tahoma"/>
                <a:cs typeface="Tahoma"/>
              </a:rPr>
              <a:t>S</a:t>
            </a:r>
            <a:r>
              <a:rPr sz="2450" b="1" spc="114" dirty="0">
                <a:solidFill>
                  <a:srgbClr val="90B8D5"/>
                </a:solidFill>
                <a:latin typeface="Tahoma"/>
                <a:cs typeface="Tahoma"/>
              </a:rPr>
              <a:t>C</a:t>
            </a:r>
            <a:r>
              <a:rPr sz="2450" b="1" spc="-70" dirty="0">
                <a:solidFill>
                  <a:srgbClr val="90B8D5"/>
                </a:solidFill>
                <a:latin typeface="Tahoma"/>
                <a:cs typeface="Tahoma"/>
              </a:rPr>
              <a:t>H</a:t>
            </a:r>
            <a:r>
              <a:rPr sz="2450" b="1" spc="-105" dirty="0">
                <a:solidFill>
                  <a:srgbClr val="90B8D5"/>
                </a:solidFill>
                <a:latin typeface="Tahoma"/>
                <a:cs typeface="Tahoma"/>
              </a:rPr>
              <a:t>OO</a:t>
            </a:r>
            <a:r>
              <a:rPr sz="2450" b="1" spc="15" dirty="0">
                <a:solidFill>
                  <a:srgbClr val="90B8D5"/>
                </a:solidFill>
                <a:latin typeface="Tahoma"/>
                <a:cs typeface="Tahoma"/>
              </a:rPr>
              <a:t>L</a:t>
            </a:r>
            <a:r>
              <a:rPr sz="2450" b="1" spc="27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450" b="1" spc="160" dirty="0">
                <a:solidFill>
                  <a:srgbClr val="90B8D5"/>
                </a:solidFill>
                <a:latin typeface="Tahoma"/>
                <a:cs typeface="Tahoma"/>
              </a:rPr>
              <a:t>S</a:t>
            </a:r>
            <a:r>
              <a:rPr sz="2450" b="1" spc="195" dirty="0">
                <a:solidFill>
                  <a:srgbClr val="90B8D5"/>
                </a:solidFill>
                <a:latin typeface="Tahoma"/>
                <a:cs typeface="Tahoma"/>
              </a:rPr>
              <a:t>T</a:t>
            </a:r>
            <a:r>
              <a:rPr sz="2450" b="1" spc="-5" dirty="0">
                <a:solidFill>
                  <a:srgbClr val="90B8D5"/>
                </a:solidFill>
                <a:latin typeface="Tahoma"/>
                <a:cs typeface="Tahoma"/>
              </a:rPr>
              <a:t>U</a:t>
            </a:r>
            <a:r>
              <a:rPr sz="2450" b="1" spc="-80" dirty="0">
                <a:solidFill>
                  <a:srgbClr val="90B8D5"/>
                </a:solidFill>
                <a:latin typeface="Tahoma"/>
                <a:cs typeface="Tahoma"/>
              </a:rPr>
              <a:t>D</a:t>
            </a:r>
            <a:r>
              <a:rPr sz="2450" b="1" spc="185" dirty="0">
                <a:solidFill>
                  <a:srgbClr val="90B8D5"/>
                </a:solidFill>
                <a:latin typeface="Tahoma"/>
                <a:cs typeface="Tahoma"/>
              </a:rPr>
              <a:t>E</a:t>
            </a:r>
            <a:r>
              <a:rPr sz="2450" b="1" spc="-15" dirty="0">
                <a:solidFill>
                  <a:srgbClr val="90B8D5"/>
                </a:solidFill>
                <a:latin typeface="Tahoma"/>
                <a:cs typeface="Tahoma"/>
              </a:rPr>
              <a:t>N</a:t>
            </a:r>
            <a:r>
              <a:rPr sz="2450" b="1" spc="195" dirty="0">
                <a:solidFill>
                  <a:srgbClr val="90B8D5"/>
                </a:solidFill>
                <a:latin typeface="Tahoma"/>
                <a:cs typeface="Tahoma"/>
              </a:rPr>
              <a:t>T</a:t>
            </a:r>
            <a:r>
              <a:rPr sz="2450" b="1" spc="-85" dirty="0">
                <a:solidFill>
                  <a:srgbClr val="90B8D5"/>
                </a:solidFill>
                <a:latin typeface="Tahoma"/>
                <a:cs typeface="Tahoma"/>
              </a:rPr>
              <a:t>S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8377" y="7902042"/>
            <a:ext cx="4703445" cy="1727835"/>
          </a:xfrm>
          <a:prstGeom prst="rect">
            <a:avLst/>
          </a:prstGeom>
          <a:solidFill>
            <a:srgbClr val="1D202A"/>
          </a:solidFill>
        </p:spPr>
        <p:txBody>
          <a:bodyPr vert="horz" wrap="square" lIns="0" tIns="66675" rIns="0" bIns="0" rtlCol="0">
            <a:spAutoFit/>
          </a:bodyPr>
          <a:lstStyle/>
          <a:p>
            <a:pPr marL="401320" marR="177165" indent="-401320">
              <a:lnSpc>
                <a:spcPct val="112500"/>
              </a:lnSpc>
              <a:spcBef>
                <a:spcPts val="525"/>
              </a:spcBef>
              <a:buAutoNum type="arabicParenR"/>
              <a:tabLst>
                <a:tab pos="401320" algn="l"/>
              </a:tabLst>
            </a:pP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WORK</a:t>
            </a:r>
            <a:r>
              <a:rPr sz="1500" spc="155" dirty="0">
                <a:solidFill>
                  <a:srgbClr val="90B8D5"/>
                </a:solidFill>
                <a:latin typeface="Cambria"/>
                <a:cs typeface="Cambria"/>
              </a:rPr>
              <a:t> ONLY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75" dirty="0">
                <a:solidFill>
                  <a:srgbClr val="90B8D5"/>
                </a:solidFill>
                <a:latin typeface="Cambria"/>
                <a:cs typeface="Cambria"/>
              </a:rPr>
              <a:t>ON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85" dirty="0">
                <a:solidFill>
                  <a:srgbClr val="90B8D5"/>
                </a:solidFill>
                <a:latin typeface="Cambria"/>
                <a:cs typeface="Cambria"/>
              </a:rPr>
              <a:t>PROJECTS</a:t>
            </a:r>
            <a:r>
              <a:rPr sz="1500" spc="15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05" dirty="0">
                <a:solidFill>
                  <a:srgbClr val="90B8D5"/>
                </a:solidFill>
                <a:latin typeface="Cambria"/>
                <a:cs typeface="Cambria"/>
              </a:rPr>
              <a:t>: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40" dirty="0">
                <a:solidFill>
                  <a:srgbClr val="90B8D5"/>
                </a:solidFill>
                <a:latin typeface="Cambria"/>
                <a:cs typeface="Cambria"/>
              </a:rPr>
              <a:t>TO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25" dirty="0">
                <a:solidFill>
                  <a:srgbClr val="90B8D5"/>
                </a:solidFill>
                <a:latin typeface="Cambria"/>
                <a:cs typeface="Cambria"/>
              </a:rPr>
              <a:t>DEVELOP </a:t>
            </a:r>
            <a:r>
              <a:rPr sz="1500" spc="-31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40" dirty="0">
                <a:solidFill>
                  <a:srgbClr val="90B8D5"/>
                </a:solidFill>
                <a:latin typeface="Cambria"/>
                <a:cs typeface="Cambria"/>
              </a:rPr>
              <a:t>THE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45" dirty="0">
                <a:solidFill>
                  <a:srgbClr val="90B8D5"/>
                </a:solidFill>
                <a:latin typeface="Cambria"/>
                <a:cs typeface="Cambria"/>
              </a:rPr>
              <a:t>THINKING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10" dirty="0">
                <a:solidFill>
                  <a:srgbClr val="90B8D5"/>
                </a:solidFill>
                <a:latin typeface="Cambria"/>
                <a:cs typeface="Cambria"/>
              </a:rPr>
              <a:t>ABILITY</a:t>
            </a:r>
            <a:endParaRPr sz="1500" dirty="0">
              <a:latin typeface="Cambria"/>
              <a:cs typeface="Cambria"/>
            </a:endParaRPr>
          </a:p>
          <a:p>
            <a:pPr marL="390525" marR="383540" indent="55880">
              <a:lnSpc>
                <a:spcPct val="112500"/>
              </a:lnSpc>
              <a:buAutoNum type="arabicParenR"/>
              <a:tabLst>
                <a:tab pos="699135" algn="l"/>
              </a:tabLst>
            </a:pPr>
            <a:r>
              <a:rPr sz="1500" spc="145" dirty="0">
                <a:solidFill>
                  <a:srgbClr val="90B8D5"/>
                </a:solidFill>
                <a:latin typeface="Cambria"/>
                <a:cs typeface="Cambria"/>
              </a:rPr>
              <a:t>BASICALLY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10" dirty="0">
                <a:solidFill>
                  <a:srgbClr val="90B8D5"/>
                </a:solidFill>
                <a:latin typeface="Cambria"/>
                <a:cs typeface="Cambria"/>
              </a:rPr>
              <a:t>FIRST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25" dirty="0">
                <a:solidFill>
                  <a:srgbClr val="90B8D5"/>
                </a:solidFill>
                <a:latin typeface="Cambria"/>
                <a:cs typeface="Cambria"/>
              </a:rPr>
              <a:t>WE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35" dirty="0">
                <a:solidFill>
                  <a:srgbClr val="90B8D5"/>
                </a:solidFill>
                <a:latin typeface="Cambria"/>
                <a:cs typeface="Cambria"/>
              </a:rPr>
              <a:t>TRY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THEM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40" dirty="0">
                <a:solidFill>
                  <a:srgbClr val="90B8D5"/>
                </a:solidFill>
                <a:latin typeface="Cambria"/>
                <a:cs typeface="Cambria"/>
              </a:rPr>
              <a:t>TO </a:t>
            </a:r>
            <a:r>
              <a:rPr sz="1500" spc="14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70" dirty="0">
                <a:solidFill>
                  <a:srgbClr val="90B8D5"/>
                </a:solidFill>
                <a:latin typeface="Cambria"/>
                <a:cs typeface="Cambria"/>
              </a:rPr>
              <a:t>FOCUS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MORE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75" dirty="0">
                <a:solidFill>
                  <a:srgbClr val="90B8D5"/>
                </a:solidFill>
                <a:latin typeface="Cambria"/>
                <a:cs typeface="Cambria"/>
              </a:rPr>
              <a:t>ON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AUTOMATION </a:t>
            </a:r>
            <a:r>
              <a:rPr sz="1500" spc="170" dirty="0">
                <a:solidFill>
                  <a:srgbClr val="90B8D5"/>
                </a:solidFill>
                <a:latin typeface="Cambria"/>
                <a:cs typeface="Cambria"/>
              </a:rPr>
              <a:t>AND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30" dirty="0">
                <a:solidFill>
                  <a:srgbClr val="90B8D5"/>
                </a:solidFill>
                <a:latin typeface="Cambria"/>
                <a:cs typeface="Cambria"/>
              </a:rPr>
              <a:t>AI</a:t>
            </a:r>
            <a:endParaRPr sz="1500" dirty="0">
              <a:latin typeface="Cambria"/>
              <a:cs typeface="Cambria"/>
            </a:endParaRPr>
          </a:p>
          <a:p>
            <a:pPr marL="1840230">
              <a:lnSpc>
                <a:spcPct val="100000"/>
              </a:lnSpc>
              <a:spcBef>
                <a:spcPts val="225"/>
              </a:spcBef>
            </a:pPr>
            <a:r>
              <a:rPr sz="1500" spc="185" dirty="0">
                <a:solidFill>
                  <a:srgbClr val="90B8D5"/>
                </a:solidFill>
                <a:latin typeface="Cambria"/>
                <a:cs typeface="Cambria"/>
              </a:rPr>
              <a:t>PROJECTS</a:t>
            </a:r>
            <a:endParaRPr sz="1500" dirty="0">
              <a:latin typeface="Cambria"/>
              <a:cs typeface="Cambria"/>
            </a:endParaRPr>
          </a:p>
          <a:p>
            <a:pPr marL="458470" indent="-254000">
              <a:lnSpc>
                <a:spcPct val="100000"/>
              </a:lnSpc>
              <a:spcBef>
                <a:spcPts val="225"/>
              </a:spcBef>
              <a:buAutoNum type="arabicParenR" startAt="3"/>
              <a:tabLst>
                <a:tab pos="459105" algn="l"/>
              </a:tabLst>
            </a:pP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REGULARLY</a:t>
            </a:r>
            <a:r>
              <a:rPr sz="1500" spc="1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30" dirty="0">
                <a:solidFill>
                  <a:srgbClr val="90B8D5"/>
                </a:solidFill>
                <a:latin typeface="Cambria"/>
                <a:cs typeface="Cambria"/>
              </a:rPr>
              <a:t>PARTICIPATE</a:t>
            </a:r>
            <a:r>
              <a:rPr sz="1500" spc="1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14" dirty="0">
                <a:solidFill>
                  <a:srgbClr val="90B8D5"/>
                </a:solidFill>
                <a:latin typeface="Cambria"/>
                <a:cs typeface="Cambria"/>
              </a:rPr>
              <a:t>IN</a:t>
            </a:r>
            <a:r>
              <a:rPr sz="1500" spc="150" dirty="0">
                <a:solidFill>
                  <a:srgbClr val="90B8D5"/>
                </a:solidFill>
                <a:latin typeface="Cambria"/>
                <a:cs typeface="Cambria"/>
              </a:rPr>
              <a:t> CONTESTS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61027" y="3442595"/>
            <a:ext cx="4474210" cy="636905"/>
          </a:xfrm>
          <a:prstGeom prst="rect">
            <a:avLst/>
          </a:prstGeom>
          <a:solidFill>
            <a:srgbClr val="1D202A"/>
          </a:solidFill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2450" b="1" spc="-195" dirty="0">
                <a:solidFill>
                  <a:srgbClr val="90B8D5"/>
                </a:solidFill>
                <a:latin typeface="Tahoma"/>
                <a:cs typeface="Tahoma"/>
              </a:rPr>
              <a:t>$</a:t>
            </a:r>
            <a:r>
              <a:rPr sz="2450" b="1" spc="-47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450" b="1" spc="-225" dirty="0">
                <a:solidFill>
                  <a:srgbClr val="90B8D5"/>
                </a:solidFill>
                <a:latin typeface="Tahoma"/>
                <a:cs typeface="Tahoma"/>
              </a:rPr>
              <a:t>3</a:t>
            </a:r>
            <a:r>
              <a:rPr sz="2450" b="1" spc="27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450" b="1" spc="114" dirty="0">
                <a:solidFill>
                  <a:srgbClr val="90B8D5"/>
                </a:solidFill>
                <a:latin typeface="Tahoma"/>
                <a:cs typeface="Tahoma"/>
              </a:rPr>
              <a:t>P</a:t>
            </a:r>
            <a:r>
              <a:rPr sz="2450" b="1" spc="-15" dirty="0">
                <a:solidFill>
                  <a:srgbClr val="90B8D5"/>
                </a:solidFill>
                <a:latin typeface="Tahoma"/>
                <a:cs typeface="Tahoma"/>
              </a:rPr>
              <a:t>R</a:t>
            </a:r>
            <a:r>
              <a:rPr sz="2450" b="1" spc="-105" dirty="0">
                <a:solidFill>
                  <a:srgbClr val="90B8D5"/>
                </a:solidFill>
                <a:latin typeface="Tahoma"/>
                <a:cs typeface="Tahoma"/>
              </a:rPr>
              <a:t>O</a:t>
            </a:r>
            <a:r>
              <a:rPr sz="2450" b="1" spc="210" dirty="0">
                <a:solidFill>
                  <a:srgbClr val="90B8D5"/>
                </a:solidFill>
                <a:latin typeface="Tahoma"/>
                <a:cs typeface="Tahoma"/>
              </a:rPr>
              <a:t>F</a:t>
            </a:r>
            <a:r>
              <a:rPr sz="2450" b="1" spc="185" dirty="0">
                <a:solidFill>
                  <a:srgbClr val="90B8D5"/>
                </a:solidFill>
                <a:latin typeface="Tahoma"/>
                <a:cs typeface="Tahoma"/>
              </a:rPr>
              <a:t>E</a:t>
            </a:r>
            <a:r>
              <a:rPr sz="2450" b="1" spc="160" dirty="0">
                <a:solidFill>
                  <a:srgbClr val="90B8D5"/>
                </a:solidFill>
                <a:latin typeface="Tahoma"/>
                <a:cs typeface="Tahoma"/>
              </a:rPr>
              <a:t>SS</a:t>
            </a:r>
            <a:r>
              <a:rPr sz="2450" b="1" spc="-290" dirty="0">
                <a:solidFill>
                  <a:srgbClr val="90B8D5"/>
                </a:solidFill>
                <a:latin typeface="Tahoma"/>
                <a:cs typeface="Tahoma"/>
              </a:rPr>
              <a:t>I</a:t>
            </a:r>
            <a:r>
              <a:rPr sz="2450" b="1" spc="-105" dirty="0">
                <a:solidFill>
                  <a:srgbClr val="90B8D5"/>
                </a:solidFill>
                <a:latin typeface="Tahoma"/>
                <a:cs typeface="Tahoma"/>
              </a:rPr>
              <a:t>O</a:t>
            </a:r>
            <a:r>
              <a:rPr sz="2450" b="1" spc="-15" dirty="0">
                <a:solidFill>
                  <a:srgbClr val="90B8D5"/>
                </a:solidFill>
                <a:latin typeface="Tahoma"/>
                <a:cs typeface="Tahoma"/>
              </a:rPr>
              <a:t>N</a:t>
            </a:r>
            <a:r>
              <a:rPr sz="2450" b="1" spc="229" dirty="0">
                <a:solidFill>
                  <a:srgbClr val="90B8D5"/>
                </a:solidFill>
                <a:latin typeface="Tahoma"/>
                <a:cs typeface="Tahoma"/>
              </a:rPr>
              <a:t>A</a:t>
            </a:r>
            <a:r>
              <a:rPr sz="2450" b="1" spc="260" dirty="0">
                <a:solidFill>
                  <a:srgbClr val="90B8D5"/>
                </a:solidFill>
                <a:latin typeface="Tahoma"/>
                <a:cs typeface="Tahoma"/>
              </a:rPr>
              <a:t>L</a:t>
            </a:r>
            <a:r>
              <a:rPr sz="2450" b="1" spc="-85" dirty="0">
                <a:solidFill>
                  <a:srgbClr val="90B8D5"/>
                </a:solidFill>
                <a:latin typeface="Tahoma"/>
                <a:cs typeface="Tahoma"/>
              </a:rPr>
              <a:t>S</a:t>
            </a:r>
            <a:endParaRPr sz="245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13807" y="7902042"/>
            <a:ext cx="4321175" cy="1684564"/>
          </a:xfrm>
          <a:prstGeom prst="rect">
            <a:avLst/>
          </a:prstGeom>
          <a:solidFill>
            <a:srgbClr val="1D202A"/>
          </a:solidFill>
        </p:spPr>
        <p:txBody>
          <a:bodyPr vert="horz" wrap="square" lIns="0" tIns="190500" rIns="0" bIns="0" rtlCol="0">
            <a:spAutoFit/>
          </a:bodyPr>
          <a:lstStyle/>
          <a:p>
            <a:pPr marL="374015" marR="239395" indent="-127000">
              <a:lnSpc>
                <a:spcPct val="112500"/>
              </a:lnSpc>
              <a:spcBef>
                <a:spcPts val="1500"/>
              </a:spcBef>
              <a:buAutoNum type="arabicParenR"/>
              <a:tabLst>
                <a:tab pos="463550" algn="l"/>
              </a:tabLst>
            </a:pPr>
            <a:r>
              <a:rPr sz="1500" spc="114" dirty="0">
                <a:solidFill>
                  <a:srgbClr val="90B8D5"/>
                </a:solidFill>
                <a:latin typeface="Cambria"/>
                <a:cs typeface="Cambria"/>
              </a:rPr>
              <a:t>PROVIDED</a:t>
            </a:r>
            <a:r>
              <a:rPr sz="1500" spc="15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35" dirty="0">
                <a:solidFill>
                  <a:srgbClr val="90B8D5"/>
                </a:solidFill>
                <a:latin typeface="Cambria"/>
                <a:cs typeface="Cambria"/>
              </a:rPr>
              <a:t>UPDATED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40" dirty="0">
                <a:solidFill>
                  <a:srgbClr val="90B8D5"/>
                </a:solidFill>
                <a:latin typeface="Cambria"/>
                <a:cs typeface="Cambria"/>
              </a:rPr>
              <a:t>TOOLS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10" dirty="0">
                <a:solidFill>
                  <a:srgbClr val="90B8D5"/>
                </a:solidFill>
                <a:latin typeface="Cambria"/>
                <a:cs typeface="Cambria"/>
              </a:rPr>
              <a:t>WILL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95" dirty="0">
                <a:solidFill>
                  <a:srgbClr val="90B8D5"/>
                </a:solidFill>
                <a:latin typeface="Cambria"/>
                <a:cs typeface="Cambria"/>
              </a:rPr>
              <a:t>BE </a:t>
            </a:r>
            <a:r>
              <a:rPr sz="1500" spc="-31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75" dirty="0">
                <a:solidFill>
                  <a:srgbClr val="90B8D5"/>
                </a:solidFill>
                <a:latin typeface="Cambria"/>
                <a:cs typeface="Cambria"/>
              </a:rPr>
              <a:t>TAUGHT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55" dirty="0">
                <a:solidFill>
                  <a:srgbClr val="90B8D5"/>
                </a:solidFill>
                <a:latin typeface="Cambria"/>
                <a:cs typeface="Cambria"/>
              </a:rPr>
              <a:t>(CAUSE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40" dirty="0">
                <a:solidFill>
                  <a:srgbClr val="90B8D5"/>
                </a:solidFill>
                <a:latin typeface="Cambria"/>
                <a:cs typeface="Cambria"/>
              </a:rPr>
              <a:t>FAMILIAR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40" dirty="0">
                <a:solidFill>
                  <a:srgbClr val="90B8D5"/>
                </a:solidFill>
                <a:latin typeface="Cambria"/>
                <a:cs typeface="Cambria"/>
              </a:rPr>
              <a:t>TO</a:t>
            </a:r>
            <a:r>
              <a:rPr sz="1500" spc="16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14" dirty="0">
                <a:solidFill>
                  <a:srgbClr val="90B8D5"/>
                </a:solidFill>
                <a:latin typeface="Cambria"/>
                <a:cs typeface="Cambria"/>
              </a:rPr>
              <a:t>USE)</a:t>
            </a:r>
            <a:endParaRPr lang="en-US" sz="1500" spc="114" dirty="0">
              <a:solidFill>
                <a:srgbClr val="90B8D5"/>
              </a:solidFill>
              <a:latin typeface="Cambria"/>
              <a:cs typeface="Cambria"/>
            </a:endParaRPr>
          </a:p>
          <a:p>
            <a:pPr marL="374015" marR="239395" indent="-127000">
              <a:lnSpc>
                <a:spcPct val="112500"/>
              </a:lnSpc>
              <a:spcBef>
                <a:spcPts val="1500"/>
              </a:spcBef>
              <a:buAutoNum type="arabicParenR"/>
              <a:tabLst>
                <a:tab pos="463550" algn="l"/>
              </a:tabLst>
            </a:pPr>
            <a:r>
              <a:rPr sz="1500" spc="135" dirty="0">
                <a:solidFill>
                  <a:srgbClr val="90B8D5"/>
                </a:solidFill>
                <a:latin typeface="Cambria"/>
                <a:cs typeface="Cambria"/>
              </a:rPr>
              <a:t>DOUBT </a:t>
            </a:r>
            <a:r>
              <a:rPr sz="1500" spc="160" dirty="0">
                <a:solidFill>
                  <a:srgbClr val="90B8D5"/>
                </a:solidFill>
                <a:latin typeface="Cambria"/>
                <a:cs typeface="Cambria"/>
              </a:rPr>
              <a:t>CLEARIN</a:t>
            </a:r>
            <a:r>
              <a:rPr lang="en-US" sz="1500" spc="160" dirty="0">
                <a:solidFill>
                  <a:srgbClr val="90B8D5"/>
                </a:solidFill>
                <a:latin typeface="Cambria"/>
                <a:cs typeface="Cambria"/>
              </a:rPr>
              <a:t>G </a:t>
            </a:r>
            <a:r>
              <a:rPr sz="1500" spc="125" dirty="0">
                <a:solidFill>
                  <a:srgbClr val="90B8D5"/>
                </a:solidFill>
                <a:latin typeface="Cambria"/>
                <a:cs typeface="Cambria"/>
              </a:rPr>
              <a:t>SESSION </a:t>
            </a:r>
            <a:r>
              <a:rPr sz="1500" spc="-32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10" dirty="0">
                <a:solidFill>
                  <a:srgbClr val="90B8D5"/>
                </a:solidFill>
                <a:latin typeface="Cambria"/>
                <a:cs typeface="Cambria"/>
              </a:rPr>
              <a:t>(INDIVIDUALLY</a:t>
            </a:r>
            <a:r>
              <a:rPr lang="en-US" sz="1500" spc="110" dirty="0">
                <a:solidFill>
                  <a:srgbClr val="90B8D5"/>
                </a:solidFill>
                <a:latin typeface="Cambria"/>
                <a:cs typeface="Cambria"/>
              </a:rPr>
              <a:t>)</a:t>
            </a:r>
            <a:endParaRPr sz="1500" dirty="0">
              <a:latin typeface="Cambria"/>
              <a:cs typeface="Cambria"/>
            </a:endParaRPr>
          </a:p>
          <a:p>
            <a:pPr marL="937894" indent="-254000">
              <a:lnSpc>
                <a:spcPct val="100000"/>
              </a:lnSpc>
              <a:spcBef>
                <a:spcPts val="225"/>
              </a:spcBef>
              <a:buAutoNum type="arabicParenR"/>
              <a:tabLst>
                <a:tab pos="938530" algn="l"/>
              </a:tabLst>
            </a:pPr>
            <a:r>
              <a:rPr sz="1500" spc="145" dirty="0">
                <a:solidFill>
                  <a:srgbClr val="90B8D5"/>
                </a:solidFill>
                <a:latin typeface="Cambria"/>
                <a:cs typeface="Cambria"/>
              </a:rPr>
              <a:t>GIVING</a:t>
            </a:r>
            <a:r>
              <a:rPr sz="1500" spc="1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204" dirty="0">
                <a:solidFill>
                  <a:srgbClr val="90B8D5"/>
                </a:solidFill>
                <a:latin typeface="Cambria"/>
                <a:cs typeface="Cambria"/>
              </a:rPr>
              <a:t>MOCK</a:t>
            </a:r>
            <a:r>
              <a:rPr sz="1500" spc="1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500" spc="120" dirty="0">
                <a:solidFill>
                  <a:srgbClr val="90B8D5"/>
                </a:solidFill>
                <a:latin typeface="Cambria"/>
                <a:cs typeface="Cambria"/>
              </a:rPr>
              <a:t>INTERVIEWS</a:t>
            </a:r>
            <a:endParaRPr sz="1500" dirty="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8288000" cy="7727950"/>
            <a:chOff x="0" y="0"/>
            <a:chExt cx="18288000" cy="77279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08481" y="0"/>
              <a:ext cx="2879519" cy="19616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55170" cy="3257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8800" y="4079343"/>
              <a:ext cx="4476749" cy="36480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8414" y="4079343"/>
              <a:ext cx="4448174" cy="36480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0077" y="4079343"/>
              <a:ext cx="4457699" cy="364807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193874" y="1303231"/>
            <a:ext cx="7708265" cy="1212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00" spc="370" dirty="0">
                <a:solidFill>
                  <a:srgbClr val="90B8D5"/>
                </a:solidFill>
                <a:latin typeface="Cambria"/>
                <a:cs typeface="Cambria"/>
              </a:rPr>
              <a:t>Target</a:t>
            </a:r>
            <a:r>
              <a:rPr sz="7800" spc="509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7800" spc="360" dirty="0">
                <a:solidFill>
                  <a:srgbClr val="90B8D5"/>
                </a:solidFill>
                <a:latin typeface="Cambria"/>
                <a:cs typeface="Cambria"/>
              </a:rPr>
              <a:t>Audience</a:t>
            </a:r>
            <a:endParaRPr sz="780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4271804"/>
              <a:ext cx="16230597" cy="42545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561838" y="5179696"/>
            <a:ext cx="2764155" cy="1397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400" dirty="0">
              <a:latin typeface="Tahoma"/>
              <a:cs typeface="Tahoma"/>
            </a:endParaRPr>
          </a:p>
          <a:p>
            <a:pPr marL="12700" marR="5080" algn="ctr">
              <a:lnSpc>
                <a:spcPct val="125000"/>
              </a:lnSpc>
            </a:pP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3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9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lang="en-US" sz="2400" b="1" spc="-45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459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lang="en-US" sz="2400" b="1" spc="-45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5878" y="5634117"/>
            <a:ext cx="2535555" cy="1397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400" dirty="0">
              <a:latin typeface="Tahoma"/>
              <a:cs typeface="Tahoma"/>
            </a:endParaRPr>
          </a:p>
          <a:p>
            <a:pPr marL="12700" marR="5080" algn="ctr">
              <a:lnSpc>
                <a:spcPct val="125000"/>
              </a:lnSpc>
            </a:pP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1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400" b="1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AUDIENCE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81923" y="5636896"/>
            <a:ext cx="2524760" cy="1397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  <a:p>
            <a:pPr marL="12700" marR="5080" algn="ctr">
              <a:lnSpc>
                <a:spcPct val="125000"/>
              </a:lnSpc>
            </a:pP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459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50" dirty="0">
                <a:solidFill>
                  <a:srgbClr val="FFFFFF"/>
                </a:solidFill>
                <a:latin typeface="Tahoma"/>
                <a:cs typeface="Tahoma"/>
              </a:rPr>
              <a:t>L  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PROMOTION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7210" y="5074047"/>
            <a:ext cx="2333625" cy="18542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400" dirty="0">
              <a:latin typeface="Tahoma"/>
              <a:cs typeface="Tahoma"/>
            </a:endParaRPr>
          </a:p>
          <a:p>
            <a:pPr marL="12700" marR="5080" indent="-635" algn="ctr">
              <a:lnSpc>
                <a:spcPct val="125000"/>
              </a:lnSpc>
            </a:pP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ONLINE 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1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ENGAGEMENT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90138" y="5634117"/>
            <a:ext cx="2421984" cy="13455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400" dirty="0">
              <a:latin typeface="Tahoma"/>
              <a:cs typeface="Tahoma"/>
            </a:endParaRPr>
          </a:p>
          <a:p>
            <a:pPr marL="12700" marR="5080" indent="-635" algn="ctr">
              <a:lnSpc>
                <a:spcPct val="125000"/>
              </a:lnSpc>
            </a:pP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CORPORATE 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400" b="1" spc="-459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lang="en-US" sz="2400" b="1" spc="-45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55896" y="732793"/>
            <a:ext cx="8891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40" dirty="0">
                <a:solidFill>
                  <a:srgbClr val="000000"/>
                </a:solidFill>
                <a:latin typeface="Tahoma"/>
                <a:cs typeface="Tahoma"/>
              </a:rPr>
              <a:t>M</a:t>
            </a:r>
            <a:r>
              <a:rPr sz="6000" b="1" spc="65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6000" b="1" spc="-31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6000" b="1" spc="40" dirty="0">
                <a:solidFill>
                  <a:srgbClr val="000000"/>
                </a:solidFill>
                <a:latin typeface="Tahoma"/>
                <a:cs typeface="Tahoma"/>
              </a:rPr>
              <a:t>K</a:t>
            </a:r>
            <a:r>
              <a:rPr sz="6000" b="1" spc="12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6000" b="1" spc="180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6000" b="1" spc="-1030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lang="en-US" sz="6000" b="1" spc="-10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6000" b="1" spc="55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6000" b="1" spc="-50" dirty="0">
                <a:solidFill>
                  <a:srgbClr val="000000"/>
                </a:solidFill>
                <a:latin typeface="Tahoma"/>
                <a:cs typeface="Tahoma"/>
              </a:rPr>
              <a:t>G</a:t>
            </a:r>
            <a:r>
              <a:rPr sz="6000" b="1" spc="-3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sz="6000" b="1" spc="-35" dirty="0">
                <a:solidFill>
                  <a:srgbClr val="000000"/>
                </a:solidFill>
                <a:latin typeface="Tahoma"/>
                <a:cs typeface="Tahoma"/>
              </a:rPr>
              <a:t>CHANNEL</a:t>
            </a:r>
            <a:endParaRPr sz="6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D2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7178020" cy="9333230"/>
            <a:chOff x="0" y="1"/>
            <a:chExt cx="17178020" cy="9333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9551718" cy="53728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1"/>
              <a:ext cx="10078720" cy="5572125"/>
            </a:xfrm>
            <a:custGeom>
              <a:avLst/>
              <a:gdLst/>
              <a:ahLst/>
              <a:cxnLst/>
              <a:rect l="l" t="t" r="r" b="b"/>
              <a:pathLst>
                <a:path w="10078720" h="5572125">
                  <a:moveTo>
                    <a:pt x="3669411" y="3647363"/>
                  </a:moveTo>
                  <a:lnTo>
                    <a:pt x="3481425" y="3288906"/>
                  </a:lnTo>
                  <a:lnTo>
                    <a:pt x="0" y="5114747"/>
                  </a:lnTo>
                  <a:lnTo>
                    <a:pt x="0" y="5571795"/>
                  </a:lnTo>
                  <a:lnTo>
                    <a:pt x="3669411" y="3647363"/>
                  </a:lnTo>
                  <a:close/>
                </a:path>
                <a:path w="10078720" h="5572125">
                  <a:moveTo>
                    <a:pt x="10078517" y="0"/>
                  </a:moveTo>
                  <a:lnTo>
                    <a:pt x="9850069" y="0"/>
                  </a:lnTo>
                  <a:lnTo>
                    <a:pt x="4418406" y="3025965"/>
                  </a:lnTo>
                  <a:lnTo>
                    <a:pt x="4472508" y="3123082"/>
                  </a:lnTo>
                  <a:lnTo>
                    <a:pt x="10078517" y="0"/>
                  </a:lnTo>
                  <a:close/>
                </a:path>
              </a:pathLst>
            </a:custGeom>
            <a:solidFill>
              <a:srgbClr val="9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51" y="1512782"/>
              <a:ext cx="10939432" cy="782035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65733" y="4783397"/>
            <a:ext cx="52438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25" dirty="0">
                <a:solidFill>
                  <a:srgbClr val="90B8D5"/>
                </a:solidFill>
                <a:latin typeface="Cambria"/>
                <a:cs typeface="Cambria"/>
              </a:rPr>
              <a:t>COST</a:t>
            </a:r>
            <a:r>
              <a:rPr sz="4500" spc="26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4500" spc="395" dirty="0">
                <a:solidFill>
                  <a:srgbClr val="90B8D5"/>
                </a:solidFill>
                <a:latin typeface="Cambria"/>
                <a:cs typeface="Cambria"/>
              </a:rPr>
              <a:t>STRUCTURE</a:t>
            </a:r>
            <a:endParaRPr sz="45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33232" y="7899093"/>
            <a:ext cx="2024380" cy="11017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350" b="1" spc="-705" dirty="0">
                <a:solidFill>
                  <a:srgbClr val="90B8D5"/>
                </a:solidFill>
                <a:latin typeface="Tahoma"/>
                <a:cs typeface="Tahoma"/>
              </a:rPr>
              <a:t>1</a:t>
            </a:r>
            <a:r>
              <a:rPr sz="2350" b="1" spc="-455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50" b="1" spc="-254" dirty="0">
                <a:solidFill>
                  <a:srgbClr val="90B8D5"/>
                </a:solidFill>
                <a:latin typeface="Tahoma"/>
                <a:cs typeface="Tahoma"/>
              </a:rPr>
              <a:t>)</a:t>
            </a:r>
            <a:r>
              <a:rPr sz="2350" b="1" spc="245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50" b="1" spc="125" dirty="0">
                <a:solidFill>
                  <a:srgbClr val="90B8D5"/>
                </a:solidFill>
                <a:latin typeface="Tahoma"/>
                <a:cs typeface="Tahoma"/>
              </a:rPr>
              <a:t>S</a:t>
            </a:r>
            <a:r>
              <a:rPr sz="2350" b="1" spc="245" dirty="0">
                <a:solidFill>
                  <a:srgbClr val="90B8D5"/>
                </a:solidFill>
                <a:latin typeface="Tahoma"/>
                <a:cs typeface="Tahoma"/>
              </a:rPr>
              <a:t>c</a:t>
            </a:r>
            <a:r>
              <a:rPr sz="2350" b="1" spc="5" dirty="0">
                <a:solidFill>
                  <a:srgbClr val="90B8D5"/>
                </a:solidFill>
                <a:latin typeface="Tahoma"/>
                <a:cs typeface="Tahoma"/>
              </a:rPr>
              <a:t>h</a:t>
            </a:r>
            <a:r>
              <a:rPr sz="2350" b="1" spc="80" dirty="0">
                <a:solidFill>
                  <a:srgbClr val="90B8D5"/>
                </a:solidFill>
                <a:latin typeface="Tahoma"/>
                <a:cs typeface="Tahoma"/>
              </a:rPr>
              <a:t>oo</a:t>
            </a:r>
            <a:r>
              <a:rPr sz="2350" b="1" spc="-130" dirty="0">
                <a:solidFill>
                  <a:srgbClr val="90B8D5"/>
                </a:solidFill>
                <a:latin typeface="Tahoma"/>
                <a:cs typeface="Tahoma"/>
              </a:rPr>
              <a:t>l</a:t>
            </a:r>
            <a:endParaRPr sz="2350" dirty="0">
              <a:latin typeface="Tahoma"/>
              <a:cs typeface="Tahoma"/>
            </a:endParaRPr>
          </a:p>
          <a:p>
            <a:pPr marL="12700" marR="5080">
              <a:lnSpc>
                <a:spcPct val="113599"/>
              </a:lnSpc>
              <a:spcBef>
                <a:spcPts val="340"/>
              </a:spcBef>
            </a:pPr>
            <a:r>
              <a:rPr sz="1650" spc="140" dirty="0">
                <a:solidFill>
                  <a:srgbClr val="90B8D5"/>
                </a:solidFill>
                <a:latin typeface="Cambria"/>
                <a:cs typeface="Cambria"/>
              </a:rPr>
              <a:t>FEES</a:t>
            </a:r>
            <a:r>
              <a:rPr sz="1650" spc="17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260" dirty="0">
                <a:solidFill>
                  <a:srgbClr val="90B8D5"/>
                </a:solidFill>
                <a:latin typeface="Cambria"/>
                <a:cs typeface="Cambria"/>
              </a:rPr>
              <a:t>-</a:t>
            </a:r>
            <a:r>
              <a:rPr sz="1650" spc="17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25" dirty="0">
                <a:solidFill>
                  <a:srgbClr val="90B8D5"/>
                </a:solidFill>
                <a:latin typeface="Cambria"/>
                <a:cs typeface="Cambria"/>
              </a:rPr>
              <a:t>Rs</a:t>
            </a:r>
            <a:r>
              <a:rPr sz="1650" spc="175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70" dirty="0">
                <a:solidFill>
                  <a:srgbClr val="90B8D5"/>
                </a:solidFill>
                <a:latin typeface="Cambria"/>
                <a:cs typeface="Cambria"/>
              </a:rPr>
              <a:t>2500</a:t>
            </a:r>
            <a:r>
              <a:rPr sz="1650" spc="18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30" dirty="0">
                <a:solidFill>
                  <a:srgbClr val="90B8D5"/>
                </a:solidFill>
                <a:latin typeface="Cambria"/>
                <a:cs typeface="Cambria"/>
              </a:rPr>
              <a:t>PY </a:t>
            </a:r>
            <a:r>
              <a:rPr sz="1650" spc="-3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30" dirty="0">
                <a:solidFill>
                  <a:srgbClr val="90B8D5"/>
                </a:solidFill>
                <a:latin typeface="Cambria"/>
                <a:cs typeface="Cambria"/>
              </a:rPr>
              <a:t>(50</a:t>
            </a:r>
            <a:r>
              <a:rPr sz="1650" spc="18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70" dirty="0">
                <a:solidFill>
                  <a:srgbClr val="90B8D5"/>
                </a:solidFill>
                <a:latin typeface="Cambria"/>
                <a:cs typeface="Cambria"/>
              </a:rPr>
              <a:t>MEM)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2493" y="5992481"/>
            <a:ext cx="2029460" cy="123507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300" b="1" spc="-170" dirty="0">
                <a:solidFill>
                  <a:srgbClr val="90B8D5"/>
                </a:solidFill>
                <a:latin typeface="Tahoma"/>
                <a:cs typeface="Tahoma"/>
              </a:rPr>
              <a:t>2</a:t>
            </a:r>
            <a:r>
              <a:rPr sz="2300" b="1" spc="-445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00" b="1" spc="-245" dirty="0">
                <a:solidFill>
                  <a:srgbClr val="90B8D5"/>
                </a:solidFill>
                <a:latin typeface="Tahoma"/>
                <a:cs typeface="Tahoma"/>
              </a:rPr>
              <a:t>)</a:t>
            </a:r>
            <a:r>
              <a:rPr sz="2300" b="1" spc="25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00" b="1" spc="-20" dirty="0">
                <a:solidFill>
                  <a:srgbClr val="90B8D5"/>
                </a:solidFill>
                <a:latin typeface="Tahoma"/>
                <a:cs typeface="Tahoma"/>
              </a:rPr>
              <a:t>U</a:t>
            </a:r>
            <a:r>
              <a:rPr sz="2300" b="1" spc="-85" dirty="0">
                <a:solidFill>
                  <a:srgbClr val="90B8D5"/>
                </a:solidFill>
                <a:latin typeface="Tahoma"/>
                <a:cs typeface="Tahoma"/>
              </a:rPr>
              <a:t>G</a:t>
            </a:r>
            <a:r>
              <a:rPr sz="2300" b="1" spc="-305" dirty="0">
                <a:solidFill>
                  <a:srgbClr val="90B8D5"/>
                </a:solidFill>
                <a:latin typeface="Tahoma"/>
                <a:cs typeface="Tahoma"/>
              </a:rPr>
              <a:t>/</a:t>
            </a:r>
            <a:r>
              <a:rPr sz="2300" b="1" spc="-445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00" b="1" spc="95" dirty="0">
                <a:solidFill>
                  <a:srgbClr val="90B8D5"/>
                </a:solidFill>
                <a:latin typeface="Tahoma"/>
                <a:cs typeface="Tahoma"/>
              </a:rPr>
              <a:t>P</a:t>
            </a:r>
            <a:r>
              <a:rPr sz="2300" b="1" spc="-315" dirty="0">
                <a:solidFill>
                  <a:srgbClr val="90B8D5"/>
                </a:solidFill>
                <a:latin typeface="Tahoma"/>
                <a:cs typeface="Tahoma"/>
              </a:rPr>
              <a:t>G</a:t>
            </a:r>
            <a:endParaRPr sz="2300" dirty="0">
              <a:latin typeface="Tahoma"/>
              <a:cs typeface="Tahoma"/>
            </a:endParaRPr>
          </a:p>
          <a:p>
            <a:pPr marL="12700" marR="5080">
              <a:lnSpc>
                <a:spcPct val="113599"/>
              </a:lnSpc>
              <a:spcBef>
                <a:spcPts val="800"/>
              </a:spcBef>
            </a:pPr>
            <a:r>
              <a:rPr sz="1650" spc="140" dirty="0">
                <a:solidFill>
                  <a:srgbClr val="90B8D5"/>
                </a:solidFill>
                <a:latin typeface="Cambria"/>
                <a:cs typeface="Cambria"/>
              </a:rPr>
              <a:t>FEES </a:t>
            </a:r>
            <a:r>
              <a:rPr sz="1650" spc="260" dirty="0">
                <a:solidFill>
                  <a:srgbClr val="90B8D5"/>
                </a:solidFill>
                <a:latin typeface="Cambria"/>
                <a:cs typeface="Cambria"/>
              </a:rPr>
              <a:t>- </a:t>
            </a:r>
            <a:r>
              <a:rPr sz="1650" spc="125" dirty="0">
                <a:solidFill>
                  <a:srgbClr val="90B8D5"/>
                </a:solidFill>
                <a:latin typeface="Cambria"/>
                <a:cs typeface="Cambria"/>
              </a:rPr>
              <a:t>Rs </a:t>
            </a:r>
            <a:r>
              <a:rPr sz="1650" spc="185" dirty="0">
                <a:solidFill>
                  <a:srgbClr val="90B8D5"/>
                </a:solidFill>
                <a:latin typeface="Cambria"/>
                <a:cs typeface="Cambria"/>
              </a:rPr>
              <a:t>8500 </a:t>
            </a:r>
            <a:r>
              <a:rPr sz="1650" spc="130" dirty="0">
                <a:solidFill>
                  <a:srgbClr val="90B8D5"/>
                </a:solidFill>
                <a:latin typeface="Cambria"/>
                <a:cs typeface="Cambria"/>
              </a:rPr>
              <a:t>PY </a:t>
            </a:r>
            <a:r>
              <a:rPr sz="1650" spc="-3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30" dirty="0">
                <a:solidFill>
                  <a:srgbClr val="90B8D5"/>
                </a:solidFill>
                <a:latin typeface="Cambria"/>
                <a:cs typeface="Cambria"/>
              </a:rPr>
              <a:t>(50</a:t>
            </a:r>
            <a:r>
              <a:rPr sz="1650" spc="18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260" dirty="0">
                <a:solidFill>
                  <a:srgbClr val="90B8D5"/>
                </a:solidFill>
                <a:latin typeface="Cambria"/>
                <a:cs typeface="Cambria"/>
              </a:rPr>
              <a:t>-</a:t>
            </a:r>
            <a:r>
              <a:rPr sz="1650" spc="18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45" dirty="0">
                <a:solidFill>
                  <a:srgbClr val="90B8D5"/>
                </a:solidFill>
                <a:latin typeface="Cambria"/>
                <a:cs typeface="Cambria"/>
              </a:rPr>
              <a:t>70</a:t>
            </a:r>
            <a:r>
              <a:rPr sz="1650" spc="18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70" dirty="0">
                <a:solidFill>
                  <a:srgbClr val="90B8D5"/>
                </a:solidFill>
                <a:latin typeface="Cambria"/>
                <a:cs typeface="Cambria"/>
              </a:rPr>
              <a:t>MEM)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39588" y="2455230"/>
            <a:ext cx="2047239" cy="9721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300" b="1" spc="-70" dirty="0">
                <a:solidFill>
                  <a:srgbClr val="90B8D5"/>
                </a:solidFill>
                <a:latin typeface="Tahoma"/>
                <a:cs typeface="Tahoma"/>
              </a:rPr>
              <a:t>4</a:t>
            </a:r>
            <a:r>
              <a:rPr sz="2300" b="1" spc="-445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00" b="1" spc="-245" dirty="0">
                <a:solidFill>
                  <a:srgbClr val="90B8D5"/>
                </a:solidFill>
                <a:latin typeface="Tahoma"/>
                <a:cs typeface="Tahoma"/>
              </a:rPr>
              <a:t>)</a:t>
            </a:r>
            <a:r>
              <a:rPr sz="2300" b="1" spc="25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00" b="1" spc="170" dirty="0">
                <a:solidFill>
                  <a:srgbClr val="90B8D5"/>
                </a:solidFill>
                <a:latin typeface="Tahoma"/>
                <a:cs typeface="Tahoma"/>
              </a:rPr>
              <a:t>T</a:t>
            </a:r>
            <a:r>
              <a:rPr sz="2300" b="1" spc="160" dirty="0">
                <a:solidFill>
                  <a:srgbClr val="90B8D5"/>
                </a:solidFill>
                <a:latin typeface="Tahoma"/>
                <a:cs typeface="Tahoma"/>
              </a:rPr>
              <a:t>E</a:t>
            </a:r>
            <a:r>
              <a:rPr sz="2300" b="1" spc="204" dirty="0">
                <a:solidFill>
                  <a:srgbClr val="90B8D5"/>
                </a:solidFill>
                <a:latin typeface="Tahoma"/>
                <a:cs typeface="Tahoma"/>
              </a:rPr>
              <a:t>A</a:t>
            </a:r>
            <a:r>
              <a:rPr sz="2300" b="1" spc="100" dirty="0">
                <a:solidFill>
                  <a:srgbClr val="90B8D5"/>
                </a:solidFill>
                <a:latin typeface="Tahoma"/>
                <a:cs typeface="Tahoma"/>
              </a:rPr>
              <a:t>C</a:t>
            </a:r>
            <a:r>
              <a:rPr sz="2300" b="1" spc="-80" dirty="0">
                <a:solidFill>
                  <a:srgbClr val="90B8D5"/>
                </a:solidFill>
                <a:latin typeface="Tahoma"/>
                <a:cs typeface="Tahoma"/>
              </a:rPr>
              <a:t>H</a:t>
            </a:r>
            <a:r>
              <a:rPr sz="2300" b="1" spc="-275" dirty="0">
                <a:solidFill>
                  <a:srgbClr val="90B8D5"/>
                </a:solidFill>
                <a:latin typeface="Tahoma"/>
                <a:cs typeface="Tahoma"/>
              </a:rPr>
              <a:t>I</a:t>
            </a:r>
            <a:r>
              <a:rPr lang="en-US" sz="2300" b="1" spc="-275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00" b="1" spc="-25" dirty="0">
                <a:solidFill>
                  <a:srgbClr val="90B8D5"/>
                </a:solidFill>
                <a:latin typeface="Tahoma"/>
                <a:cs typeface="Tahoma"/>
              </a:rPr>
              <a:t>N</a:t>
            </a:r>
            <a:r>
              <a:rPr sz="2300" b="1" spc="-315" dirty="0">
                <a:solidFill>
                  <a:srgbClr val="90B8D5"/>
                </a:solidFill>
                <a:latin typeface="Tahoma"/>
                <a:cs typeface="Tahoma"/>
              </a:rPr>
              <a:t>G</a:t>
            </a:r>
            <a:endParaRPr sz="2300" dirty="0">
              <a:latin typeface="Tahoma"/>
              <a:cs typeface="Tahoma"/>
            </a:endParaRPr>
          </a:p>
          <a:p>
            <a:pPr marL="12700" marR="5080">
              <a:lnSpc>
                <a:spcPts val="2250"/>
              </a:lnSpc>
              <a:spcBef>
                <a:spcPts val="35"/>
              </a:spcBef>
            </a:pPr>
            <a:r>
              <a:rPr sz="1650" spc="140" dirty="0">
                <a:solidFill>
                  <a:srgbClr val="90B8D5"/>
                </a:solidFill>
                <a:latin typeface="Cambria"/>
                <a:cs typeface="Cambria"/>
              </a:rPr>
              <a:t>FEES </a:t>
            </a:r>
            <a:r>
              <a:rPr sz="1650" spc="260" dirty="0">
                <a:solidFill>
                  <a:srgbClr val="90B8D5"/>
                </a:solidFill>
                <a:latin typeface="Cambria"/>
                <a:cs typeface="Cambria"/>
              </a:rPr>
              <a:t>- </a:t>
            </a:r>
            <a:r>
              <a:rPr sz="1650" spc="125" dirty="0">
                <a:solidFill>
                  <a:srgbClr val="90B8D5"/>
                </a:solidFill>
                <a:latin typeface="Cambria"/>
                <a:cs typeface="Cambria"/>
              </a:rPr>
              <a:t>Rs </a:t>
            </a:r>
            <a:r>
              <a:rPr sz="1650" spc="215" dirty="0">
                <a:solidFill>
                  <a:srgbClr val="90B8D5"/>
                </a:solidFill>
                <a:latin typeface="Cambria"/>
                <a:cs typeface="Cambria"/>
              </a:rPr>
              <a:t>2000 </a:t>
            </a:r>
            <a:r>
              <a:rPr sz="1650" spc="130" dirty="0">
                <a:solidFill>
                  <a:srgbClr val="90B8D5"/>
                </a:solidFill>
                <a:latin typeface="Cambria"/>
                <a:cs typeface="Cambria"/>
              </a:rPr>
              <a:t>PY </a:t>
            </a:r>
            <a:r>
              <a:rPr sz="1650" spc="-3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30" dirty="0">
                <a:solidFill>
                  <a:srgbClr val="90B8D5"/>
                </a:solidFill>
                <a:latin typeface="Cambria"/>
                <a:cs typeface="Cambria"/>
              </a:rPr>
              <a:t>(50</a:t>
            </a:r>
            <a:r>
              <a:rPr sz="1650" spc="18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70" dirty="0">
                <a:solidFill>
                  <a:srgbClr val="90B8D5"/>
                </a:solidFill>
                <a:latin typeface="Cambria"/>
                <a:cs typeface="Cambria"/>
              </a:rPr>
              <a:t>MEM)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64730" y="4276337"/>
            <a:ext cx="2799070" cy="1076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b="1" spc="-220" dirty="0">
                <a:solidFill>
                  <a:srgbClr val="90B8D5"/>
                </a:solidFill>
                <a:latin typeface="Tahoma"/>
                <a:cs typeface="Tahoma"/>
              </a:rPr>
              <a:t>3</a:t>
            </a:r>
            <a:r>
              <a:rPr sz="2300" b="1" spc="-445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00" b="1" spc="-245" dirty="0">
                <a:solidFill>
                  <a:srgbClr val="90B8D5"/>
                </a:solidFill>
                <a:latin typeface="Tahoma"/>
                <a:cs typeface="Tahoma"/>
              </a:rPr>
              <a:t>)</a:t>
            </a:r>
            <a:r>
              <a:rPr sz="2300" b="1" spc="250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00" b="1" spc="95" dirty="0">
                <a:solidFill>
                  <a:srgbClr val="90B8D5"/>
                </a:solidFill>
                <a:latin typeface="Tahoma"/>
                <a:cs typeface="Tahoma"/>
              </a:rPr>
              <a:t>P</a:t>
            </a:r>
            <a:r>
              <a:rPr sz="2300" b="1" spc="204" dirty="0">
                <a:solidFill>
                  <a:srgbClr val="90B8D5"/>
                </a:solidFill>
                <a:latin typeface="Tahoma"/>
                <a:cs typeface="Tahoma"/>
              </a:rPr>
              <a:t>A</a:t>
            </a:r>
            <a:r>
              <a:rPr sz="2300" b="1" spc="-275" dirty="0">
                <a:solidFill>
                  <a:srgbClr val="90B8D5"/>
                </a:solidFill>
                <a:latin typeface="Tahoma"/>
                <a:cs typeface="Tahoma"/>
              </a:rPr>
              <a:t>I</a:t>
            </a:r>
            <a:r>
              <a:rPr lang="en-US" sz="2300" b="1" spc="-275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2300" b="1" spc="-315" dirty="0">
                <a:solidFill>
                  <a:srgbClr val="90B8D5"/>
                </a:solidFill>
                <a:latin typeface="Tahoma"/>
                <a:cs typeface="Tahoma"/>
              </a:rPr>
              <a:t>D</a:t>
            </a:r>
            <a:r>
              <a:rPr lang="en-US" sz="2300" b="1" spc="250" dirty="0">
                <a:solidFill>
                  <a:srgbClr val="90B8D5"/>
                </a:solidFill>
                <a:latin typeface="Tahoma"/>
                <a:cs typeface="Tahoma"/>
              </a:rPr>
              <a:t>  </a:t>
            </a:r>
            <a:r>
              <a:rPr sz="2300" b="1" spc="-140" dirty="0">
                <a:solidFill>
                  <a:srgbClr val="90B8D5"/>
                </a:solidFill>
                <a:latin typeface="Tahoma"/>
                <a:cs typeface="Tahoma"/>
              </a:rPr>
              <a:t>W</a:t>
            </a:r>
            <a:r>
              <a:rPr sz="2300" b="1" spc="-110" dirty="0">
                <a:solidFill>
                  <a:srgbClr val="90B8D5"/>
                </a:solidFill>
                <a:latin typeface="Tahoma"/>
                <a:cs typeface="Tahoma"/>
              </a:rPr>
              <a:t>O</a:t>
            </a:r>
            <a:r>
              <a:rPr sz="2300" b="1" spc="-25" dirty="0">
                <a:solidFill>
                  <a:srgbClr val="90B8D5"/>
                </a:solidFill>
                <a:latin typeface="Tahoma"/>
                <a:cs typeface="Tahoma"/>
              </a:rPr>
              <a:t>R</a:t>
            </a:r>
            <a:r>
              <a:rPr sz="2300" b="1" spc="75" dirty="0">
                <a:solidFill>
                  <a:srgbClr val="90B8D5"/>
                </a:solidFill>
                <a:latin typeface="Tahoma"/>
                <a:cs typeface="Tahoma"/>
              </a:rPr>
              <a:t>K</a:t>
            </a:r>
            <a:r>
              <a:rPr sz="2300" b="1" spc="160" dirty="0">
                <a:solidFill>
                  <a:srgbClr val="90B8D5"/>
                </a:solidFill>
                <a:latin typeface="Tahoma"/>
                <a:cs typeface="Tahoma"/>
              </a:rPr>
              <a:t>E</a:t>
            </a:r>
            <a:r>
              <a:rPr sz="2300" b="1" spc="-254" dirty="0">
                <a:solidFill>
                  <a:srgbClr val="90B8D5"/>
                </a:solidFill>
                <a:latin typeface="Tahoma"/>
                <a:cs typeface="Tahoma"/>
              </a:rPr>
              <a:t>R</a:t>
            </a:r>
            <a:endParaRPr sz="2300" dirty="0">
              <a:latin typeface="Tahoma"/>
              <a:cs typeface="Tahoma"/>
            </a:endParaRPr>
          </a:p>
          <a:p>
            <a:pPr marL="12700" marR="543560">
              <a:lnSpc>
                <a:spcPct val="113599"/>
              </a:lnSpc>
              <a:spcBef>
                <a:spcPts val="1155"/>
              </a:spcBef>
            </a:pPr>
            <a:r>
              <a:rPr sz="1650" spc="140" dirty="0">
                <a:solidFill>
                  <a:srgbClr val="90B8D5"/>
                </a:solidFill>
                <a:latin typeface="Cambria"/>
                <a:cs typeface="Cambria"/>
              </a:rPr>
              <a:t>FEES </a:t>
            </a:r>
            <a:r>
              <a:rPr sz="1650" spc="260" dirty="0">
                <a:solidFill>
                  <a:srgbClr val="90B8D5"/>
                </a:solidFill>
                <a:latin typeface="Cambria"/>
                <a:cs typeface="Cambria"/>
              </a:rPr>
              <a:t>- </a:t>
            </a:r>
            <a:r>
              <a:rPr sz="1650" spc="125" dirty="0">
                <a:solidFill>
                  <a:srgbClr val="90B8D5"/>
                </a:solidFill>
                <a:latin typeface="Cambria"/>
                <a:cs typeface="Cambria"/>
              </a:rPr>
              <a:t>Rs </a:t>
            </a:r>
            <a:r>
              <a:rPr sz="1650" spc="180" dirty="0">
                <a:solidFill>
                  <a:srgbClr val="90B8D5"/>
                </a:solidFill>
                <a:latin typeface="Cambria"/>
                <a:cs typeface="Cambria"/>
              </a:rPr>
              <a:t>5500 </a:t>
            </a:r>
            <a:r>
              <a:rPr sz="1650" spc="130" dirty="0">
                <a:solidFill>
                  <a:srgbClr val="90B8D5"/>
                </a:solidFill>
                <a:latin typeface="Cambria"/>
                <a:cs typeface="Cambria"/>
              </a:rPr>
              <a:t>PY </a:t>
            </a:r>
            <a:r>
              <a:rPr sz="1650" spc="-35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35" dirty="0">
                <a:solidFill>
                  <a:srgbClr val="90B8D5"/>
                </a:solidFill>
                <a:latin typeface="Cambria"/>
                <a:cs typeface="Cambria"/>
              </a:rPr>
              <a:t>(40</a:t>
            </a:r>
            <a:r>
              <a:rPr sz="1650" spc="180" dirty="0">
                <a:solidFill>
                  <a:srgbClr val="90B8D5"/>
                </a:solidFill>
                <a:latin typeface="Cambria"/>
                <a:cs typeface="Cambria"/>
              </a:rPr>
              <a:t> </a:t>
            </a:r>
            <a:r>
              <a:rPr sz="1650" spc="170" dirty="0">
                <a:solidFill>
                  <a:srgbClr val="90B8D5"/>
                </a:solidFill>
                <a:latin typeface="Cambria"/>
                <a:cs typeface="Cambria"/>
              </a:rPr>
              <a:t>MEM)</a:t>
            </a:r>
            <a:endParaRPr sz="165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410700" cy="5743575"/>
          </a:xfrm>
          <a:custGeom>
            <a:avLst/>
            <a:gdLst/>
            <a:ahLst/>
            <a:cxnLst/>
            <a:rect l="l" t="t" r="r" b="b"/>
            <a:pathLst>
              <a:path w="9410700" h="5743575">
                <a:moveTo>
                  <a:pt x="9410699" y="5743574"/>
                </a:moveTo>
                <a:lnTo>
                  <a:pt x="0" y="5743574"/>
                </a:lnTo>
                <a:lnTo>
                  <a:pt x="0" y="0"/>
                </a:lnTo>
                <a:lnTo>
                  <a:pt x="9410699" y="0"/>
                </a:lnTo>
                <a:lnTo>
                  <a:pt x="9410699" y="5743574"/>
                </a:lnTo>
                <a:close/>
              </a:path>
            </a:pathLst>
          </a:custGeom>
          <a:solidFill>
            <a:srgbClr val="050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9" y="7003574"/>
            <a:ext cx="3815655" cy="3283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96033" y="1328845"/>
            <a:ext cx="12166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65" dirty="0">
                <a:solidFill>
                  <a:srgbClr val="050817"/>
                </a:solidFill>
                <a:latin typeface="Verdana"/>
                <a:cs typeface="Verdana"/>
              </a:rPr>
              <a:t>0</a:t>
            </a:r>
            <a:r>
              <a:rPr sz="2500" spc="-225" dirty="0">
                <a:solidFill>
                  <a:srgbClr val="050817"/>
                </a:solidFill>
                <a:latin typeface="Verdana"/>
                <a:cs typeface="Verdana"/>
              </a:rPr>
              <a:t> </a:t>
            </a:r>
            <a:r>
              <a:rPr sz="2500" spc="-185" dirty="0">
                <a:solidFill>
                  <a:srgbClr val="050817"/>
                </a:solidFill>
                <a:latin typeface="Verdana"/>
                <a:cs typeface="Verdana"/>
              </a:rPr>
              <a:t>-</a:t>
            </a:r>
            <a:r>
              <a:rPr sz="2500" spc="-225" dirty="0">
                <a:solidFill>
                  <a:srgbClr val="050817"/>
                </a:solidFill>
                <a:latin typeface="Verdana"/>
                <a:cs typeface="Verdana"/>
              </a:rPr>
              <a:t> </a:t>
            </a:r>
            <a:r>
              <a:rPr sz="2500" spc="-180" dirty="0">
                <a:solidFill>
                  <a:srgbClr val="050817"/>
                </a:solidFill>
                <a:latin typeface="Verdana"/>
                <a:cs typeface="Verdana"/>
              </a:rPr>
              <a:t>3</a:t>
            </a:r>
            <a:r>
              <a:rPr sz="2500" spc="-225" dirty="0">
                <a:solidFill>
                  <a:srgbClr val="050817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050817"/>
                </a:solidFill>
                <a:latin typeface="Verdana"/>
                <a:cs typeface="Verdana"/>
              </a:rPr>
              <a:t>Y</a:t>
            </a:r>
            <a:r>
              <a:rPr sz="2500" spc="65" dirty="0">
                <a:solidFill>
                  <a:srgbClr val="050817"/>
                </a:solidFill>
                <a:latin typeface="Verdana"/>
                <a:cs typeface="Verdana"/>
              </a:rPr>
              <a:t>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8862" y="1328845"/>
            <a:ext cx="11861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80" dirty="0">
                <a:solidFill>
                  <a:srgbClr val="050817"/>
                </a:solidFill>
                <a:latin typeface="Verdana"/>
                <a:cs typeface="Verdana"/>
              </a:rPr>
              <a:t>3</a:t>
            </a:r>
            <a:r>
              <a:rPr sz="2500" spc="-225" dirty="0">
                <a:solidFill>
                  <a:srgbClr val="050817"/>
                </a:solidFill>
                <a:latin typeface="Verdana"/>
                <a:cs typeface="Verdana"/>
              </a:rPr>
              <a:t> </a:t>
            </a:r>
            <a:r>
              <a:rPr sz="2500" spc="-185" dirty="0">
                <a:solidFill>
                  <a:srgbClr val="050817"/>
                </a:solidFill>
                <a:latin typeface="Verdana"/>
                <a:cs typeface="Verdana"/>
              </a:rPr>
              <a:t>-</a:t>
            </a:r>
            <a:r>
              <a:rPr sz="2500" spc="-225" dirty="0">
                <a:solidFill>
                  <a:srgbClr val="050817"/>
                </a:solidFill>
                <a:latin typeface="Verdana"/>
                <a:cs typeface="Verdana"/>
              </a:rPr>
              <a:t> </a:t>
            </a:r>
            <a:r>
              <a:rPr sz="2500" spc="-175" dirty="0">
                <a:solidFill>
                  <a:srgbClr val="050817"/>
                </a:solidFill>
                <a:latin typeface="Verdana"/>
                <a:cs typeface="Verdana"/>
              </a:rPr>
              <a:t>5</a:t>
            </a:r>
            <a:r>
              <a:rPr sz="2500" spc="-225" dirty="0">
                <a:solidFill>
                  <a:srgbClr val="050817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050817"/>
                </a:solidFill>
                <a:latin typeface="Verdana"/>
                <a:cs typeface="Verdana"/>
              </a:rPr>
              <a:t>Y</a:t>
            </a:r>
            <a:r>
              <a:rPr sz="2500" spc="65" dirty="0">
                <a:solidFill>
                  <a:srgbClr val="050817"/>
                </a:solidFill>
                <a:latin typeface="Verdana"/>
                <a:cs typeface="Verdana"/>
              </a:rPr>
              <a:t>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51207" y="1328845"/>
            <a:ext cx="10845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615" dirty="0">
                <a:solidFill>
                  <a:srgbClr val="050817"/>
                </a:solidFill>
                <a:latin typeface="Verdana"/>
                <a:cs typeface="Verdana"/>
              </a:rPr>
              <a:t>&gt;</a:t>
            </a:r>
            <a:r>
              <a:rPr sz="2500" spc="-610" dirty="0">
                <a:solidFill>
                  <a:srgbClr val="050817"/>
                </a:solidFill>
                <a:latin typeface="Verdana"/>
                <a:cs typeface="Verdana"/>
              </a:rPr>
              <a:t>&gt;</a:t>
            </a:r>
            <a:r>
              <a:rPr sz="2500" spc="-225" dirty="0">
                <a:solidFill>
                  <a:srgbClr val="050817"/>
                </a:solidFill>
                <a:latin typeface="Verdana"/>
                <a:cs typeface="Verdana"/>
              </a:rPr>
              <a:t> </a:t>
            </a:r>
            <a:r>
              <a:rPr sz="2500" spc="-180" dirty="0">
                <a:solidFill>
                  <a:srgbClr val="050817"/>
                </a:solidFill>
                <a:latin typeface="Verdana"/>
                <a:cs typeface="Verdana"/>
              </a:rPr>
              <a:t>5</a:t>
            </a:r>
            <a:r>
              <a:rPr sz="2500" spc="40" dirty="0">
                <a:solidFill>
                  <a:srgbClr val="050817"/>
                </a:solidFill>
                <a:latin typeface="Verdana"/>
                <a:cs typeface="Verdana"/>
              </a:rPr>
              <a:t>Y</a:t>
            </a:r>
            <a:r>
              <a:rPr sz="2500" spc="65" dirty="0">
                <a:solidFill>
                  <a:srgbClr val="050817"/>
                </a:solidFill>
                <a:latin typeface="Verdana"/>
                <a:cs typeface="Verdana"/>
              </a:rPr>
              <a:t>R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8100" y="1504718"/>
            <a:ext cx="90317" cy="903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70928" y="1504718"/>
            <a:ext cx="90317" cy="903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83274" y="1504718"/>
            <a:ext cx="90315" cy="903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 rot="18900000">
            <a:off x="10954749" y="8628215"/>
            <a:ext cx="1240823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45" dirty="0">
                <a:solidFill>
                  <a:srgbClr val="050817"/>
                </a:solidFill>
                <a:latin typeface="Verdana"/>
                <a:cs typeface="Verdana"/>
              </a:rPr>
              <a:t>Co</a:t>
            </a:r>
            <a:r>
              <a:rPr sz="2500" spc="-20" dirty="0">
                <a:solidFill>
                  <a:srgbClr val="050817"/>
                </a:solidFill>
                <a:latin typeface="Verdana"/>
                <a:cs typeface="Verdana"/>
              </a:rPr>
              <a:t>ll</a:t>
            </a:r>
            <a:r>
              <a:rPr sz="2500" spc="15" dirty="0">
                <a:solidFill>
                  <a:srgbClr val="050817"/>
                </a:solidFill>
                <a:latin typeface="Verdana"/>
                <a:cs typeface="Verdana"/>
              </a:rPr>
              <a:t>e</a:t>
            </a:r>
            <a:r>
              <a:rPr sz="2500" spc="150" dirty="0">
                <a:solidFill>
                  <a:srgbClr val="050817"/>
                </a:solidFill>
                <a:latin typeface="Verdana"/>
                <a:cs typeface="Verdana"/>
              </a:rPr>
              <a:t>g</a:t>
            </a:r>
            <a:r>
              <a:rPr sz="2500" spc="20" dirty="0">
                <a:solidFill>
                  <a:srgbClr val="050817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 rot="18900000">
            <a:off x="12622920" y="8583383"/>
            <a:ext cx="1118523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-180" dirty="0">
                <a:solidFill>
                  <a:srgbClr val="050817"/>
                </a:solidFill>
                <a:latin typeface="Verdana"/>
                <a:cs typeface="Verdana"/>
              </a:rPr>
              <a:t>S</a:t>
            </a:r>
            <a:r>
              <a:rPr sz="2500" spc="100" dirty="0">
                <a:solidFill>
                  <a:srgbClr val="050817"/>
                </a:solidFill>
                <a:latin typeface="Verdana"/>
                <a:cs typeface="Verdana"/>
              </a:rPr>
              <a:t>c</a:t>
            </a:r>
            <a:r>
              <a:rPr sz="2500" spc="105" dirty="0">
                <a:solidFill>
                  <a:srgbClr val="050817"/>
                </a:solidFill>
                <a:latin typeface="Verdana"/>
                <a:cs typeface="Verdana"/>
              </a:rPr>
              <a:t>h</a:t>
            </a:r>
            <a:r>
              <a:rPr sz="2500" spc="45" dirty="0">
                <a:solidFill>
                  <a:srgbClr val="050817"/>
                </a:solidFill>
                <a:latin typeface="Verdana"/>
                <a:cs typeface="Verdana"/>
              </a:rPr>
              <a:t>oo</a:t>
            </a:r>
            <a:r>
              <a:rPr sz="2500" spc="-15" dirty="0">
                <a:solidFill>
                  <a:srgbClr val="050817"/>
                </a:solidFill>
                <a:latin typeface="Verdana"/>
                <a:cs typeface="Verdana"/>
              </a:rPr>
              <a:t>l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 rot="18900000">
            <a:off x="13326348" y="8943719"/>
            <a:ext cx="2115649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280" dirty="0">
                <a:solidFill>
                  <a:srgbClr val="050817"/>
                </a:solidFill>
                <a:latin typeface="Verdana"/>
                <a:cs typeface="Verdana"/>
              </a:rPr>
              <a:t>P</a:t>
            </a:r>
            <a:r>
              <a:rPr sz="2500" spc="-70" dirty="0">
                <a:solidFill>
                  <a:srgbClr val="050817"/>
                </a:solidFill>
                <a:latin typeface="Verdana"/>
                <a:cs typeface="Verdana"/>
              </a:rPr>
              <a:t>r</a:t>
            </a:r>
            <a:r>
              <a:rPr sz="2500" spc="45" dirty="0">
                <a:solidFill>
                  <a:srgbClr val="050817"/>
                </a:solidFill>
                <a:latin typeface="Verdana"/>
                <a:cs typeface="Verdana"/>
              </a:rPr>
              <a:t>o</a:t>
            </a:r>
            <a:r>
              <a:rPr sz="2500" spc="-40" dirty="0">
                <a:solidFill>
                  <a:srgbClr val="050817"/>
                </a:solidFill>
                <a:latin typeface="Verdana"/>
                <a:cs typeface="Verdana"/>
              </a:rPr>
              <a:t>f</a:t>
            </a:r>
            <a:r>
              <a:rPr sz="2500" spc="15" dirty="0">
                <a:solidFill>
                  <a:srgbClr val="050817"/>
                </a:solidFill>
                <a:latin typeface="Verdana"/>
                <a:cs typeface="Verdana"/>
              </a:rPr>
              <a:t>e</a:t>
            </a:r>
            <a:r>
              <a:rPr sz="2500" spc="-85" dirty="0">
                <a:solidFill>
                  <a:srgbClr val="050817"/>
                </a:solidFill>
                <a:latin typeface="Verdana"/>
                <a:cs typeface="Verdana"/>
              </a:rPr>
              <a:t>ss</a:t>
            </a:r>
            <a:r>
              <a:rPr sz="2500" spc="-20" dirty="0">
                <a:solidFill>
                  <a:srgbClr val="050817"/>
                </a:solidFill>
                <a:latin typeface="Verdana"/>
                <a:cs typeface="Verdana"/>
              </a:rPr>
              <a:t>i</a:t>
            </a:r>
            <a:r>
              <a:rPr sz="2500" spc="45" dirty="0">
                <a:solidFill>
                  <a:srgbClr val="050817"/>
                </a:solidFill>
                <a:latin typeface="Verdana"/>
                <a:cs typeface="Verdana"/>
              </a:rPr>
              <a:t>o</a:t>
            </a:r>
            <a:r>
              <a:rPr sz="2500" spc="105" dirty="0">
                <a:solidFill>
                  <a:srgbClr val="050817"/>
                </a:solidFill>
                <a:latin typeface="Verdana"/>
                <a:cs typeface="Verdana"/>
              </a:rPr>
              <a:t>n</a:t>
            </a:r>
            <a:r>
              <a:rPr sz="2500" spc="-35" dirty="0">
                <a:solidFill>
                  <a:srgbClr val="050817"/>
                </a:solidFill>
                <a:latin typeface="Verdana"/>
                <a:cs typeface="Verdana"/>
              </a:rPr>
              <a:t>a</a:t>
            </a:r>
            <a:r>
              <a:rPr sz="2500" spc="-20" dirty="0">
                <a:solidFill>
                  <a:srgbClr val="050817"/>
                </a:solidFill>
                <a:latin typeface="Verdana"/>
                <a:cs typeface="Verdana"/>
              </a:rPr>
              <a:t>l</a:t>
            </a:r>
            <a:r>
              <a:rPr sz="2500" spc="-80" dirty="0">
                <a:solidFill>
                  <a:srgbClr val="050817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 rot="18900000">
            <a:off x="15411500" y="8724995"/>
            <a:ext cx="150702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-114" dirty="0">
                <a:solidFill>
                  <a:srgbClr val="050817"/>
                </a:solidFill>
                <a:latin typeface="Verdana"/>
                <a:cs typeface="Verdana"/>
              </a:rPr>
              <a:t>T</a:t>
            </a:r>
            <a:r>
              <a:rPr sz="2500" spc="15" dirty="0">
                <a:solidFill>
                  <a:srgbClr val="050817"/>
                </a:solidFill>
                <a:latin typeface="Verdana"/>
                <a:cs typeface="Verdana"/>
              </a:rPr>
              <a:t>e</a:t>
            </a:r>
            <a:r>
              <a:rPr sz="2500" spc="-35" dirty="0">
                <a:solidFill>
                  <a:srgbClr val="050817"/>
                </a:solidFill>
                <a:latin typeface="Verdana"/>
                <a:cs typeface="Verdana"/>
              </a:rPr>
              <a:t>a</a:t>
            </a:r>
            <a:r>
              <a:rPr sz="2500" spc="100" dirty="0">
                <a:solidFill>
                  <a:srgbClr val="050817"/>
                </a:solidFill>
                <a:latin typeface="Verdana"/>
                <a:cs typeface="Verdana"/>
              </a:rPr>
              <a:t>c</a:t>
            </a:r>
            <a:r>
              <a:rPr sz="2500" spc="105" dirty="0">
                <a:solidFill>
                  <a:srgbClr val="050817"/>
                </a:solidFill>
                <a:latin typeface="Verdana"/>
                <a:cs typeface="Verdana"/>
              </a:rPr>
              <a:t>h</a:t>
            </a:r>
            <a:r>
              <a:rPr sz="2500" spc="-20" dirty="0">
                <a:solidFill>
                  <a:srgbClr val="050817"/>
                </a:solidFill>
                <a:latin typeface="Verdana"/>
                <a:cs typeface="Verdana"/>
              </a:rPr>
              <a:t>i</a:t>
            </a:r>
            <a:r>
              <a:rPr sz="2500" spc="105" dirty="0">
                <a:solidFill>
                  <a:srgbClr val="050817"/>
                </a:solidFill>
                <a:latin typeface="Verdana"/>
                <a:cs typeface="Verdana"/>
              </a:rPr>
              <a:t>n</a:t>
            </a:r>
            <a:r>
              <a:rPr sz="2500" spc="155" dirty="0">
                <a:solidFill>
                  <a:srgbClr val="050817"/>
                </a:solidFill>
                <a:latin typeface="Verdana"/>
                <a:cs typeface="Verdana"/>
              </a:rPr>
              <a:t>g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162907" y="1917025"/>
            <a:ext cx="6096635" cy="6104255"/>
            <a:chOff x="11162907" y="1917025"/>
            <a:chExt cx="6096635" cy="6104255"/>
          </a:xfrm>
        </p:grpSpPr>
        <p:sp>
          <p:nvSpPr>
            <p:cNvPr id="16" name="object 16"/>
            <p:cNvSpPr/>
            <p:nvPr/>
          </p:nvSpPr>
          <p:spPr>
            <a:xfrm>
              <a:off x="11162907" y="1917026"/>
              <a:ext cx="6096635" cy="4072254"/>
            </a:xfrm>
            <a:custGeom>
              <a:avLst/>
              <a:gdLst/>
              <a:ahLst/>
              <a:cxnLst/>
              <a:rect l="l" t="t" r="r" b="b"/>
              <a:pathLst>
                <a:path w="6096634" h="4072254">
                  <a:moveTo>
                    <a:pt x="6096381" y="4064266"/>
                  </a:moveTo>
                  <a:lnTo>
                    <a:pt x="0" y="4064266"/>
                  </a:lnTo>
                  <a:lnTo>
                    <a:pt x="0" y="4071797"/>
                  </a:lnTo>
                  <a:lnTo>
                    <a:pt x="6096381" y="4071797"/>
                  </a:lnTo>
                  <a:lnTo>
                    <a:pt x="6096381" y="4064266"/>
                  </a:lnTo>
                  <a:close/>
                </a:path>
                <a:path w="6096634" h="4072254">
                  <a:moveTo>
                    <a:pt x="6096381" y="2032139"/>
                  </a:moveTo>
                  <a:lnTo>
                    <a:pt x="0" y="2032139"/>
                  </a:lnTo>
                  <a:lnTo>
                    <a:pt x="0" y="2039658"/>
                  </a:lnTo>
                  <a:lnTo>
                    <a:pt x="6096381" y="2039658"/>
                  </a:lnTo>
                  <a:lnTo>
                    <a:pt x="6096381" y="2032139"/>
                  </a:lnTo>
                  <a:close/>
                </a:path>
                <a:path w="6096634" h="4072254">
                  <a:moveTo>
                    <a:pt x="6096381" y="0"/>
                  </a:moveTo>
                  <a:lnTo>
                    <a:pt x="0" y="0"/>
                  </a:lnTo>
                  <a:lnTo>
                    <a:pt x="0" y="7531"/>
                  </a:lnTo>
                  <a:lnTo>
                    <a:pt x="6096381" y="7531"/>
                  </a:lnTo>
                  <a:lnTo>
                    <a:pt x="6096381" y="0"/>
                  </a:lnTo>
                  <a:close/>
                </a:path>
              </a:pathLst>
            </a:custGeom>
            <a:solidFill>
              <a:srgbClr val="050817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62907" y="8013419"/>
              <a:ext cx="6096635" cy="7620"/>
            </a:xfrm>
            <a:custGeom>
              <a:avLst/>
              <a:gdLst/>
              <a:ahLst/>
              <a:cxnLst/>
              <a:rect l="l" t="t" r="r" b="b"/>
              <a:pathLst>
                <a:path w="6096634" h="7620">
                  <a:moveTo>
                    <a:pt x="6096392" y="7525"/>
                  </a:moveTo>
                  <a:lnTo>
                    <a:pt x="0" y="7525"/>
                  </a:lnTo>
                  <a:lnTo>
                    <a:pt x="0" y="0"/>
                  </a:lnTo>
                  <a:lnTo>
                    <a:pt x="6096392" y="0"/>
                  </a:lnTo>
                  <a:lnTo>
                    <a:pt x="6096392" y="7525"/>
                  </a:lnTo>
                  <a:close/>
                </a:path>
              </a:pathLst>
            </a:custGeom>
            <a:solidFill>
              <a:srgbClr val="05081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62907" y="6390474"/>
              <a:ext cx="5146675" cy="1626870"/>
            </a:xfrm>
            <a:custGeom>
              <a:avLst/>
              <a:gdLst/>
              <a:ahLst/>
              <a:cxnLst/>
              <a:rect l="l" t="t" r="r" b="b"/>
              <a:pathLst>
                <a:path w="5146675" h="1626870">
                  <a:moveTo>
                    <a:pt x="459892" y="36791"/>
                  </a:moveTo>
                  <a:lnTo>
                    <a:pt x="456996" y="22479"/>
                  </a:lnTo>
                  <a:lnTo>
                    <a:pt x="449110" y="10782"/>
                  </a:lnTo>
                  <a:lnTo>
                    <a:pt x="437413" y="2895"/>
                  </a:lnTo>
                  <a:lnTo>
                    <a:pt x="423100" y="0"/>
                  </a:lnTo>
                  <a:lnTo>
                    <a:pt x="36779" y="0"/>
                  </a:lnTo>
                  <a:lnTo>
                    <a:pt x="22466" y="2895"/>
                  </a:lnTo>
                  <a:lnTo>
                    <a:pt x="10769" y="10782"/>
                  </a:lnTo>
                  <a:lnTo>
                    <a:pt x="2882" y="22479"/>
                  </a:lnTo>
                  <a:lnTo>
                    <a:pt x="0" y="36791"/>
                  </a:lnTo>
                  <a:lnTo>
                    <a:pt x="0" y="1626717"/>
                  </a:lnTo>
                  <a:lnTo>
                    <a:pt x="459892" y="1626717"/>
                  </a:lnTo>
                  <a:lnTo>
                    <a:pt x="459892" y="36791"/>
                  </a:lnTo>
                  <a:close/>
                </a:path>
                <a:path w="5146675" h="1626870">
                  <a:moveTo>
                    <a:pt x="2022094" y="1154747"/>
                  </a:moveTo>
                  <a:lnTo>
                    <a:pt x="2019198" y="1140421"/>
                  </a:lnTo>
                  <a:lnTo>
                    <a:pt x="2011311" y="1128737"/>
                  </a:lnTo>
                  <a:lnTo>
                    <a:pt x="1999615" y="1120851"/>
                  </a:lnTo>
                  <a:lnTo>
                    <a:pt x="1985302" y="1117955"/>
                  </a:lnTo>
                  <a:lnTo>
                    <a:pt x="1598980" y="1117955"/>
                  </a:lnTo>
                  <a:lnTo>
                    <a:pt x="1584667" y="1120851"/>
                  </a:lnTo>
                  <a:lnTo>
                    <a:pt x="1572971" y="1128737"/>
                  </a:lnTo>
                  <a:lnTo>
                    <a:pt x="1565084" y="1140421"/>
                  </a:lnTo>
                  <a:lnTo>
                    <a:pt x="1562188" y="1154747"/>
                  </a:lnTo>
                  <a:lnTo>
                    <a:pt x="1562188" y="1626717"/>
                  </a:lnTo>
                  <a:lnTo>
                    <a:pt x="2022094" y="1626717"/>
                  </a:lnTo>
                  <a:lnTo>
                    <a:pt x="2022094" y="1154747"/>
                  </a:lnTo>
                  <a:close/>
                </a:path>
                <a:path w="5146675" h="1626870">
                  <a:moveTo>
                    <a:pt x="3584283" y="544106"/>
                  </a:moveTo>
                  <a:lnTo>
                    <a:pt x="3581400" y="529780"/>
                  </a:lnTo>
                  <a:lnTo>
                    <a:pt x="3573513" y="518096"/>
                  </a:lnTo>
                  <a:lnTo>
                    <a:pt x="3561816" y="510209"/>
                  </a:lnTo>
                  <a:lnTo>
                    <a:pt x="3547503" y="507314"/>
                  </a:lnTo>
                  <a:lnTo>
                    <a:pt x="3161182" y="507314"/>
                  </a:lnTo>
                  <a:lnTo>
                    <a:pt x="3146869" y="510209"/>
                  </a:lnTo>
                  <a:lnTo>
                    <a:pt x="3135172" y="518096"/>
                  </a:lnTo>
                  <a:lnTo>
                    <a:pt x="3127286" y="529780"/>
                  </a:lnTo>
                  <a:lnTo>
                    <a:pt x="3124390" y="544106"/>
                  </a:lnTo>
                  <a:lnTo>
                    <a:pt x="3124390" y="1626717"/>
                  </a:lnTo>
                  <a:lnTo>
                    <a:pt x="3584283" y="1626717"/>
                  </a:lnTo>
                  <a:lnTo>
                    <a:pt x="3584283" y="544106"/>
                  </a:lnTo>
                  <a:close/>
                </a:path>
                <a:path w="5146675" h="1626870">
                  <a:moveTo>
                    <a:pt x="5146484" y="1255826"/>
                  </a:moveTo>
                  <a:lnTo>
                    <a:pt x="5143601" y="1241501"/>
                  </a:lnTo>
                  <a:lnTo>
                    <a:pt x="5135715" y="1229804"/>
                  </a:lnTo>
                  <a:lnTo>
                    <a:pt x="5124018" y="1221917"/>
                  </a:lnTo>
                  <a:lnTo>
                    <a:pt x="5109692" y="1219034"/>
                  </a:lnTo>
                  <a:lnTo>
                    <a:pt x="4723384" y="1219034"/>
                  </a:lnTo>
                  <a:lnTo>
                    <a:pt x="4709071" y="1221917"/>
                  </a:lnTo>
                  <a:lnTo>
                    <a:pt x="4697374" y="1229804"/>
                  </a:lnTo>
                  <a:lnTo>
                    <a:pt x="4689487" y="1241501"/>
                  </a:lnTo>
                  <a:lnTo>
                    <a:pt x="4686592" y="1255826"/>
                  </a:lnTo>
                  <a:lnTo>
                    <a:pt x="4686592" y="1626717"/>
                  </a:lnTo>
                  <a:lnTo>
                    <a:pt x="5146484" y="1626717"/>
                  </a:lnTo>
                  <a:lnTo>
                    <a:pt x="5146484" y="1255826"/>
                  </a:lnTo>
                  <a:close/>
                </a:path>
              </a:pathLst>
            </a:custGeom>
            <a:solidFill>
              <a:srgbClr val="1D20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37849" y="5373788"/>
              <a:ext cx="5146675" cy="2643505"/>
            </a:xfrm>
            <a:custGeom>
              <a:avLst/>
              <a:gdLst/>
              <a:ahLst/>
              <a:cxnLst/>
              <a:rect l="l" t="t" r="r" b="b"/>
              <a:pathLst>
                <a:path w="5146675" h="2643504">
                  <a:moveTo>
                    <a:pt x="459892" y="36791"/>
                  </a:moveTo>
                  <a:lnTo>
                    <a:pt x="456996" y="22466"/>
                  </a:lnTo>
                  <a:lnTo>
                    <a:pt x="449122" y="10769"/>
                  </a:lnTo>
                  <a:lnTo>
                    <a:pt x="437426" y="2882"/>
                  </a:lnTo>
                  <a:lnTo>
                    <a:pt x="423100" y="0"/>
                  </a:lnTo>
                  <a:lnTo>
                    <a:pt x="36791" y="0"/>
                  </a:lnTo>
                  <a:lnTo>
                    <a:pt x="22466" y="2882"/>
                  </a:lnTo>
                  <a:lnTo>
                    <a:pt x="10769" y="10769"/>
                  </a:lnTo>
                  <a:lnTo>
                    <a:pt x="2895" y="22466"/>
                  </a:lnTo>
                  <a:lnTo>
                    <a:pt x="0" y="36791"/>
                  </a:lnTo>
                  <a:lnTo>
                    <a:pt x="0" y="2643403"/>
                  </a:lnTo>
                  <a:lnTo>
                    <a:pt x="459892" y="2643403"/>
                  </a:lnTo>
                  <a:lnTo>
                    <a:pt x="459892" y="36791"/>
                  </a:lnTo>
                  <a:close/>
                </a:path>
                <a:path w="5146675" h="2643504">
                  <a:moveTo>
                    <a:pt x="2022094" y="1459179"/>
                  </a:moveTo>
                  <a:lnTo>
                    <a:pt x="2019198" y="1444853"/>
                  </a:lnTo>
                  <a:lnTo>
                    <a:pt x="2011324" y="1433156"/>
                  </a:lnTo>
                  <a:lnTo>
                    <a:pt x="1999627" y="1425270"/>
                  </a:lnTo>
                  <a:lnTo>
                    <a:pt x="1985302" y="1422387"/>
                  </a:lnTo>
                  <a:lnTo>
                    <a:pt x="1598993" y="1422387"/>
                  </a:lnTo>
                  <a:lnTo>
                    <a:pt x="1584667" y="1425270"/>
                  </a:lnTo>
                  <a:lnTo>
                    <a:pt x="1572971" y="1433156"/>
                  </a:lnTo>
                  <a:lnTo>
                    <a:pt x="1565097" y="1444853"/>
                  </a:lnTo>
                  <a:lnTo>
                    <a:pt x="1562201" y="1459179"/>
                  </a:lnTo>
                  <a:lnTo>
                    <a:pt x="1562201" y="2643403"/>
                  </a:lnTo>
                  <a:lnTo>
                    <a:pt x="2022094" y="2643403"/>
                  </a:lnTo>
                  <a:lnTo>
                    <a:pt x="2022094" y="1459179"/>
                  </a:lnTo>
                  <a:close/>
                </a:path>
                <a:path w="5146675" h="2643504">
                  <a:moveTo>
                    <a:pt x="3584295" y="644918"/>
                  </a:moveTo>
                  <a:lnTo>
                    <a:pt x="3581400" y="630605"/>
                  </a:lnTo>
                  <a:lnTo>
                    <a:pt x="3573513" y="618909"/>
                  </a:lnTo>
                  <a:lnTo>
                    <a:pt x="3561829" y="611022"/>
                  </a:lnTo>
                  <a:lnTo>
                    <a:pt x="3547503" y="608126"/>
                  </a:lnTo>
                  <a:lnTo>
                    <a:pt x="3161195" y="608126"/>
                  </a:lnTo>
                  <a:lnTo>
                    <a:pt x="3146869" y="611022"/>
                  </a:lnTo>
                  <a:lnTo>
                    <a:pt x="3135172" y="618909"/>
                  </a:lnTo>
                  <a:lnTo>
                    <a:pt x="3127286" y="630605"/>
                  </a:lnTo>
                  <a:lnTo>
                    <a:pt x="3124403" y="644918"/>
                  </a:lnTo>
                  <a:lnTo>
                    <a:pt x="3124403" y="2643403"/>
                  </a:lnTo>
                  <a:lnTo>
                    <a:pt x="3584295" y="2643403"/>
                  </a:lnTo>
                  <a:lnTo>
                    <a:pt x="3584295" y="644918"/>
                  </a:lnTo>
                  <a:close/>
                </a:path>
                <a:path w="5146675" h="2643504">
                  <a:moveTo>
                    <a:pt x="5146497" y="1864829"/>
                  </a:moveTo>
                  <a:lnTo>
                    <a:pt x="5143601" y="1850504"/>
                  </a:lnTo>
                  <a:lnTo>
                    <a:pt x="5135715" y="1838807"/>
                  </a:lnTo>
                  <a:lnTo>
                    <a:pt x="5124031" y="1830933"/>
                  </a:lnTo>
                  <a:lnTo>
                    <a:pt x="5109705" y="1828038"/>
                  </a:lnTo>
                  <a:lnTo>
                    <a:pt x="4723396" y="1828038"/>
                  </a:lnTo>
                  <a:lnTo>
                    <a:pt x="4709071" y="1830933"/>
                  </a:lnTo>
                  <a:lnTo>
                    <a:pt x="4697374" y="1838807"/>
                  </a:lnTo>
                  <a:lnTo>
                    <a:pt x="4689487" y="1850504"/>
                  </a:lnTo>
                  <a:lnTo>
                    <a:pt x="4686605" y="1864829"/>
                  </a:lnTo>
                  <a:lnTo>
                    <a:pt x="4686605" y="2643403"/>
                  </a:lnTo>
                  <a:lnTo>
                    <a:pt x="5146497" y="2643403"/>
                  </a:lnTo>
                  <a:lnTo>
                    <a:pt x="5146497" y="1864829"/>
                  </a:lnTo>
                  <a:close/>
                </a:path>
              </a:pathLst>
            </a:custGeom>
            <a:solidFill>
              <a:srgbClr val="747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12791" y="1917026"/>
              <a:ext cx="5146675" cy="6100445"/>
            </a:xfrm>
            <a:custGeom>
              <a:avLst/>
              <a:gdLst/>
              <a:ahLst/>
              <a:cxnLst/>
              <a:rect l="l" t="t" r="r" b="b"/>
              <a:pathLst>
                <a:path w="5146675" h="6100445">
                  <a:moveTo>
                    <a:pt x="459905" y="36791"/>
                  </a:moveTo>
                  <a:lnTo>
                    <a:pt x="457009" y="22479"/>
                  </a:lnTo>
                  <a:lnTo>
                    <a:pt x="449122" y="10782"/>
                  </a:lnTo>
                  <a:lnTo>
                    <a:pt x="437426" y="2895"/>
                  </a:lnTo>
                  <a:lnTo>
                    <a:pt x="423113" y="0"/>
                  </a:lnTo>
                  <a:lnTo>
                    <a:pt x="36791" y="0"/>
                  </a:lnTo>
                  <a:lnTo>
                    <a:pt x="22479" y="2895"/>
                  </a:lnTo>
                  <a:lnTo>
                    <a:pt x="10782" y="10782"/>
                  </a:lnTo>
                  <a:lnTo>
                    <a:pt x="2895" y="22479"/>
                  </a:lnTo>
                  <a:lnTo>
                    <a:pt x="0" y="36791"/>
                  </a:lnTo>
                  <a:lnTo>
                    <a:pt x="0" y="6100165"/>
                  </a:lnTo>
                  <a:lnTo>
                    <a:pt x="459905" y="6100165"/>
                  </a:lnTo>
                  <a:lnTo>
                    <a:pt x="459905" y="36791"/>
                  </a:lnTo>
                  <a:close/>
                </a:path>
                <a:path w="5146675" h="6100445">
                  <a:moveTo>
                    <a:pt x="2022106" y="3491420"/>
                  </a:moveTo>
                  <a:lnTo>
                    <a:pt x="2019211" y="3477095"/>
                  </a:lnTo>
                  <a:lnTo>
                    <a:pt x="2011324" y="3465398"/>
                  </a:lnTo>
                  <a:lnTo>
                    <a:pt x="1999627" y="3457524"/>
                  </a:lnTo>
                  <a:lnTo>
                    <a:pt x="1985314" y="3454628"/>
                  </a:lnTo>
                  <a:lnTo>
                    <a:pt x="1598993" y="3454628"/>
                  </a:lnTo>
                  <a:lnTo>
                    <a:pt x="1584680" y="3457524"/>
                  </a:lnTo>
                  <a:lnTo>
                    <a:pt x="1572983" y="3465398"/>
                  </a:lnTo>
                  <a:lnTo>
                    <a:pt x="1565097" y="3477095"/>
                  </a:lnTo>
                  <a:lnTo>
                    <a:pt x="1562201" y="3491420"/>
                  </a:lnTo>
                  <a:lnTo>
                    <a:pt x="1562201" y="6100165"/>
                  </a:lnTo>
                  <a:lnTo>
                    <a:pt x="2022106" y="6100165"/>
                  </a:lnTo>
                  <a:lnTo>
                    <a:pt x="2022106" y="3491420"/>
                  </a:lnTo>
                  <a:close/>
                </a:path>
                <a:path w="5146675" h="6100445">
                  <a:moveTo>
                    <a:pt x="3584295" y="3694633"/>
                  </a:moveTo>
                  <a:lnTo>
                    <a:pt x="3581412" y="3680307"/>
                  </a:lnTo>
                  <a:lnTo>
                    <a:pt x="3573526" y="3668611"/>
                  </a:lnTo>
                  <a:lnTo>
                    <a:pt x="3561829" y="3660737"/>
                  </a:lnTo>
                  <a:lnTo>
                    <a:pt x="3547516" y="3657841"/>
                  </a:lnTo>
                  <a:lnTo>
                    <a:pt x="3161195" y="3657841"/>
                  </a:lnTo>
                  <a:lnTo>
                    <a:pt x="3146882" y="3660737"/>
                  </a:lnTo>
                  <a:lnTo>
                    <a:pt x="3135185" y="3668611"/>
                  </a:lnTo>
                  <a:lnTo>
                    <a:pt x="3127298" y="3680307"/>
                  </a:lnTo>
                  <a:lnTo>
                    <a:pt x="3124403" y="3694633"/>
                  </a:lnTo>
                  <a:lnTo>
                    <a:pt x="3124403" y="6100165"/>
                  </a:lnTo>
                  <a:lnTo>
                    <a:pt x="3584295" y="6100165"/>
                  </a:lnTo>
                  <a:lnTo>
                    <a:pt x="3584295" y="3694633"/>
                  </a:lnTo>
                  <a:close/>
                </a:path>
                <a:path w="5146675" h="6100445">
                  <a:moveTo>
                    <a:pt x="5146497" y="4913909"/>
                  </a:moveTo>
                  <a:lnTo>
                    <a:pt x="5143614" y="4899584"/>
                  </a:lnTo>
                  <a:lnTo>
                    <a:pt x="5135727" y="4887900"/>
                  </a:lnTo>
                  <a:lnTo>
                    <a:pt x="5124031" y="4880013"/>
                  </a:lnTo>
                  <a:lnTo>
                    <a:pt x="5109705" y="4877117"/>
                  </a:lnTo>
                  <a:lnTo>
                    <a:pt x="4723396" y="4877117"/>
                  </a:lnTo>
                  <a:lnTo>
                    <a:pt x="4709071" y="4880013"/>
                  </a:lnTo>
                  <a:lnTo>
                    <a:pt x="4697387" y="4887900"/>
                  </a:lnTo>
                  <a:lnTo>
                    <a:pt x="4689500" y="4899584"/>
                  </a:lnTo>
                  <a:lnTo>
                    <a:pt x="4686605" y="4913909"/>
                  </a:lnTo>
                  <a:lnTo>
                    <a:pt x="4686605" y="6100165"/>
                  </a:lnTo>
                  <a:lnTo>
                    <a:pt x="5146497" y="6100165"/>
                  </a:lnTo>
                  <a:lnTo>
                    <a:pt x="5146497" y="4913909"/>
                  </a:lnTo>
                  <a:close/>
                </a:path>
              </a:pathLst>
            </a:custGeom>
            <a:solidFill>
              <a:srgbClr val="704D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154237" y="1699757"/>
            <a:ext cx="7797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615" dirty="0">
                <a:solidFill>
                  <a:srgbClr val="050817"/>
                </a:solidFill>
                <a:latin typeface="Verdana"/>
                <a:cs typeface="Verdana"/>
              </a:rPr>
              <a:t>&gt;&gt;</a:t>
            </a:r>
            <a:r>
              <a:rPr sz="2500" spc="-185" dirty="0">
                <a:solidFill>
                  <a:srgbClr val="050817"/>
                </a:solidFill>
                <a:latin typeface="Verdana"/>
                <a:cs typeface="Verdana"/>
              </a:rPr>
              <a:t>3</a:t>
            </a:r>
            <a:r>
              <a:rPr sz="2500" spc="65" dirty="0">
                <a:solidFill>
                  <a:srgbClr val="050817"/>
                </a:solidFill>
                <a:latin typeface="Verdana"/>
                <a:cs typeface="Verdana"/>
              </a:rPr>
              <a:t>0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52897" y="3731890"/>
            <a:ext cx="7810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615" dirty="0">
                <a:solidFill>
                  <a:srgbClr val="050817"/>
                </a:solidFill>
                <a:latin typeface="Verdana"/>
                <a:cs typeface="Verdana"/>
              </a:rPr>
              <a:t>&gt;&gt;</a:t>
            </a:r>
            <a:r>
              <a:rPr sz="2500" spc="-175" dirty="0">
                <a:solidFill>
                  <a:srgbClr val="050817"/>
                </a:solidFill>
                <a:latin typeface="Verdana"/>
                <a:cs typeface="Verdana"/>
              </a:rPr>
              <a:t>2</a:t>
            </a:r>
            <a:r>
              <a:rPr sz="2500" spc="65" dirty="0">
                <a:solidFill>
                  <a:srgbClr val="050817"/>
                </a:solidFill>
                <a:latin typeface="Verdana"/>
                <a:cs typeface="Verdana"/>
              </a:rPr>
              <a:t>0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18682" y="5838047"/>
            <a:ext cx="7797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615" dirty="0">
                <a:solidFill>
                  <a:srgbClr val="050817"/>
                </a:solidFill>
                <a:latin typeface="Verdana"/>
                <a:cs typeface="Verdana"/>
              </a:rPr>
              <a:t>&gt;&gt;</a:t>
            </a:r>
            <a:r>
              <a:rPr sz="2500" spc="-695" dirty="0">
                <a:solidFill>
                  <a:srgbClr val="050817"/>
                </a:solidFill>
                <a:latin typeface="Verdana"/>
                <a:cs typeface="Verdana"/>
              </a:rPr>
              <a:t>1</a:t>
            </a:r>
            <a:r>
              <a:rPr sz="2500" spc="65" dirty="0">
                <a:solidFill>
                  <a:srgbClr val="050817"/>
                </a:solidFill>
                <a:latin typeface="Verdana"/>
                <a:cs typeface="Verdana"/>
              </a:rPr>
              <a:t>0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33249" y="7796150"/>
            <a:ext cx="6007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615" dirty="0">
                <a:solidFill>
                  <a:srgbClr val="050817"/>
                </a:solidFill>
                <a:latin typeface="Verdana"/>
                <a:cs typeface="Verdana"/>
              </a:rPr>
              <a:t>&gt;&gt;</a:t>
            </a:r>
            <a:r>
              <a:rPr sz="2500" spc="65" dirty="0">
                <a:solidFill>
                  <a:srgbClr val="050817"/>
                </a:solidFill>
                <a:latin typeface="Verdana"/>
                <a:cs typeface="Verdana"/>
              </a:rPr>
              <a:t>0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016000" y="981474"/>
            <a:ext cx="5217160" cy="782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950" b="1" spc="210" dirty="0">
                <a:solidFill>
                  <a:srgbClr val="90B8D5"/>
                </a:solidFill>
                <a:latin typeface="Tahoma"/>
                <a:cs typeface="Tahoma"/>
              </a:rPr>
              <a:t>FUTURE</a:t>
            </a:r>
            <a:r>
              <a:rPr sz="4950" b="1" spc="-65" dirty="0">
                <a:solidFill>
                  <a:srgbClr val="90B8D5"/>
                </a:solidFill>
                <a:latin typeface="Tahoma"/>
                <a:cs typeface="Tahoma"/>
              </a:rPr>
              <a:t> </a:t>
            </a:r>
            <a:r>
              <a:rPr sz="4950" b="1" spc="200" dirty="0">
                <a:solidFill>
                  <a:srgbClr val="90B8D5"/>
                </a:solidFill>
                <a:latin typeface="Tahoma"/>
                <a:cs typeface="Tahoma"/>
              </a:rPr>
              <a:t>TREND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6000" y="2727503"/>
            <a:ext cx="688848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2800" spc="-30" dirty="0">
                <a:solidFill>
                  <a:srgbClr val="90B8D5"/>
                </a:solidFill>
                <a:latin typeface="Verdana"/>
                <a:cs typeface="Verdana"/>
              </a:rPr>
              <a:t>Definitely, </a:t>
            </a:r>
            <a:r>
              <a:rPr sz="2800" dirty="0">
                <a:solidFill>
                  <a:srgbClr val="90B8D5"/>
                </a:solidFill>
                <a:latin typeface="Verdana"/>
                <a:cs typeface="Verdana"/>
              </a:rPr>
              <a:t>by </a:t>
            </a:r>
            <a:r>
              <a:rPr sz="2800" spc="55" dirty="0">
                <a:solidFill>
                  <a:srgbClr val="90B8D5"/>
                </a:solidFill>
                <a:latin typeface="Verdana"/>
                <a:cs typeface="Verdana"/>
              </a:rPr>
              <a:t>the </a:t>
            </a:r>
            <a:r>
              <a:rPr sz="2800" spc="65" dirty="0">
                <a:solidFill>
                  <a:srgbClr val="90B8D5"/>
                </a:solidFill>
                <a:latin typeface="Verdana"/>
                <a:cs typeface="Verdana"/>
              </a:rPr>
              <a:t>graph </a:t>
            </a:r>
            <a:r>
              <a:rPr sz="2800" spc="5" dirty="0">
                <a:solidFill>
                  <a:srgbClr val="90B8D5"/>
                </a:solidFill>
                <a:latin typeface="Verdana"/>
                <a:cs typeface="Verdana"/>
              </a:rPr>
              <a:t>it </a:t>
            </a:r>
            <a:r>
              <a:rPr sz="2800" spc="-55" dirty="0">
                <a:solidFill>
                  <a:srgbClr val="90B8D5"/>
                </a:solidFill>
                <a:latin typeface="Verdana"/>
                <a:cs typeface="Verdana"/>
              </a:rPr>
              <a:t>is </a:t>
            </a:r>
            <a:r>
              <a:rPr sz="2800" spc="75" dirty="0">
                <a:solidFill>
                  <a:srgbClr val="90B8D5"/>
                </a:solidFill>
                <a:latin typeface="Verdana"/>
                <a:cs typeface="Verdana"/>
              </a:rPr>
              <a:t>depicted </a:t>
            </a:r>
            <a:r>
              <a:rPr sz="2800" spc="-969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90B8D5"/>
                </a:solidFill>
                <a:latin typeface="Verdana"/>
                <a:cs typeface="Verdana"/>
              </a:rPr>
              <a:t>there </a:t>
            </a:r>
            <a:r>
              <a:rPr sz="2800" spc="-55" dirty="0">
                <a:solidFill>
                  <a:srgbClr val="90B8D5"/>
                </a:solidFill>
                <a:latin typeface="Verdana"/>
                <a:cs typeface="Verdana"/>
              </a:rPr>
              <a:t>is </a:t>
            </a:r>
            <a:r>
              <a:rPr sz="2800" spc="-30" dirty="0">
                <a:solidFill>
                  <a:srgbClr val="90B8D5"/>
                </a:solidFill>
                <a:latin typeface="Verdana"/>
                <a:cs typeface="Verdana"/>
              </a:rPr>
              <a:t>a </a:t>
            </a:r>
            <a:r>
              <a:rPr sz="2800" spc="70" dirty="0">
                <a:solidFill>
                  <a:srgbClr val="90B8D5"/>
                </a:solidFill>
                <a:latin typeface="Verdana"/>
                <a:cs typeface="Verdana"/>
              </a:rPr>
              <a:t>bigger </a:t>
            </a:r>
            <a:r>
              <a:rPr sz="2800" spc="30" dirty="0">
                <a:solidFill>
                  <a:srgbClr val="90B8D5"/>
                </a:solidFill>
                <a:latin typeface="Verdana"/>
                <a:cs typeface="Verdana"/>
              </a:rPr>
              <a:t>market </a:t>
            </a:r>
            <a:r>
              <a:rPr sz="2800" spc="-20" dirty="0">
                <a:solidFill>
                  <a:srgbClr val="90B8D5"/>
                </a:solidFill>
                <a:latin typeface="Verdana"/>
                <a:cs typeface="Verdana"/>
              </a:rPr>
              <a:t>for </a:t>
            </a:r>
            <a:r>
              <a:rPr sz="2800" spc="45" dirty="0">
                <a:solidFill>
                  <a:srgbClr val="90B8D5"/>
                </a:solidFill>
                <a:latin typeface="Verdana"/>
                <a:cs typeface="Verdana"/>
              </a:rPr>
              <a:t>college </a:t>
            </a:r>
            <a:r>
              <a:rPr sz="2800" spc="50" dirty="0">
                <a:solidFill>
                  <a:srgbClr val="90B8D5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90B8D5"/>
                </a:solidFill>
                <a:latin typeface="Verdana"/>
                <a:cs typeface="Verdana"/>
              </a:rPr>
              <a:t>students.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4046" y="8847120"/>
            <a:ext cx="1523999" cy="143987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17823" y="0"/>
            <a:ext cx="1270176" cy="133328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202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764</Words>
  <Application>Microsoft Office PowerPoint</Application>
  <PresentationFormat>Custom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Microsoft JhengHei</vt:lpstr>
      <vt:lpstr>Arial</vt:lpstr>
      <vt:lpstr>Calibri</vt:lpstr>
      <vt:lpstr>Cambria</vt:lpstr>
      <vt:lpstr>Georgia</vt:lpstr>
      <vt:lpstr>Lucida Sans Unicode</vt:lpstr>
      <vt:lpstr>Tahoma</vt:lpstr>
      <vt:lpstr>Times New Roman</vt:lpstr>
      <vt:lpstr>Trebuchet MS</vt:lpstr>
      <vt:lpstr>Verdana</vt:lpstr>
      <vt:lpstr>Office Theme</vt:lpstr>
      <vt:lpstr>PowerPoint Presentation</vt:lpstr>
      <vt:lpstr>Content</vt:lpstr>
      <vt:lpstr>Idea To Provide education to all aspiring  candidates across every DISTRICTS  in  TAMILNADU at Affordable  COST</vt:lpstr>
      <vt:lpstr>PROGRESS 1</vt:lpstr>
      <vt:lpstr>SWOT ANALYSIS</vt:lpstr>
      <vt:lpstr>Target Audience</vt:lpstr>
      <vt:lpstr>MARKETI NG CHANNEL</vt:lpstr>
      <vt:lpstr>PowerPoint Presentation</vt:lpstr>
      <vt:lpstr>FUTURE TREND</vt:lpstr>
      <vt:lpstr>PowerPoint Presentation</vt:lpstr>
      <vt:lpstr>FUTURE 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- Up Proposal</dc:title>
  <dc:creator>Gowseik Bablu</dc:creator>
  <cp:keywords>DAFr-MlgytY,BAFU5Z-FsDY</cp:keywords>
  <cp:lastModifiedBy>Gowseik V</cp:lastModifiedBy>
  <cp:revision>7</cp:revision>
  <dcterms:created xsi:type="dcterms:W3CDTF">2023-08-19T18:09:04Z</dcterms:created>
  <dcterms:modified xsi:type="dcterms:W3CDTF">2023-09-18T15:50:47Z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2023-08-19T00:00:00Z</vt:filetime>
  </property>
</Properties>
</file>