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743200" y="2209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53000" y="3429000"/>
            <a:ext cx="5800851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8763" indent="-179388">
              <a:lnSpc>
                <a:spcPct val="100000"/>
              </a:lnSpc>
              <a:spcBef>
                <a:spcPts val="130"/>
              </a:spcBef>
            </a:pP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Submitted By</a:t>
            </a:r>
            <a:br>
              <a:rPr lang="en-IN" b="1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IN" sz="2400" spc="15" dirty="0" err="1" smtClean="0">
                <a:latin typeface="Times New Roman" pitchFamily="18" charset="0"/>
                <a:cs typeface="Times New Roman" pitchFamily="18" charset="0"/>
              </a:rPr>
              <a:t>Gowshika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err="1" smtClean="0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962821205021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Dept: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endParaRPr sz="2400" spc="1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04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Expression Detection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Neural Networks(CNN)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1430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Gather a diverse dataset of human facial images labeled with emotions (happy, sad, neutral, etc.).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Preprocess the images by resizing, normalizing pixel values, and augmenting data for improved model generalization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 Development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Neural Network (CNN) architecture for emotion recognition.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the CNN model using the preprocessed dataset, optimizing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accuracy and performance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Evaluation and Deployment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trained model's performance using validation and test datasets, analyzing metrics like accuracy and loss.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 the model for real-time emotion recognition applications, ensuring seamless integration and usability.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609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 descr="op 2.PNG"/>
          <p:cNvPicPr>
            <a:picLocks noChangeAspect="1"/>
          </p:cNvPicPr>
          <p:nvPr/>
        </p:nvPicPr>
        <p:blipFill>
          <a:blip r:embed="rId3"/>
          <a:srcRect r="45108"/>
          <a:stretch>
            <a:fillRect/>
          </a:stretch>
        </p:blipFill>
        <p:spPr>
          <a:xfrm>
            <a:off x="609600" y="1600200"/>
            <a:ext cx="3419910" cy="3305637"/>
          </a:xfrm>
          <a:prstGeom prst="rect">
            <a:avLst/>
          </a:prstGeom>
        </p:spPr>
      </p:pic>
      <p:pic>
        <p:nvPicPr>
          <p:cNvPr id="15" name="Picture 14" descr="op.PNG"/>
          <p:cNvPicPr>
            <a:picLocks noChangeAspect="1"/>
          </p:cNvPicPr>
          <p:nvPr/>
        </p:nvPicPr>
        <p:blipFill>
          <a:blip r:embed="rId4"/>
          <a:srcRect r="42847"/>
          <a:stretch>
            <a:fillRect/>
          </a:stretch>
        </p:blipFill>
        <p:spPr>
          <a:xfrm>
            <a:off x="4876800" y="1600200"/>
            <a:ext cx="3653284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2590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Expression Detection using</a:t>
            </a:r>
          </a:p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CNN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1981200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Solutions and Proposition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541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CNN-based emotion recognition model that can accurately classify human emotions (e.g., happy, sad, neutral) from facial images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model using a labeled dataset and evaluate its performance to achieve high accuracy in emotion prediction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the trained model for future use in real-time emotion recognition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133600"/>
            <a:ext cx="751522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project aims to develop an emotion recognition system using CNN and image data, capable of detecting emotions like happiness, sadness, and neutrality from human facial expressions.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training and testing on a labeled dataset, the system will learn to accurately classify emotions, facilitating applications in mood detection, human-computer interaction, and sentiment analysis.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model's performance will be evaluated for accuracy and robustness, and the trained model will be saved for deployment in real-world scenarios, such as emotion-aware systems and virtual assistants.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09800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698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Educational institutions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Healthcare professionals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Customer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Entertainment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industry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smtClean="0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0500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Recognition System using CNN for accurate emotion classification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for real-time emotion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detection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facial images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applications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personalized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220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048000" y="1143001"/>
            <a:ext cx="60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Enhanced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engagement and satisfaction through personalized interactions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Improved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mental health monitoring and therapy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support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healthcare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Efficient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sentiment analysis for customer feedback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service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Interactive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educational tools for student engagement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assessment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Immersive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experiences in gaming and entertainment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industry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through emotion-aware systems.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2860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project's wow factor lies in its ability to accurately detect and classify human emotions from facial expressions, enabling personalized interactions, mental health monitoring, and immersive experiences across various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475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Submitted By Name: Gowshika M Reg.No: 962821205021 Dept: Information Technology   </vt:lpstr>
      <vt:lpstr>PROJECT TITLE</vt:lpstr>
      <vt:lpstr>AGENDA</vt:lpstr>
      <vt:lpstr>PROBLEM STATEMENT</vt:lpstr>
      <vt:lpstr>PROJECT OVERVIEW</vt:lpstr>
      <vt:lpstr>WHO ARE THE END USERS?</vt:lpstr>
      <vt:lpstr> SOLUTION </vt:lpstr>
      <vt:lpstr>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Name: Ashika C Reg.No: 962821205012 Dept: Information Technology</dc:title>
  <dc:creator>Admin</dc:creator>
  <cp:lastModifiedBy>Admin</cp:lastModifiedBy>
  <cp:revision>7</cp:revision>
  <dcterms:created xsi:type="dcterms:W3CDTF">2024-04-05T04:31:46Z</dcterms:created>
  <dcterms:modified xsi:type="dcterms:W3CDTF">2024-04-05T09:37:49Z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