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50" r:id="rId4"/>
  </p:sldMasterIdLst>
  <p:notesMasterIdLst>
    <p:notesMasterId r:id="rId6"/>
  </p:notesMasterIdLst>
  <p:handoutMasterIdLst>
    <p:handoutMasterId r:id="rId7"/>
  </p:handoutMasterIdLst>
  <p:sldIdLst>
    <p:sldId id="286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2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CDFD"/>
    <a:srgbClr val="CD9AA6"/>
    <a:srgbClr val="FDCCA7"/>
    <a:srgbClr val="72E5C8"/>
    <a:srgbClr val="FAEDAC"/>
    <a:srgbClr val="202231"/>
    <a:srgbClr val="4C1959"/>
    <a:srgbClr val="313650"/>
    <a:srgbClr val="303650"/>
    <a:srgbClr val="7F6C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6" autoAdjust="0"/>
    <p:restoredTop sz="94189" autoAdjust="0"/>
  </p:normalViewPr>
  <p:slideViewPr>
    <p:cSldViewPr snapToGrid="0" showGuides="1">
      <p:cViewPr varScale="1">
        <p:scale>
          <a:sx n="132" d="100"/>
          <a:sy n="132" d="100"/>
        </p:scale>
        <p:origin x="1144" y="168"/>
      </p:cViewPr>
      <p:guideLst>
        <p:guide orient="horz" pos="1728"/>
        <p:guide pos="3840"/>
      </p:guideLst>
    </p:cSldViewPr>
  </p:slideViewPr>
  <p:outlineViewPr>
    <p:cViewPr>
      <p:scale>
        <a:sx n="33" d="100"/>
        <a:sy n="33" d="100"/>
      </p:scale>
      <p:origin x="0" y="-161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082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D50B603-F8EF-4339-A4FB-A12D8182BA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C8726F-3158-41C0-BB9F-B885853A805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851B3E-1325-48C3-8E2C-998D0099FC98}" type="datetimeFigureOut">
              <a:rPr lang="en-US" smtClean="0"/>
              <a:t>2/14/24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9B6BB1-3FBD-4D36-9DC6-192A8F0137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7B54D2-81AD-4487-9D5C-A3F7EB64486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C88DE-0065-430D-A4D0-A9AF40AB53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0066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D39CC4-BC6F-4E80-BC0D-03833D02DC81}" type="datetimeFigureOut">
              <a:rPr lang="en-US" noProof="0" smtClean="0"/>
              <a:t>2/14/24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4652E4-5120-44D6-918A-894636DEFCBD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3467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4652E4-5120-44D6-918A-894636DEFCBD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24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Dark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739F7D1-31ED-4588-7F6B-7214367FBA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8744" y="209677"/>
            <a:ext cx="9064752" cy="1097915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13A1C6A-339B-343A-B0AD-F761FE91051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745" y="1344676"/>
            <a:ext cx="9064752" cy="511175"/>
          </a:xfrm>
        </p:spPr>
        <p:txBody>
          <a:bodyPr lIns="164592" tIns="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35829F9-B704-5645-ABE3-F98170E89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96346" y="585334"/>
            <a:ext cx="1005840" cy="1005840"/>
          </a:xfrm>
          <a:prstGeom prst="ellipse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807DD9B-8716-9B22-9F91-88E6071F91D3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0487786" y="649342"/>
            <a:ext cx="822960" cy="822960"/>
          </a:xfrm>
          <a:prstGeom prst="ellipse">
            <a:avLst/>
          </a:prstGeom>
          <a:ln w="22225">
            <a:noFill/>
          </a:ln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3465C986-E3D2-97E7-9111-0299F9C3B1D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3608" y="2556796"/>
            <a:ext cx="1996440" cy="381190"/>
          </a:xfrm>
        </p:spPr>
        <p:txBody>
          <a:bodyPr lIns="91440" tIns="0">
            <a:noAutofit/>
          </a:bodyPr>
          <a:lstStyle>
            <a:lvl1pPr marL="0" indent="0">
              <a:buNone/>
              <a:defRPr sz="2200" b="1" cap="all" spc="1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CD86E3A-6D68-1F05-DE18-246FA7A440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3404" y="3046075"/>
            <a:ext cx="1828633" cy="96903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216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6C169315-0602-4C85-86EE-5C3554AAA92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73608" y="3391012"/>
            <a:ext cx="1996440" cy="778652"/>
          </a:xfrm>
        </p:spPr>
        <p:txBody>
          <a:bodyPr lIns="91440" tIns="0">
            <a:noAutofit/>
          </a:bodyPr>
          <a:lstStyle>
            <a:lvl1pPr marL="0" indent="0">
              <a:buNone/>
              <a:defRPr sz="1200" cap="none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70FD3BFF-C0B9-AA50-A3D6-B4A48EEF751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70560" y="4505738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2000" cap="all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BEE5563-8FF1-7479-E11E-F0144D753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82496" y="4399153"/>
            <a:ext cx="685800" cy="685800"/>
          </a:xfrm>
          <a:prstGeom prst="ellipse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Picture Placeholder 13">
            <a:extLst>
              <a:ext uri="{FF2B5EF4-FFF2-40B4-BE49-F238E27FC236}">
                <a16:creationId xmlns:a16="http://schemas.microsoft.com/office/drawing/2014/main" id="{A69C1816-EC8E-961C-AC21-6D86E9C455A1}"/>
              </a:ext>
            </a:extLst>
          </p:cNvPr>
          <p:cNvSpPr>
            <a:spLocks noGrp="1" noChangeAspect="1"/>
          </p:cNvSpPr>
          <p:nvPr>
            <p:ph type="pic" sz="quarter" idx="35"/>
          </p:nvPr>
        </p:nvSpPr>
        <p:spPr>
          <a:xfrm>
            <a:off x="1796796" y="4513453"/>
            <a:ext cx="457200" cy="457200"/>
          </a:xfrm>
          <a:prstGeom prst="ellipse">
            <a:avLst/>
          </a:prstGeom>
          <a:ln w="19050">
            <a:noFill/>
          </a:ln>
        </p:spPr>
        <p:txBody>
          <a:bodyPr lIns="0" tIns="0" rIns="0" bIns="0">
            <a:normAutofit/>
          </a:bodyPr>
          <a:lstStyle>
            <a:lvl1pPr marL="0" indent="0" algn="ctr">
              <a:buNone/>
              <a:defRPr sz="6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9F9A0E21-E67B-7E2F-ED16-4BABF078108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70560" y="4894756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1400" cap="none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CFE922A-6A5A-4DA8-1E44-D80852772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53404" y="5377870"/>
            <a:ext cx="1827083" cy="0"/>
          </a:xfrm>
          <a:prstGeom prst="straightConnector1">
            <a:avLst/>
          </a:prstGeom>
          <a:ln w="19050" cap="flat" cmpd="sng" algn="ctr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lin ang="2160000" scaled="0"/>
            </a:gra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3D56C31D-5FDB-2235-FFF8-2AB6E04C9B1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862072" y="2556796"/>
            <a:ext cx="1996440" cy="381190"/>
          </a:xfrm>
        </p:spPr>
        <p:txBody>
          <a:bodyPr lIns="91440" tIns="0">
            <a:noAutofit/>
          </a:bodyPr>
          <a:lstStyle>
            <a:lvl1pPr marL="0" indent="0">
              <a:buNone/>
              <a:defRPr sz="2200" b="1" cap="all" spc="1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81FC81D-B431-FFA6-47F5-F40C79C53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946272" y="3046075"/>
            <a:ext cx="1828633" cy="96903"/>
          </a:xfrm>
          <a:prstGeom prst="rect">
            <a:avLst/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216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B16A2860-4464-B092-801E-255A6B7DF3E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62072" y="3391012"/>
            <a:ext cx="1996440" cy="778652"/>
          </a:xfrm>
        </p:spPr>
        <p:txBody>
          <a:bodyPr lIns="91440" tIns="0">
            <a:noAutofit/>
          </a:bodyPr>
          <a:lstStyle>
            <a:lvl1pPr marL="0" indent="0">
              <a:buNone/>
              <a:defRPr sz="1200" cap="none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3B992882-DF57-9DAF-2532-06C30C2D9F1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862072" y="4505738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2000" cap="all" baseline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E63250C-AB2E-9D56-C26C-1E211DFAD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87724" y="4399153"/>
            <a:ext cx="685800" cy="685800"/>
          </a:xfrm>
          <a:prstGeom prst="ellipse">
            <a:avLst/>
          </a:prstGeom>
          <a:noFill/>
          <a:ln w="127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Picture Placeholder 13">
            <a:extLst>
              <a:ext uri="{FF2B5EF4-FFF2-40B4-BE49-F238E27FC236}">
                <a16:creationId xmlns:a16="http://schemas.microsoft.com/office/drawing/2014/main" id="{50C6734A-2661-863D-C8B6-6A4DBC588FE4}"/>
              </a:ext>
            </a:extLst>
          </p:cNvPr>
          <p:cNvSpPr>
            <a:spLocks noGrp="1" noChangeAspect="1"/>
          </p:cNvSpPr>
          <p:nvPr>
            <p:ph type="pic" sz="quarter" idx="36"/>
          </p:nvPr>
        </p:nvSpPr>
        <p:spPr>
          <a:xfrm>
            <a:off x="4002024" y="4513453"/>
            <a:ext cx="457200" cy="457200"/>
          </a:xfrm>
          <a:prstGeom prst="ellipse">
            <a:avLst/>
          </a:prstGeom>
          <a:ln w="19050">
            <a:noFill/>
          </a:ln>
        </p:spPr>
        <p:txBody>
          <a:bodyPr lIns="0" tIns="0" rIns="0" bIns="0">
            <a:normAutofit/>
          </a:bodyPr>
          <a:lstStyle>
            <a:lvl1pPr marL="0" indent="0" algn="ctr">
              <a:buNone/>
              <a:defRPr sz="6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50D7755C-4D0B-D8A7-6235-8E606B39F3A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862072" y="4894756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1400" cap="none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6330766-86D4-F436-F65D-07EF389BF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943485" y="5377870"/>
            <a:ext cx="1836387" cy="0"/>
          </a:xfrm>
          <a:prstGeom prst="straightConnector1">
            <a:avLst/>
          </a:prstGeom>
          <a:ln w="19050" cap="flat" cmpd="sng" algn="ctr">
            <a:gradFill>
              <a:gsLst>
                <a:gs pos="0">
                  <a:schemeClr val="accent3">
                    <a:lumMod val="75000"/>
                  </a:schemeClr>
                </a:gs>
                <a:gs pos="100000">
                  <a:schemeClr val="accent2"/>
                </a:gs>
              </a:gsLst>
              <a:lin ang="2160000" scaled="0"/>
            </a:gra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A540E06E-3F2B-A3DC-320A-8C968AC435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50536" y="2556796"/>
            <a:ext cx="1996440" cy="381190"/>
          </a:xfrm>
        </p:spPr>
        <p:txBody>
          <a:bodyPr lIns="91440" tIns="0">
            <a:noAutofit/>
          </a:bodyPr>
          <a:lstStyle>
            <a:lvl1pPr marL="0" indent="0">
              <a:buNone/>
              <a:defRPr sz="2200" b="1" cap="all" spc="1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46BB721-1D88-1A03-1D55-5C79942C7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39140" y="3046075"/>
            <a:ext cx="1828634" cy="96903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216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51307C43-6072-93E9-BF1D-64D42AE2A52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50536" y="3391012"/>
            <a:ext cx="1996440" cy="778652"/>
          </a:xfrm>
        </p:spPr>
        <p:txBody>
          <a:bodyPr lIns="91440" tIns="0">
            <a:noAutofit/>
          </a:bodyPr>
          <a:lstStyle>
            <a:lvl1pPr marL="0" indent="0">
              <a:buNone/>
              <a:defRPr sz="1200" cap="none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7CBDAD5E-0048-0813-47FC-FFE93F191C5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65776" y="4505738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2000" cap="all" baseline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0D4CBD1-AAC9-3F04-3F49-E8579F6F7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2952" y="4402872"/>
            <a:ext cx="685800" cy="685800"/>
          </a:xfrm>
          <a:prstGeom prst="ellipse">
            <a:avLst/>
          </a:prstGeom>
          <a:noFill/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Picture Placeholder 13">
            <a:extLst>
              <a:ext uri="{FF2B5EF4-FFF2-40B4-BE49-F238E27FC236}">
                <a16:creationId xmlns:a16="http://schemas.microsoft.com/office/drawing/2014/main" id="{F154717D-74D1-298B-EF00-6CCA65AA969B}"/>
              </a:ext>
            </a:extLst>
          </p:cNvPr>
          <p:cNvSpPr>
            <a:spLocks noGrp="1" noChangeAspect="1"/>
          </p:cNvSpPr>
          <p:nvPr>
            <p:ph type="pic" sz="quarter" idx="37"/>
          </p:nvPr>
        </p:nvSpPr>
        <p:spPr>
          <a:xfrm>
            <a:off x="6207252" y="4517172"/>
            <a:ext cx="457200" cy="457200"/>
          </a:xfrm>
          <a:prstGeom prst="ellipse">
            <a:avLst/>
          </a:prstGeom>
          <a:ln w="19050">
            <a:noFill/>
          </a:ln>
        </p:spPr>
        <p:txBody>
          <a:bodyPr lIns="0" tIns="0" rIns="0" bIns="0">
            <a:normAutofit/>
          </a:bodyPr>
          <a:lstStyle>
            <a:lvl1pPr marL="0" indent="0" algn="ctr">
              <a:buNone/>
              <a:defRPr sz="6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3A23A057-C011-EB28-4869-A73F2E3B339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065776" y="4894756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1400" cap="none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F51B736-1CC5-842A-AFEB-68B189317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142870" y="5377870"/>
            <a:ext cx="1827639" cy="0"/>
          </a:xfrm>
          <a:prstGeom prst="straightConnector1">
            <a:avLst/>
          </a:prstGeom>
          <a:ln w="19050" cap="flat" cmpd="sng" algn="ctr">
            <a:gradFill>
              <a:gsLst>
                <a:gs pos="0">
                  <a:schemeClr val="accent2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2160000" scaled="0"/>
            </a:gra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716EA8F4-B9C4-991F-0EBC-D79877AD468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239000" y="2556796"/>
            <a:ext cx="1996440" cy="381190"/>
          </a:xfrm>
        </p:spPr>
        <p:txBody>
          <a:bodyPr lIns="91440" tIns="0">
            <a:noAutofit/>
          </a:bodyPr>
          <a:lstStyle>
            <a:lvl1pPr marL="0" indent="0">
              <a:buNone/>
              <a:defRPr sz="2200" b="1" cap="all" spc="1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B68F5A8-E314-7C7A-6CB2-3036DF2A8E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332009" y="3046075"/>
            <a:ext cx="1828635" cy="96903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216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5A57C80F-4C30-26E1-B38B-3D7238EC9A4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239000" y="3391012"/>
            <a:ext cx="1996440" cy="778652"/>
          </a:xfrm>
        </p:spPr>
        <p:txBody>
          <a:bodyPr lIns="91440" tIns="0">
            <a:noAutofit/>
          </a:bodyPr>
          <a:lstStyle>
            <a:lvl1pPr marL="0" indent="0">
              <a:buNone/>
              <a:defRPr sz="1200" cap="none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A44BB5F0-6856-4711-058C-73C1CBF4646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257288" y="4505738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2000" cap="all" baseline="0">
                <a:solidFill>
                  <a:schemeClr val="accent5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EF56C89-6D7E-4196-72BF-23ACEE82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98180" y="4402872"/>
            <a:ext cx="685800" cy="685800"/>
          </a:xfrm>
          <a:prstGeom prst="ellipse">
            <a:avLst/>
          </a:prstGeom>
          <a:noFill/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Picture Placeholder 13">
            <a:extLst>
              <a:ext uri="{FF2B5EF4-FFF2-40B4-BE49-F238E27FC236}">
                <a16:creationId xmlns:a16="http://schemas.microsoft.com/office/drawing/2014/main" id="{719C23E4-DE06-6FF4-1BC9-5305DE50D817}"/>
              </a:ext>
            </a:extLst>
          </p:cNvPr>
          <p:cNvSpPr>
            <a:spLocks noGrp="1" noChangeAspect="1"/>
          </p:cNvSpPr>
          <p:nvPr>
            <p:ph type="pic" sz="quarter" idx="38"/>
          </p:nvPr>
        </p:nvSpPr>
        <p:spPr>
          <a:xfrm>
            <a:off x="8412480" y="4517172"/>
            <a:ext cx="457200" cy="457200"/>
          </a:xfrm>
          <a:prstGeom prst="ellipse">
            <a:avLst/>
          </a:prstGeom>
          <a:ln w="19050">
            <a:noFill/>
          </a:ln>
        </p:spPr>
        <p:txBody>
          <a:bodyPr lIns="0" tIns="0" rIns="0" bIns="0">
            <a:normAutofit/>
          </a:bodyPr>
          <a:lstStyle>
            <a:lvl1pPr marL="0" indent="0" algn="ctr">
              <a:buNone/>
              <a:defRPr sz="6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F5A3DA8B-D38B-3994-FE85-0A331FBADAD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257288" y="4894756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1400" cap="none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771B152-C165-EE9A-CF25-69B01D939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33507" y="5377870"/>
            <a:ext cx="1828375" cy="0"/>
          </a:xfrm>
          <a:prstGeom prst="straightConnector1">
            <a:avLst/>
          </a:prstGeom>
          <a:ln w="19050" cap="flat" cmpd="sng" algn="ctr">
            <a:gradFill>
              <a:gsLst>
                <a:gs pos="0">
                  <a:schemeClr val="accent5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2160000" scaled="0"/>
            </a:gra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D3896BC4-3EFC-36C4-6071-4BF0E987F96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27464" y="2556796"/>
            <a:ext cx="1996440" cy="381190"/>
          </a:xfrm>
        </p:spPr>
        <p:txBody>
          <a:bodyPr lIns="91440" tIns="0">
            <a:noAutofit/>
          </a:bodyPr>
          <a:lstStyle>
            <a:lvl1pPr marL="0" indent="0">
              <a:buNone/>
              <a:defRPr sz="2200" b="1" cap="all" spc="1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6236E29-4894-FD6C-E56F-5B1CBA99A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24879" y="3046075"/>
            <a:ext cx="1828635" cy="96903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216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4C2DA584-D9BC-7A01-6F48-363C7F6465E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27464" y="3391012"/>
            <a:ext cx="1996440" cy="778652"/>
          </a:xfrm>
        </p:spPr>
        <p:txBody>
          <a:bodyPr lIns="91440" tIns="0">
            <a:noAutofit/>
          </a:bodyPr>
          <a:lstStyle>
            <a:lvl1pPr marL="0" indent="0">
              <a:buNone/>
              <a:defRPr sz="1200" cap="none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70C95BBB-511F-F8F5-EF37-C6109C4AF4E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448800" y="4505738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2000" cap="all" baseline="0">
                <a:solidFill>
                  <a:schemeClr val="accent6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0EDAC9C-0C6E-2807-24D5-3E04B5E21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84738" y="4399153"/>
            <a:ext cx="685800" cy="685800"/>
          </a:xfrm>
          <a:prstGeom prst="ellipse">
            <a:avLst/>
          </a:prstGeom>
          <a:noFill/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Picture Placeholder 13">
            <a:extLst>
              <a:ext uri="{FF2B5EF4-FFF2-40B4-BE49-F238E27FC236}">
                <a16:creationId xmlns:a16="http://schemas.microsoft.com/office/drawing/2014/main" id="{B1C0F0FD-844D-CC54-986F-B8522F12B0A5}"/>
              </a:ext>
            </a:extLst>
          </p:cNvPr>
          <p:cNvSpPr>
            <a:spLocks noGrp="1" noChangeAspect="1"/>
          </p:cNvSpPr>
          <p:nvPr>
            <p:ph type="pic" sz="quarter" idx="39"/>
          </p:nvPr>
        </p:nvSpPr>
        <p:spPr>
          <a:xfrm>
            <a:off x="10599038" y="4513453"/>
            <a:ext cx="457200" cy="457200"/>
          </a:xfrm>
          <a:prstGeom prst="ellipse">
            <a:avLst/>
          </a:prstGeom>
          <a:ln w="19050">
            <a:noFill/>
          </a:ln>
        </p:spPr>
        <p:txBody>
          <a:bodyPr lIns="0" tIns="0" rIns="0" bIns="0">
            <a:normAutofit/>
          </a:bodyPr>
          <a:lstStyle>
            <a:lvl1pPr marL="0" indent="0" algn="ctr">
              <a:buNone/>
              <a:defRPr sz="6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A00816D8-6779-7BDB-52AB-5BD0A2479E4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448800" y="4894756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1400" cap="none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6506AFF-E40E-308E-7907-FBFC4DAAB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24879" y="5376344"/>
            <a:ext cx="1828635" cy="3053"/>
          </a:xfrm>
          <a:prstGeom prst="straightConnector1">
            <a:avLst/>
          </a:prstGeom>
          <a:ln w="19050" cap="flat" cmpd="sng" algn="ctr">
            <a:gradFill>
              <a:gsLst>
                <a:gs pos="0">
                  <a:schemeClr val="accent6"/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2160000" scaled="0"/>
            </a:gra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A11DE-725C-8DE4-9A24-3718A3D14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0560" y="6072886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 sz="1000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D8153-A9C6-7A32-CDB7-BF9D7CB1A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8616" y="6072886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0</a:t>
            </a:r>
            <a:fld id="{E6B975A5-EA91-314B-AF62-F6E264554D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378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Ligh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739F7D1-31ED-4588-7F6B-7214367FBA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8744" y="209677"/>
            <a:ext cx="9064752" cy="1097915"/>
          </a:xfrm>
          <a:noFill/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13A1C6A-339B-343A-B0AD-F761FE91051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745" y="1344676"/>
            <a:ext cx="9064752" cy="511175"/>
          </a:xfrm>
        </p:spPr>
        <p:txBody>
          <a:bodyPr lIns="164592" tIns="0">
            <a:no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35829F9-B704-5645-ABE3-F98170E89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96346" y="585334"/>
            <a:ext cx="1005840" cy="1005840"/>
          </a:xfrm>
          <a:prstGeom prst="ellipse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807DD9B-8716-9B22-9F91-88E6071F91D3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0487786" y="649342"/>
            <a:ext cx="822960" cy="822960"/>
          </a:xfrm>
          <a:prstGeom prst="ellipse">
            <a:avLst/>
          </a:prstGeom>
          <a:ln w="22225">
            <a:noFill/>
          </a:ln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3465C986-E3D2-97E7-9111-0299F9C3B1D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3608" y="2556796"/>
            <a:ext cx="1996440" cy="381190"/>
          </a:xfrm>
        </p:spPr>
        <p:txBody>
          <a:bodyPr lIns="91440" tIns="0">
            <a:noAutofit/>
          </a:bodyPr>
          <a:lstStyle>
            <a:lvl1pPr marL="0" indent="0">
              <a:buNone/>
              <a:defRPr sz="2200" b="1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CD86E3A-6D68-1F05-DE18-246FA7A440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3404" y="3046075"/>
            <a:ext cx="1828633" cy="96903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216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6C169315-0602-4C85-86EE-5C3554AAA92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73608" y="3391012"/>
            <a:ext cx="1996440" cy="778652"/>
          </a:xfrm>
        </p:spPr>
        <p:txBody>
          <a:bodyPr lIns="91440" tIns="0">
            <a:noAutofit/>
          </a:bodyPr>
          <a:lstStyle>
            <a:lvl1pPr marL="0" indent="0">
              <a:buNone/>
              <a:defRPr sz="120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70FD3BFF-C0B9-AA50-A3D6-B4A48EEF751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70560" y="4505738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2000" cap="all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BEE5563-8FF1-7479-E11E-F0144D753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82496" y="4399153"/>
            <a:ext cx="685800" cy="685800"/>
          </a:xfrm>
          <a:prstGeom prst="ellipse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Picture Placeholder 13">
            <a:extLst>
              <a:ext uri="{FF2B5EF4-FFF2-40B4-BE49-F238E27FC236}">
                <a16:creationId xmlns:a16="http://schemas.microsoft.com/office/drawing/2014/main" id="{A69C1816-EC8E-961C-AC21-6D86E9C455A1}"/>
              </a:ext>
            </a:extLst>
          </p:cNvPr>
          <p:cNvSpPr>
            <a:spLocks noGrp="1" noChangeAspect="1"/>
          </p:cNvSpPr>
          <p:nvPr>
            <p:ph type="pic" sz="quarter" idx="35"/>
          </p:nvPr>
        </p:nvSpPr>
        <p:spPr>
          <a:xfrm>
            <a:off x="1796796" y="4513453"/>
            <a:ext cx="457200" cy="457200"/>
          </a:xfrm>
          <a:prstGeom prst="ellipse">
            <a:avLst/>
          </a:prstGeom>
          <a:ln w="19050">
            <a:noFill/>
          </a:ln>
        </p:spPr>
        <p:txBody>
          <a:bodyPr lIns="0" tIns="0" rIns="0" bIns="0"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9F9A0E21-E67B-7E2F-ED16-4BABF078108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70560" y="4894756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140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CFE922A-6A5A-4DA8-1E44-D80852772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53404" y="5377870"/>
            <a:ext cx="1827083" cy="0"/>
          </a:xfrm>
          <a:prstGeom prst="straightConnector1">
            <a:avLst/>
          </a:prstGeom>
          <a:ln w="19050" cap="flat" cmpd="sng" algn="ctr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lin ang="2160000" scaled="0"/>
            </a:gra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3D56C31D-5FDB-2235-FFF8-2AB6E04C9B1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862072" y="2556796"/>
            <a:ext cx="1996440" cy="381190"/>
          </a:xfrm>
        </p:spPr>
        <p:txBody>
          <a:bodyPr lIns="91440" tIns="0">
            <a:noAutofit/>
          </a:bodyPr>
          <a:lstStyle>
            <a:lvl1pPr marL="0" indent="0">
              <a:buNone/>
              <a:defRPr sz="2200" b="1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81FC81D-B431-FFA6-47F5-F40C79C53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946272" y="3046075"/>
            <a:ext cx="1828633" cy="96903"/>
          </a:xfrm>
          <a:prstGeom prst="rect">
            <a:avLst/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216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B16A2860-4464-B092-801E-255A6B7DF3E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62072" y="3391012"/>
            <a:ext cx="1996440" cy="778652"/>
          </a:xfrm>
        </p:spPr>
        <p:txBody>
          <a:bodyPr lIns="91440" tIns="0">
            <a:noAutofit/>
          </a:bodyPr>
          <a:lstStyle>
            <a:lvl1pPr marL="0" indent="0">
              <a:buNone/>
              <a:defRPr sz="120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3B992882-DF57-9DAF-2532-06C30C2D9F1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862072" y="4505738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2000" cap="all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E63250C-AB2E-9D56-C26C-1E211DFAD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87724" y="4399153"/>
            <a:ext cx="685800" cy="685800"/>
          </a:xfrm>
          <a:prstGeom prst="ellipse">
            <a:avLst/>
          </a:pr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Picture Placeholder 13">
            <a:extLst>
              <a:ext uri="{FF2B5EF4-FFF2-40B4-BE49-F238E27FC236}">
                <a16:creationId xmlns:a16="http://schemas.microsoft.com/office/drawing/2014/main" id="{50C6734A-2661-863D-C8B6-6A4DBC588FE4}"/>
              </a:ext>
            </a:extLst>
          </p:cNvPr>
          <p:cNvSpPr>
            <a:spLocks noGrp="1" noChangeAspect="1"/>
          </p:cNvSpPr>
          <p:nvPr>
            <p:ph type="pic" sz="quarter" idx="36"/>
          </p:nvPr>
        </p:nvSpPr>
        <p:spPr>
          <a:xfrm>
            <a:off x="4002024" y="4513453"/>
            <a:ext cx="457200" cy="457200"/>
          </a:xfrm>
          <a:prstGeom prst="ellipse">
            <a:avLst/>
          </a:prstGeom>
          <a:ln w="19050">
            <a:noFill/>
          </a:ln>
        </p:spPr>
        <p:txBody>
          <a:bodyPr lIns="0" tIns="0" rIns="0" bIns="0"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50D7755C-4D0B-D8A7-6235-8E606B39F3A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862072" y="4894756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140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6330766-86D4-F436-F65D-07EF389BF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943485" y="5377870"/>
            <a:ext cx="1836387" cy="0"/>
          </a:xfrm>
          <a:prstGeom prst="straightConnector1">
            <a:avLst/>
          </a:prstGeom>
          <a:ln w="19050" cap="flat" cmpd="sng" algn="ctr">
            <a:gradFill>
              <a:gsLst>
                <a:gs pos="0">
                  <a:schemeClr val="accent3">
                    <a:lumMod val="75000"/>
                  </a:schemeClr>
                </a:gs>
                <a:gs pos="100000">
                  <a:schemeClr val="accent2"/>
                </a:gs>
              </a:gsLst>
              <a:lin ang="2160000" scaled="0"/>
            </a:gra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A540E06E-3F2B-A3DC-320A-8C968AC435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50536" y="2556796"/>
            <a:ext cx="1996440" cy="381190"/>
          </a:xfrm>
        </p:spPr>
        <p:txBody>
          <a:bodyPr lIns="91440" tIns="0">
            <a:noAutofit/>
          </a:bodyPr>
          <a:lstStyle>
            <a:lvl1pPr marL="0" indent="0">
              <a:buNone/>
              <a:defRPr sz="2200" b="1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46BB721-1D88-1A03-1D55-5C79942C7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39140" y="3046075"/>
            <a:ext cx="1828634" cy="96903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216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51307C43-6072-93E9-BF1D-64D42AE2A52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50536" y="3391012"/>
            <a:ext cx="1996440" cy="778652"/>
          </a:xfrm>
        </p:spPr>
        <p:txBody>
          <a:bodyPr lIns="91440" tIns="0">
            <a:noAutofit/>
          </a:bodyPr>
          <a:lstStyle>
            <a:lvl1pPr marL="0" indent="0">
              <a:buNone/>
              <a:defRPr sz="120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7CBDAD5E-0048-0813-47FC-FFE93F191C5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65776" y="4505738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2000" cap="all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0D4CBD1-AAC9-3F04-3F49-E8579F6F7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2952" y="4402872"/>
            <a:ext cx="685800" cy="685800"/>
          </a:xfrm>
          <a:prstGeom prst="ellipse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Picture Placeholder 13">
            <a:extLst>
              <a:ext uri="{FF2B5EF4-FFF2-40B4-BE49-F238E27FC236}">
                <a16:creationId xmlns:a16="http://schemas.microsoft.com/office/drawing/2014/main" id="{F154717D-74D1-298B-EF00-6CCA65AA969B}"/>
              </a:ext>
            </a:extLst>
          </p:cNvPr>
          <p:cNvSpPr>
            <a:spLocks noGrp="1" noChangeAspect="1"/>
          </p:cNvSpPr>
          <p:nvPr>
            <p:ph type="pic" sz="quarter" idx="37"/>
          </p:nvPr>
        </p:nvSpPr>
        <p:spPr>
          <a:xfrm>
            <a:off x="6207252" y="4517172"/>
            <a:ext cx="457200" cy="457200"/>
          </a:xfrm>
          <a:prstGeom prst="ellipse">
            <a:avLst/>
          </a:prstGeom>
          <a:ln w="19050">
            <a:noFill/>
          </a:ln>
        </p:spPr>
        <p:txBody>
          <a:bodyPr lIns="0" tIns="0" rIns="0" bIns="0"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3A23A057-C011-EB28-4869-A73F2E3B339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065776" y="4894756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140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F51B736-1CC5-842A-AFEB-68B189317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142870" y="5377870"/>
            <a:ext cx="1827639" cy="0"/>
          </a:xfrm>
          <a:prstGeom prst="straightConnector1">
            <a:avLst/>
          </a:prstGeom>
          <a:ln w="19050" cap="flat" cmpd="sng" algn="ctr">
            <a:gradFill>
              <a:gsLst>
                <a:gs pos="0">
                  <a:schemeClr val="accent2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2160000" scaled="0"/>
            </a:gra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716EA8F4-B9C4-991F-0EBC-D79877AD468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239000" y="2556796"/>
            <a:ext cx="1996440" cy="381190"/>
          </a:xfrm>
        </p:spPr>
        <p:txBody>
          <a:bodyPr lIns="91440" tIns="0">
            <a:noAutofit/>
          </a:bodyPr>
          <a:lstStyle>
            <a:lvl1pPr marL="0" indent="0">
              <a:buNone/>
              <a:defRPr sz="2200" b="1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B68F5A8-E314-7C7A-6CB2-3036DF2A8E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332009" y="3046075"/>
            <a:ext cx="1828635" cy="96903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216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5A57C80F-4C30-26E1-B38B-3D7238EC9A4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239000" y="3391012"/>
            <a:ext cx="1996440" cy="778652"/>
          </a:xfrm>
        </p:spPr>
        <p:txBody>
          <a:bodyPr lIns="91440" tIns="0">
            <a:noAutofit/>
          </a:bodyPr>
          <a:lstStyle>
            <a:lvl1pPr marL="0" indent="0">
              <a:buNone/>
              <a:defRPr sz="120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A44BB5F0-6856-4711-058C-73C1CBF4646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257288" y="4505738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2000" cap="all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EF56C89-6D7E-4196-72BF-23ACEE82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98180" y="4402872"/>
            <a:ext cx="685800" cy="685800"/>
          </a:xfrm>
          <a:prstGeom prst="ellipse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Picture Placeholder 13">
            <a:extLst>
              <a:ext uri="{FF2B5EF4-FFF2-40B4-BE49-F238E27FC236}">
                <a16:creationId xmlns:a16="http://schemas.microsoft.com/office/drawing/2014/main" id="{719C23E4-DE06-6FF4-1BC9-5305DE50D817}"/>
              </a:ext>
            </a:extLst>
          </p:cNvPr>
          <p:cNvSpPr>
            <a:spLocks noGrp="1" noChangeAspect="1"/>
          </p:cNvSpPr>
          <p:nvPr>
            <p:ph type="pic" sz="quarter" idx="38"/>
          </p:nvPr>
        </p:nvSpPr>
        <p:spPr>
          <a:xfrm>
            <a:off x="8412480" y="4517172"/>
            <a:ext cx="457200" cy="457200"/>
          </a:xfrm>
          <a:prstGeom prst="ellipse">
            <a:avLst/>
          </a:prstGeom>
          <a:ln w="19050">
            <a:noFill/>
          </a:ln>
        </p:spPr>
        <p:txBody>
          <a:bodyPr lIns="0" tIns="0" rIns="0" bIns="0"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F5A3DA8B-D38B-3994-FE85-0A331FBADAD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257288" y="4894756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140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771B152-C165-EE9A-CF25-69B01D939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33507" y="5377870"/>
            <a:ext cx="1828375" cy="0"/>
          </a:xfrm>
          <a:prstGeom prst="straightConnector1">
            <a:avLst/>
          </a:prstGeom>
          <a:ln w="19050" cap="flat" cmpd="sng" algn="ctr">
            <a:gradFill>
              <a:gsLst>
                <a:gs pos="0">
                  <a:schemeClr val="accent5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2160000" scaled="0"/>
            </a:gra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D3896BC4-3EFC-36C4-6071-4BF0E987F96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27464" y="2556796"/>
            <a:ext cx="1996440" cy="381190"/>
          </a:xfrm>
        </p:spPr>
        <p:txBody>
          <a:bodyPr lIns="91440" tIns="0">
            <a:noAutofit/>
          </a:bodyPr>
          <a:lstStyle>
            <a:lvl1pPr marL="0" indent="0">
              <a:buNone/>
              <a:defRPr sz="2200" b="1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6236E29-4894-FD6C-E56F-5B1CBA99A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24879" y="3046075"/>
            <a:ext cx="1828635" cy="96903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216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4C2DA584-D9BC-7A01-6F48-363C7F6465E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27464" y="3391012"/>
            <a:ext cx="1996440" cy="778652"/>
          </a:xfrm>
        </p:spPr>
        <p:txBody>
          <a:bodyPr lIns="91440" tIns="0">
            <a:noAutofit/>
          </a:bodyPr>
          <a:lstStyle>
            <a:lvl1pPr marL="0" indent="0">
              <a:buNone/>
              <a:defRPr sz="120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70C95BBB-511F-F8F5-EF37-C6109C4AF4E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448800" y="4505738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2000" cap="all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0EDAC9C-0C6E-2807-24D5-3E04B5E21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84738" y="4399153"/>
            <a:ext cx="685800" cy="685800"/>
          </a:xfrm>
          <a:prstGeom prst="ellipse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Picture Placeholder 13">
            <a:extLst>
              <a:ext uri="{FF2B5EF4-FFF2-40B4-BE49-F238E27FC236}">
                <a16:creationId xmlns:a16="http://schemas.microsoft.com/office/drawing/2014/main" id="{B1C0F0FD-844D-CC54-986F-B8522F12B0A5}"/>
              </a:ext>
            </a:extLst>
          </p:cNvPr>
          <p:cNvSpPr>
            <a:spLocks noGrp="1" noChangeAspect="1"/>
          </p:cNvSpPr>
          <p:nvPr>
            <p:ph type="pic" sz="quarter" idx="39"/>
          </p:nvPr>
        </p:nvSpPr>
        <p:spPr>
          <a:xfrm>
            <a:off x="10599038" y="4513453"/>
            <a:ext cx="457200" cy="457200"/>
          </a:xfrm>
          <a:prstGeom prst="ellipse">
            <a:avLst/>
          </a:prstGeom>
          <a:ln w="19050">
            <a:noFill/>
          </a:ln>
        </p:spPr>
        <p:txBody>
          <a:bodyPr lIns="0" tIns="0" rIns="0" bIns="0"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A00816D8-6779-7BDB-52AB-5BD0A2479E4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448800" y="4894756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140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6506AFF-E40E-308E-7907-FBFC4DAAB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24879" y="5376344"/>
            <a:ext cx="1828635" cy="3053"/>
          </a:xfrm>
          <a:prstGeom prst="straightConnector1">
            <a:avLst/>
          </a:prstGeom>
          <a:ln w="19050" cap="flat" cmpd="sng" algn="ctr">
            <a:gradFill>
              <a:gsLst>
                <a:gs pos="0">
                  <a:schemeClr val="accent6"/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2160000" scaled="0"/>
            </a:gra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A11DE-725C-8DE4-9A24-3718A3D14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0560" y="6072886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D8153-A9C6-7A32-CDB7-BF9D7CB1A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8616" y="6072886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0</a:t>
            </a:r>
            <a:fld id="{E6B975A5-EA91-314B-AF62-F6E264554D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243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5B3CF9-F6C1-EAC2-6ED5-F21274EDA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4" y="365125"/>
            <a:ext cx="108870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84AFB-9D3B-E902-0E64-B953D0E5C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804" y="1825625"/>
            <a:ext cx="10887012" cy="4113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4D8918F-6808-DDE5-4A7C-495DAC2489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0560" y="6072886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2BAE7F7-F858-A80B-8F72-EFA0C33C10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8616" y="6072886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0</a:t>
            </a:r>
            <a:fld id="{E6B975A5-EA91-314B-AF62-F6E264554D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97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2FCCB-C668-E375-745A-4092D4DA7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744" y="209677"/>
            <a:ext cx="9064752" cy="1097915"/>
          </a:xfrm>
        </p:spPr>
        <p:txBody>
          <a:bodyPr/>
          <a:lstStyle/>
          <a:p>
            <a:r>
              <a:rPr lang="en-US" dirty="0"/>
              <a:t>Flu Shot Prediction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15DBE-C581-DF12-8B02-1BB4FA99B9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8745" y="1344676"/>
            <a:ext cx="9064752" cy="1003999"/>
          </a:xfrm>
        </p:spPr>
        <p:txBody>
          <a:bodyPr/>
          <a:lstStyle/>
          <a:p>
            <a:r>
              <a:rPr lang="en-US" b="1" dirty="0"/>
              <a:t>Objective</a:t>
            </a:r>
          </a:p>
          <a:p>
            <a:r>
              <a:rPr lang="en-US" dirty="0"/>
              <a:t>Design a communication plan to increase the H</a:t>
            </a:r>
            <a:r>
              <a:rPr lang="en-US" baseline="-25000" dirty="0"/>
              <a:t>1</a:t>
            </a:r>
            <a:r>
              <a:rPr lang="en-US" dirty="0"/>
              <a:t>N</a:t>
            </a:r>
            <a:r>
              <a:rPr lang="en-US" baseline="-25000" dirty="0"/>
              <a:t>1</a:t>
            </a:r>
            <a:r>
              <a:rPr lang="en-US" dirty="0"/>
              <a:t> and/or Seasonal Flu vaccination rate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F51EFE-C206-4E9F-1ECA-69B8E80477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3608" y="2556796"/>
            <a:ext cx="1996440" cy="381190"/>
          </a:xfrm>
        </p:spPr>
        <p:txBody>
          <a:bodyPr/>
          <a:lstStyle/>
          <a:p>
            <a:r>
              <a:rPr lang="en-US" sz="1400" dirty="0"/>
              <a:t>Business understanding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04798AF-C115-FD01-660C-FACB9324AE6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3663" y="3314234"/>
            <a:ext cx="1996385" cy="778652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Build a multi-label multi-target classification model to understand the features and predict whether an individual has received the H</a:t>
            </a:r>
            <a:r>
              <a:rPr lang="en-US" sz="1050" baseline="-25000" dirty="0"/>
              <a:t>1</a:t>
            </a:r>
            <a:r>
              <a:rPr lang="en-US" sz="1050" dirty="0"/>
              <a:t>N</a:t>
            </a:r>
            <a:r>
              <a:rPr lang="en-US" sz="1050" baseline="-25000" dirty="0"/>
              <a:t>1</a:t>
            </a:r>
            <a:r>
              <a:rPr lang="en-US" sz="1050" dirty="0"/>
              <a:t> and/or Seasonal Flu vaccine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392FED6-AAD8-5F8E-79B4-DF24A78237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62072" y="2556796"/>
            <a:ext cx="1996440" cy="381190"/>
          </a:xfrm>
        </p:spPr>
        <p:txBody>
          <a:bodyPr/>
          <a:lstStyle/>
          <a:p>
            <a:r>
              <a:rPr lang="en-US" sz="1400" dirty="0"/>
              <a:t>Data understanding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43309AC-45B9-55D7-27D2-36A3565F37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865725" y="3313902"/>
            <a:ext cx="2047570" cy="778652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Most Correlated Features are their opinion on its risks and effectiveness and the doctor’s recommendation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Percentage of Individuals’ Vaccinated: Seasonal - 47% &amp; H</a:t>
            </a:r>
            <a:r>
              <a:rPr lang="en-US" sz="1050" baseline="-25000" dirty="0"/>
              <a:t>1</a:t>
            </a:r>
            <a:r>
              <a:rPr lang="en-US" sz="1050" dirty="0"/>
              <a:t>N</a:t>
            </a:r>
            <a:r>
              <a:rPr lang="en-US" sz="1050" baseline="-25000" dirty="0"/>
              <a:t>1 </a:t>
            </a:r>
            <a:r>
              <a:rPr lang="en-US" sz="1050" dirty="0"/>
              <a:t>- 21%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C718A59-7FF0-150D-65DA-7E2BCFAC70C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0536" y="2556796"/>
            <a:ext cx="1996440" cy="381190"/>
          </a:xfrm>
        </p:spPr>
        <p:txBody>
          <a:bodyPr/>
          <a:lstStyle/>
          <a:p>
            <a:r>
              <a:rPr lang="en-US" sz="1400" dirty="0"/>
              <a:t>Data preparation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AD98222-E384-9A18-1F02-89CAC7CC3BB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050536" y="3308984"/>
            <a:ext cx="1996440" cy="740664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Imputation for dealing with missing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Encoded categorical features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Engineered new relational features </a:t>
            </a:r>
          </a:p>
          <a:p>
            <a:endParaRPr lang="en-US" sz="105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A668396-55B1-62F2-1540-284A767D707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39000" y="2747391"/>
            <a:ext cx="1996440" cy="381190"/>
          </a:xfrm>
        </p:spPr>
        <p:txBody>
          <a:bodyPr/>
          <a:lstStyle/>
          <a:p>
            <a:r>
              <a:rPr lang="en-US" sz="1400" dirty="0"/>
              <a:t>Modelling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A796CA2-AD43-6CE8-757E-437D60714D2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239000" y="3312217"/>
            <a:ext cx="2188464" cy="1282432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Built a voting model comprised of boosting and bagging models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Most Important Features were doctor’s recommendation, education, health insurance, occupation</a:t>
            </a:r>
          </a:p>
          <a:p>
            <a:pPr marL="133350">
              <a:spcBef>
                <a:spcPts val="0"/>
              </a:spcBef>
            </a:pPr>
            <a:r>
              <a:rPr lang="en-US" sz="1050" dirty="0"/>
              <a:t> and race</a:t>
            </a:r>
            <a:endParaRPr lang="en-US" dirty="0"/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443785B-1A6D-E1D6-6E52-FE4E67D01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27464" y="2747391"/>
            <a:ext cx="1996440" cy="381190"/>
          </a:xfrm>
        </p:spPr>
        <p:txBody>
          <a:bodyPr/>
          <a:lstStyle/>
          <a:p>
            <a:r>
              <a:rPr lang="en-US" sz="1400" dirty="0"/>
              <a:t>Evaluation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4478444-AE6E-47B8-62DC-D7A1402293D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493022" y="3317040"/>
            <a:ext cx="1858647" cy="778652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Achieved an 87% accuracy in predicting whether an individual will take the H1N1 and/or seasonal flu vaccine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6819713-90D5-D6DB-A09C-7E98B2CAD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99568" y="1475740"/>
            <a:ext cx="3291058" cy="0"/>
          </a:xfrm>
          <a:prstGeom prst="line">
            <a:avLst/>
          </a:prstGeom>
          <a:ln w="28575"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216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oogle Shape;1171;p71">
            <a:extLst>
              <a:ext uri="{FF2B5EF4-FFF2-40B4-BE49-F238E27FC236}">
                <a16:creationId xmlns:a16="http://schemas.microsoft.com/office/drawing/2014/main" id="{00AD6B18-2F54-5402-C71E-9A3829F2C481}"/>
              </a:ext>
            </a:extLst>
          </p:cNvPr>
          <p:cNvGrpSpPr/>
          <p:nvPr/>
        </p:nvGrpSpPr>
        <p:grpSpPr>
          <a:xfrm>
            <a:off x="10481911" y="654518"/>
            <a:ext cx="801658" cy="821222"/>
            <a:chOff x="1972819" y="1999856"/>
            <a:chExt cx="392133" cy="392133"/>
          </a:xfrm>
        </p:grpSpPr>
        <p:sp>
          <p:nvSpPr>
            <p:cNvPr id="62" name="Google Shape;1172;p71">
              <a:extLst>
                <a:ext uri="{FF2B5EF4-FFF2-40B4-BE49-F238E27FC236}">
                  <a16:creationId xmlns:a16="http://schemas.microsoft.com/office/drawing/2014/main" id="{C551F631-267B-E239-F167-77E2EAB8E4C7}"/>
                </a:ext>
              </a:extLst>
            </p:cNvPr>
            <p:cNvSpPr/>
            <p:nvPr/>
          </p:nvSpPr>
          <p:spPr>
            <a:xfrm>
              <a:off x="2081254" y="2108291"/>
              <a:ext cx="283698" cy="283698"/>
            </a:xfrm>
            <a:custGeom>
              <a:avLst/>
              <a:gdLst/>
              <a:ahLst/>
              <a:cxnLst/>
              <a:rect l="l" t="t" r="r" b="b"/>
              <a:pathLst>
                <a:path w="12553" h="12553" extrusionOk="0">
                  <a:moveTo>
                    <a:pt x="8482" y="1018"/>
                  </a:moveTo>
                  <a:lnTo>
                    <a:pt x="8821" y="1066"/>
                  </a:lnTo>
                  <a:lnTo>
                    <a:pt x="9112" y="1163"/>
                  </a:lnTo>
                  <a:lnTo>
                    <a:pt x="9451" y="1260"/>
                  </a:lnTo>
                  <a:lnTo>
                    <a:pt x="9742" y="1406"/>
                  </a:lnTo>
                  <a:lnTo>
                    <a:pt x="10033" y="1551"/>
                  </a:lnTo>
                  <a:lnTo>
                    <a:pt x="10275" y="1793"/>
                  </a:lnTo>
                  <a:lnTo>
                    <a:pt x="10566" y="1987"/>
                  </a:lnTo>
                  <a:lnTo>
                    <a:pt x="10760" y="2278"/>
                  </a:lnTo>
                  <a:lnTo>
                    <a:pt x="10954" y="2520"/>
                  </a:lnTo>
                  <a:lnTo>
                    <a:pt x="11147" y="2811"/>
                  </a:lnTo>
                  <a:lnTo>
                    <a:pt x="11293" y="3102"/>
                  </a:lnTo>
                  <a:lnTo>
                    <a:pt x="11390" y="3441"/>
                  </a:lnTo>
                  <a:lnTo>
                    <a:pt x="11487" y="3732"/>
                  </a:lnTo>
                  <a:lnTo>
                    <a:pt x="11487" y="4071"/>
                  </a:lnTo>
                  <a:lnTo>
                    <a:pt x="11535" y="4362"/>
                  </a:lnTo>
                  <a:lnTo>
                    <a:pt x="11487" y="4701"/>
                  </a:lnTo>
                  <a:lnTo>
                    <a:pt x="11487" y="5040"/>
                  </a:lnTo>
                  <a:lnTo>
                    <a:pt x="11390" y="5331"/>
                  </a:lnTo>
                  <a:lnTo>
                    <a:pt x="11293" y="5670"/>
                  </a:lnTo>
                  <a:lnTo>
                    <a:pt x="11147" y="5961"/>
                  </a:lnTo>
                  <a:lnTo>
                    <a:pt x="10954" y="6252"/>
                  </a:lnTo>
                  <a:lnTo>
                    <a:pt x="10760" y="6494"/>
                  </a:lnTo>
                  <a:lnTo>
                    <a:pt x="10566" y="6737"/>
                  </a:lnTo>
                  <a:lnTo>
                    <a:pt x="10275" y="6979"/>
                  </a:lnTo>
                  <a:lnTo>
                    <a:pt x="10033" y="7173"/>
                  </a:lnTo>
                  <a:lnTo>
                    <a:pt x="9742" y="7367"/>
                  </a:lnTo>
                  <a:lnTo>
                    <a:pt x="9451" y="7512"/>
                  </a:lnTo>
                  <a:lnTo>
                    <a:pt x="9112" y="7609"/>
                  </a:lnTo>
                  <a:lnTo>
                    <a:pt x="8821" y="7658"/>
                  </a:lnTo>
                  <a:lnTo>
                    <a:pt x="8482" y="7706"/>
                  </a:lnTo>
                  <a:lnTo>
                    <a:pt x="8143" y="7754"/>
                  </a:lnTo>
                  <a:lnTo>
                    <a:pt x="7852" y="7706"/>
                  </a:lnTo>
                  <a:lnTo>
                    <a:pt x="7513" y="7658"/>
                  </a:lnTo>
                  <a:lnTo>
                    <a:pt x="7222" y="7609"/>
                  </a:lnTo>
                  <a:lnTo>
                    <a:pt x="6882" y="7512"/>
                  </a:lnTo>
                  <a:lnTo>
                    <a:pt x="6592" y="7367"/>
                  </a:lnTo>
                  <a:lnTo>
                    <a:pt x="6301" y="7173"/>
                  </a:lnTo>
                  <a:lnTo>
                    <a:pt x="6059" y="6979"/>
                  </a:lnTo>
                  <a:lnTo>
                    <a:pt x="5768" y="6737"/>
                  </a:lnTo>
                  <a:lnTo>
                    <a:pt x="5574" y="6494"/>
                  </a:lnTo>
                  <a:lnTo>
                    <a:pt x="5332" y="6252"/>
                  </a:lnTo>
                  <a:lnTo>
                    <a:pt x="5186" y="5961"/>
                  </a:lnTo>
                  <a:lnTo>
                    <a:pt x="5041" y="5670"/>
                  </a:lnTo>
                  <a:lnTo>
                    <a:pt x="4944" y="5331"/>
                  </a:lnTo>
                  <a:lnTo>
                    <a:pt x="4847" y="5040"/>
                  </a:lnTo>
                  <a:lnTo>
                    <a:pt x="4798" y="4701"/>
                  </a:lnTo>
                  <a:lnTo>
                    <a:pt x="4798" y="4362"/>
                  </a:lnTo>
                  <a:lnTo>
                    <a:pt x="4798" y="4071"/>
                  </a:lnTo>
                  <a:lnTo>
                    <a:pt x="4847" y="3732"/>
                  </a:lnTo>
                  <a:lnTo>
                    <a:pt x="4944" y="3441"/>
                  </a:lnTo>
                  <a:lnTo>
                    <a:pt x="5041" y="3102"/>
                  </a:lnTo>
                  <a:lnTo>
                    <a:pt x="5186" y="2811"/>
                  </a:lnTo>
                  <a:lnTo>
                    <a:pt x="5332" y="2520"/>
                  </a:lnTo>
                  <a:lnTo>
                    <a:pt x="5574" y="2278"/>
                  </a:lnTo>
                  <a:lnTo>
                    <a:pt x="5768" y="1987"/>
                  </a:lnTo>
                  <a:lnTo>
                    <a:pt x="6059" y="1793"/>
                  </a:lnTo>
                  <a:lnTo>
                    <a:pt x="6301" y="1551"/>
                  </a:lnTo>
                  <a:lnTo>
                    <a:pt x="6592" y="1406"/>
                  </a:lnTo>
                  <a:lnTo>
                    <a:pt x="6882" y="1260"/>
                  </a:lnTo>
                  <a:lnTo>
                    <a:pt x="7222" y="1163"/>
                  </a:lnTo>
                  <a:lnTo>
                    <a:pt x="7513" y="1066"/>
                  </a:lnTo>
                  <a:lnTo>
                    <a:pt x="7852" y="1018"/>
                  </a:lnTo>
                  <a:close/>
                  <a:moveTo>
                    <a:pt x="4750" y="7076"/>
                  </a:moveTo>
                  <a:lnTo>
                    <a:pt x="5089" y="7464"/>
                  </a:lnTo>
                  <a:lnTo>
                    <a:pt x="5429" y="7803"/>
                  </a:lnTo>
                  <a:lnTo>
                    <a:pt x="1842" y="11389"/>
                  </a:lnTo>
                  <a:lnTo>
                    <a:pt x="1697" y="11535"/>
                  </a:lnTo>
                  <a:lnTo>
                    <a:pt x="1309" y="11535"/>
                  </a:lnTo>
                  <a:lnTo>
                    <a:pt x="1164" y="11389"/>
                  </a:lnTo>
                  <a:lnTo>
                    <a:pt x="1018" y="11244"/>
                  </a:lnTo>
                  <a:lnTo>
                    <a:pt x="1018" y="11050"/>
                  </a:lnTo>
                  <a:lnTo>
                    <a:pt x="1018" y="10856"/>
                  </a:lnTo>
                  <a:lnTo>
                    <a:pt x="1164" y="10662"/>
                  </a:lnTo>
                  <a:lnTo>
                    <a:pt x="4750" y="7076"/>
                  </a:lnTo>
                  <a:close/>
                  <a:moveTo>
                    <a:pt x="7755" y="0"/>
                  </a:moveTo>
                  <a:lnTo>
                    <a:pt x="7319" y="97"/>
                  </a:lnTo>
                  <a:lnTo>
                    <a:pt x="6931" y="194"/>
                  </a:lnTo>
                  <a:lnTo>
                    <a:pt x="6495" y="339"/>
                  </a:lnTo>
                  <a:lnTo>
                    <a:pt x="6107" y="485"/>
                  </a:lnTo>
                  <a:lnTo>
                    <a:pt x="5768" y="727"/>
                  </a:lnTo>
                  <a:lnTo>
                    <a:pt x="5380" y="969"/>
                  </a:lnTo>
                  <a:lnTo>
                    <a:pt x="5089" y="1309"/>
                  </a:lnTo>
                  <a:lnTo>
                    <a:pt x="4605" y="1793"/>
                  </a:lnTo>
                  <a:lnTo>
                    <a:pt x="4265" y="2375"/>
                  </a:lnTo>
                  <a:lnTo>
                    <a:pt x="4023" y="3005"/>
                  </a:lnTo>
                  <a:lnTo>
                    <a:pt x="3829" y="3635"/>
                  </a:lnTo>
                  <a:lnTo>
                    <a:pt x="3781" y="4313"/>
                  </a:lnTo>
                  <a:lnTo>
                    <a:pt x="3829" y="4943"/>
                  </a:lnTo>
                  <a:lnTo>
                    <a:pt x="3975" y="5574"/>
                  </a:lnTo>
                  <a:lnTo>
                    <a:pt x="4168" y="6204"/>
                  </a:lnTo>
                  <a:lnTo>
                    <a:pt x="437" y="9984"/>
                  </a:lnTo>
                  <a:lnTo>
                    <a:pt x="243" y="10178"/>
                  </a:lnTo>
                  <a:lnTo>
                    <a:pt x="97" y="10468"/>
                  </a:lnTo>
                  <a:lnTo>
                    <a:pt x="0" y="10759"/>
                  </a:lnTo>
                  <a:lnTo>
                    <a:pt x="0" y="11050"/>
                  </a:lnTo>
                  <a:lnTo>
                    <a:pt x="0" y="11341"/>
                  </a:lnTo>
                  <a:lnTo>
                    <a:pt x="97" y="11632"/>
                  </a:lnTo>
                  <a:lnTo>
                    <a:pt x="243" y="11874"/>
                  </a:lnTo>
                  <a:lnTo>
                    <a:pt x="437" y="12116"/>
                  </a:lnTo>
                  <a:lnTo>
                    <a:pt x="679" y="12310"/>
                  </a:lnTo>
                  <a:lnTo>
                    <a:pt x="921" y="12456"/>
                  </a:lnTo>
                  <a:lnTo>
                    <a:pt x="1212" y="12552"/>
                  </a:lnTo>
                  <a:lnTo>
                    <a:pt x="1794" y="12552"/>
                  </a:lnTo>
                  <a:lnTo>
                    <a:pt x="2084" y="12456"/>
                  </a:lnTo>
                  <a:lnTo>
                    <a:pt x="2327" y="12310"/>
                  </a:lnTo>
                  <a:lnTo>
                    <a:pt x="2569" y="12116"/>
                  </a:lnTo>
                  <a:lnTo>
                    <a:pt x="6349" y="8384"/>
                  </a:lnTo>
                  <a:lnTo>
                    <a:pt x="6786" y="8530"/>
                  </a:lnTo>
                  <a:lnTo>
                    <a:pt x="7222" y="8675"/>
                  </a:lnTo>
                  <a:lnTo>
                    <a:pt x="7706" y="8724"/>
                  </a:lnTo>
                  <a:lnTo>
                    <a:pt x="8143" y="8772"/>
                  </a:lnTo>
                  <a:lnTo>
                    <a:pt x="8579" y="8724"/>
                  </a:lnTo>
                  <a:lnTo>
                    <a:pt x="9015" y="8675"/>
                  </a:lnTo>
                  <a:lnTo>
                    <a:pt x="9403" y="8578"/>
                  </a:lnTo>
                  <a:lnTo>
                    <a:pt x="9790" y="8433"/>
                  </a:lnTo>
                  <a:lnTo>
                    <a:pt x="10178" y="8239"/>
                  </a:lnTo>
                  <a:lnTo>
                    <a:pt x="10566" y="8045"/>
                  </a:lnTo>
                  <a:lnTo>
                    <a:pt x="10905" y="7754"/>
                  </a:lnTo>
                  <a:lnTo>
                    <a:pt x="11244" y="7464"/>
                  </a:lnTo>
                  <a:lnTo>
                    <a:pt x="11584" y="7124"/>
                  </a:lnTo>
                  <a:lnTo>
                    <a:pt x="11826" y="6785"/>
                  </a:lnTo>
                  <a:lnTo>
                    <a:pt x="12020" y="6397"/>
                  </a:lnTo>
                  <a:lnTo>
                    <a:pt x="12214" y="6010"/>
                  </a:lnTo>
                  <a:lnTo>
                    <a:pt x="12359" y="5622"/>
                  </a:lnTo>
                  <a:lnTo>
                    <a:pt x="12456" y="5234"/>
                  </a:lnTo>
                  <a:lnTo>
                    <a:pt x="12504" y="4798"/>
                  </a:lnTo>
                  <a:lnTo>
                    <a:pt x="12553" y="4362"/>
                  </a:lnTo>
                  <a:lnTo>
                    <a:pt x="12504" y="3974"/>
                  </a:lnTo>
                  <a:lnTo>
                    <a:pt x="12456" y="3538"/>
                  </a:lnTo>
                  <a:lnTo>
                    <a:pt x="12359" y="3150"/>
                  </a:lnTo>
                  <a:lnTo>
                    <a:pt x="12214" y="2714"/>
                  </a:lnTo>
                  <a:lnTo>
                    <a:pt x="12020" y="2326"/>
                  </a:lnTo>
                  <a:lnTo>
                    <a:pt x="11826" y="1987"/>
                  </a:lnTo>
                  <a:lnTo>
                    <a:pt x="11584" y="1599"/>
                  </a:lnTo>
                  <a:lnTo>
                    <a:pt x="11244" y="1309"/>
                  </a:lnTo>
                  <a:lnTo>
                    <a:pt x="10905" y="969"/>
                  </a:lnTo>
                  <a:lnTo>
                    <a:pt x="10566" y="727"/>
                  </a:lnTo>
                  <a:lnTo>
                    <a:pt x="10178" y="485"/>
                  </a:lnTo>
                  <a:lnTo>
                    <a:pt x="9790" y="339"/>
                  </a:lnTo>
                  <a:lnTo>
                    <a:pt x="9403" y="194"/>
                  </a:lnTo>
                  <a:lnTo>
                    <a:pt x="9015" y="97"/>
                  </a:lnTo>
                  <a:lnTo>
                    <a:pt x="8579" y="0"/>
                  </a:lnTo>
                  <a:close/>
                </a:path>
              </a:pathLst>
            </a:custGeom>
            <a:solidFill>
              <a:srgbClr val="72E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63" name="Google Shape;1173;p71">
              <a:extLst>
                <a:ext uri="{FF2B5EF4-FFF2-40B4-BE49-F238E27FC236}">
                  <a16:creationId xmlns:a16="http://schemas.microsoft.com/office/drawing/2014/main" id="{F1E41AE2-4B84-1870-6CB1-9B5B92EACB28}"/>
                </a:ext>
              </a:extLst>
            </p:cNvPr>
            <p:cNvGrpSpPr/>
            <p:nvPr/>
          </p:nvGrpSpPr>
          <p:grpSpPr>
            <a:xfrm>
              <a:off x="1972819" y="1999856"/>
              <a:ext cx="348334" cy="261798"/>
              <a:chOff x="1972819" y="1999856"/>
              <a:chExt cx="348334" cy="261798"/>
            </a:xfrm>
          </p:grpSpPr>
          <p:sp>
            <p:nvSpPr>
              <p:cNvPr id="448" name="Google Shape;1174;p71">
                <a:extLst>
                  <a:ext uri="{FF2B5EF4-FFF2-40B4-BE49-F238E27FC236}">
                    <a16:creationId xmlns:a16="http://schemas.microsoft.com/office/drawing/2014/main" id="{9FFAD491-B13F-E3D5-AA00-9D227EB86E4B}"/>
                  </a:ext>
                </a:extLst>
              </p:cNvPr>
              <p:cNvSpPr/>
              <p:nvPr/>
            </p:nvSpPr>
            <p:spPr>
              <a:xfrm>
                <a:off x="1972819" y="1999856"/>
                <a:ext cx="261798" cy="261798"/>
              </a:xfrm>
              <a:custGeom>
                <a:avLst/>
                <a:gdLst/>
                <a:ahLst/>
                <a:cxnLst/>
                <a:rect l="l" t="t" r="r" b="b"/>
                <a:pathLst>
                  <a:path w="11584" h="11584" extrusionOk="0">
                    <a:moveTo>
                      <a:pt x="8191" y="2666"/>
                    </a:moveTo>
                    <a:lnTo>
                      <a:pt x="8918" y="3393"/>
                    </a:lnTo>
                    <a:lnTo>
                      <a:pt x="8191" y="4120"/>
                    </a:lnTo>
                    <a:lnTo>
                      <a:pt x="7464" y="3393"/>
                    </a:lnTo>
                    <a:lnTo>
                      <a:pt x="8191" y="2666"/>
                    </a:lnTo>
                    <a:close/>
                    <a:moveTo>
                      <a:pt x="6398" y="3780"/>
                    </a:moveTo>
                    <a:lnTo>
                      <a:pt x="7852" y="5186"/>
                    </a:lnTo>
                    <a:lnTo>
                      <a:pt x="6446" y="6591"/>
                    </a:lnTo>
                    <a:lnTo>
                      <a:pt x="4992" y="5137"/>
                    </a:lnTo>
                    <a:lnTo>
                      <a:pt x="6398" y="3780"/>
                    </a:lnTo>
                    <a:close/>
                    <a:moveTo>
                      <a:pt x="4265" y="5864"/>
                    </a:moveTo>
                    <a:lnTo>
                      <a:pt x="5719" y="7318"/>
                    </a:lnTo>
                    <a:lnTo>
                      <a:pt x="4362" y="8675"/>
                    </a:lnTo>
                    <a:lnTo>
                      <a:pt x="2908" y="7270"/>
                    </a:lnTo>
                    <a:lnTo>
                      <a:pt x="4265" y="5864"/>
                    </a:lnTo>
                    <a:close/>
                    <a:moveTo>
                      <a:pt x="2521" y="8336"/>
                    </a:moveTo>
                    <a:lnTo>
                      <a:pt x="3248" y="9063"/>
                    </a:lnTo>
                    <a:lnTo>
                      <a:pt x="2521" y="9741"/>
                    </a:lnTo>
                    <a:lnTo>
                      <a:pt x="1842" y="9063"/>
                    </a:lnTo>
                    <a:lnTo>
                      <a:pt x="2521" y="8336"/>
                    </a:lnTo>
                    <a:close/>
                    <a:moveTo>
                      <a:pt x="11050" y="0"/>
                    </a:moveTo>
                    <a:lnTo>
                      <a:pt x="10857" y="49"/>
                    </a:lnTo>
                    <a:lnTo>
                      <a:pt x="10711" y="194"/>
                    </a:lnTo>
                    <a:lnTo>
                      <a:pt x="8918" y="1939"/>
                    </a:lnTo>
                    <a:lnTo>
                      <a:pt x="8530" y="1599"/>
                    </a:lnTo>
                    <a:lnTo>
                      <a:pt x="8385" y="1502"/>
                    </a:lnTo>
                    <a:lnTo>
                      <a:pt x="8191" y="1454"/>
                    </a:lnTo>
                    <a:lnTo>
                      <a:pt x="7997" y="1502"/>
                    </a:lnTo>
                    <a:lnTo>
                      <a:pt x="7852" y="1599"/>
                    </a:lnTo>
                    <a:lnTo>
                      <a:pt x="6737" y="2666"/>
                    </a:lnTo>
                    <a:lnTo>
                      <a:pt x="6592" y="2569"/>
                    </a:lnTo>
                    <a:lnTo>
                      <a:pt x="6398" y="2520"/>
                    </a:lnTo>
                    <a:lnTo>
                      <a:pt x="6204" y="2569"/>
                    </a:lnTo>
                    <a:lnTo>
                      <a:pt x="6059" y="2666"/>
                    </a:lnTo>
                    <a:lnTo>
                      <a:pt x="3926" y="4798"/>
                    </a:lnTo>
                    <a:lnTo>
                      <a:pt x="1842" y="6882"/>
                    </a:lnTo>
                    <a:lnTo>
                      <a:pt x="1697" y="7076"/>
                    </a:lnTo>
                    <a:lnTo>
                      <a:pt x="1697" y="7270"/>
                    </a:lnTo>
                    <a:lnTo>
                      <a:pt x="1697" y="7464"/>
                    </a:lnTo>
                    <a:lnTo>
                      <a:pt x="1842" y="7609"/>
                    </a:lnTo>
                    <a:lnTo>
                      <a:pt x="1115" y="8336"/>
                    </a:lnTo>
                    <a:lnTo>
                      <a:pt x="873" y="8094"/>
                    </a:lnTo>
                    <a:lnTo>
                      <a:pt x="679" y="7997"/>
                    </a:lnTo>
                    <a:lnTo>
                      <a:pt x="485" y="7948"/>
                    </a:lnTo>
                    <a:lnTo>
                      <a:pt x="340" y="7997"/>
                    </a:lnTo>
                    <a:lnTo>
                      <a:pt x="146" y="8094"/>
                    </a:lnTo>
                    <a:lnTo>
                      <a:pt x="49" y="8239"/>
                    </a:lnTo>
                    <a:lnTo>
                      <a:pt x="0" y="8433"/>
                    </a:lnTo>
                    <a:lnTo>
                      <a:pt x="49" y="8627"/>
                    </a:lnTo>
                    <a:lnTo>
                      <a:pt x="146" y="8821"/>
                    </a:lnTo>
                    <a:lnTo>
                      <a:pt x="2763" y="11438"/>
                    </a:lnTo>
                    <a:lnTo>
                      <a:pt x="2957" y="11535"/>
                    </a:lnTo>
                    <a:lnTo>
                      <a:pt x="3151" y="11583"/>
                    </a:lnTo>
                    <a:lnTo>
                      <a:pt x="3345" y="11535"/>
                    </a:lnTo>
                    <a:lnTo>
                      <a:pt x="3490" y="11438"/>
                    </a:lnTo>
                    <a:lnTo>
                      <a:pt x="3635" y="11292"/>
                    </a:lnTo>
                    <a:lnTo>
                      <a:pt x="3635" y="11099"/>
                    </a:lnTo>
                    <a:lnTo>
                      <a:pt x="3635" y="10905"/>
                    </a:lnTo>
                    <a:lnTo>
                      <a:pt x="3490" y="10711"/>
                    </a:lnTo>
                    <a:lnTo>
                      <a:pt x="3248" y="10468"/>
                    </a:lnTo>
                    <a:lnTo>
                      <a:pt x="3975" y="9741"/>
                    </a:lnTo>
                    <a:lnTo>
                      <a:pt x="4168" y="9887"/>
                    </a:lnTo>
                    <a:lnTo>
                      <a:pt x="4362" y="9935"/>
                    </a:lnTo>
                    <a:lnTo>
                      <a:pt x="4508" y="9887"/>
                    </a:lnTo>
                    <a:lnTo>
                      <a:pt x="4702" y="9741"/>
                    </a:lnTo>
                    <a:lnTo>
                      <a:pt x="8918" y="5574"/>
                    </a:lnTo>
                    <a:lnTo>
                      <a:pt x="9015" y="5380"/>
                    </a:lnTo>
                    <a:lnTo>
                      <a:pt x="9063" y="5186"/>
                    </a:lnTo>
                    <a:lnTo>
                      <a:pt x="9015" y="4992"/>
                    </a:lnTo>
                    <a:lnTo>
                      <a:pt x="8918" y="4847"/>
                    </a:lnTo>
                    <a:lnTo>
                      <a:pt x="9984" y="3780"/>
                    </a:lnTo>
                    <a:lnTo>
                      <a:pt x="10081" y="3586"/>
                    </a:lnTo>
                    <a:lnTo>
                      <a:pt x="10130" y="3393"/>
                    </a:lnTo>
                    <a:lnTo>
                      <a:pt x="10081" y="3199"/>
                    </a:lnTo>
                    <a:lnTo>
                      <a:pt x="9984" y="3053"/>
                    </a:lnTo>
                    <a:lnTo>
                      <a:pt x="9645" y="2666"/>
                    </a:lnTo>
                    <a:lnTo>
                      <a:pt x="11438" y="872"/>
                    </a:lnTo>
                    <a:lnTo>
                      <a:pt x="11535" y="727"/>
                    </a:lnTo>
                    <a:lnTo>
                      <a:pt x="11584" y="533"/>
                    </a:lnTo>
                    <a:lnTo>
                      <a:pt x="11535" y="339"/>
                    </a:lnTo>
                    <a:lnTo>
                      <a:pt x="11438" y="194"/>
                    </a:lnTo>
                    <a:lnTo>
                      <a:pt x="11244" y="49"/>
                    </a:lnTo>
                    <a:lnTo>
                      <a:pt x="11050" y="0"/>
                    </a:lnTo>
                    <a:close/>
                  </a:path>
                </a:pathLst>
              </a:custGeom>
              <a:solidFill>
                <a:srgbClr val="72E5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1175;p71">
                <a:extLst>
                  <a:ext uri="{FF2B5EF4-FFF2-40B4-BE49-F238E27FC236}">
                    <a16:creationId xmlns:a16="http://schemas.microsoft.com/office/drawing/2014/main" id="{75E3875B-3DB3-099E-7311-35E088E0E1E1}"/>
                  </a:ext>
                </a:extLst>
              </p:cNvPr>
              <p:cNvSpPr/>
              <p:nvPr/>
            </p:nvSpPr>
            <p:spPr>
              <a:xfrm>
                <a:off x="2210503" y="2195911"/>
                <a:ext cx="23029" cy="23029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1019" extrusionOk="0">
                    <a:moveTo>
                      <a:pt x="291" y="0"/>
                    </a:moveTo>
                    <a:lnTo>
                      <a:pt x="146" y="146"/>
                    </a:lnTo>
                    <a:lnTo>
                      <a:pt x="0" y="291"/>
                    </a:lnTo>
                    <a:lnTo>
                      <a:pt x="0" y="485"/>
                    </a:lnTo>
                    <a:lnTo>
                      <a:pt x="0" y="679"/>
                    </a:lnTo>
                    <a:lnTo>
                      <a:pt x="146" y="873"/>
                    </a:lnTo>
                    <a:lnTo>
                      <a:pt x="291" y="970"/>
                    </a:lnTo>
                    <a:lnTo>
                      <a:pt x="485" y="1018"/>
                    </a:lnTo>
                    <a:lnTo>
                      <a:pt x="679" y="970"/>
                    </a:lnTo>
                    <a:lnTo>
                      <a:pt x="873" y="873"/>
                    </a:lnTo>
                    <a:lnTo>
                      <a:pt x="970" y="679"/>
                    </a:lnTo>
                    <a:lnTo>
                      <a:pt x="1018" y="485"/>
                    </a:lnTo>
                    <a:lnTo>
                      <a:pt x="970" y="291"/>
                    </a:lnTo>
                    <a:lnTo>
                      <a:pt x="873" y="146"/>
                    </a:lnTo>
                    <a:lnTo>
                      <a:pt x="679" y="0"/>
                    </a:lnTo>
                    <a:close/>
                  </a:path>
                </a:pathLst>
              </a:custGeom>
              <a:solidFill>
                <a:srgbClr val="72E5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1176;p71">
                <a:extLst>
                  <a:ext uri="{FF2B5EF4-FFF2-40B4-BE49-F238E27FC236}">
                    <a16:creationId xmlns:a16="http://schemas.microsoft.com/office/drawing/2014/main" id="{1996B033-B945-D4CB-8B16-559CA7102DC0}"/>
                  </a:ext>
                </a:extLst>
              </p:cNvPr>
              <p:cNvSpPr/>
              <p:nvPr/>
            </p:nvSpPr>
            <p:spPr>
              <a:xfrm>
                <a:off x="2254302" y="2195911"/>
                <a:ext cx="23029" cy="23029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1019" extrusionOk="0">
                    <a:moveTo>
                      <a:pt x="340" y="0"/>
                    </a:moveTo>
                    <a:lnTo>
                      <a:pt x="146" y="146"/>
                    </a:lnTo>
                    <a:lnTo>
                      <a:pt x="49" y="291"/>
                    </a:lnTo>
                    <a:lnTo>
                      <a:pt x="1" y="485"/>
                    </a:lnTo>
                    <a:lnTo>
                      <a:pt x="49" y="679"/>
                    </a:lnTo>
                    <a:lnTo>
                      <a:pt x="146" y="873"/>
                    </a:lnTo>
                    <a:lnTo>
                      <a:pt x="340" y="970"/>
                    </a:lnTo>
                    <a:lnTo>
                      <a:pt x="534" y="1018"/>
                    </a:lnTo>
                    <a:lnTo>
                      <a:pt x="728" y="970"/>
                    </a:lnTo>
                    <a:lnTo>
                      <a:pt x="873" y="873"/>
                    </a:lnTo>
                    <a:lnTo>
                      <a:pt x="970" y="679"/>
                    </a:lnTo>
                    <a:lnTo>
                      <a:pt x="1019" y="485"/>
                    </a:lnTo>
                    <a:lnTo>
                      <a:pt x="970" y="291"/>
                    </a:lnTo>
                    <a:lnTo>
                      <a:pt x="873" y="146"/>
                    </a:lnTo>
                    <a:lnTo>
                      <a:pt x="728" y="0"/>
                    </a:lnTo>
                    <a:close/>
                  </a:path>
                </a:pathLst>
              </a:custGeom>
              <a:solidFill>
                <a:srgbClr val="72E5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1177;p71">
                <a:extLst>
                  <a:ext uri="{FF2B5EF4-FFF2-40B4-BE49-F238E27FC236}">
                    <a16:creationId xmlns:a16="http://schemas.microsoft.com/office/drawing/2014/main" id="{31DE8EC8-1224-DFC9-2978-D5F840ECE7AC}"/>
                  </a:ext>
                </a:extLst>
              </p:cNvPr>
              <p:cNvSpPr/>
              <p:nvPr/>
            </p:nvSpPr>
            <p:spPr>
              <a:xfrm>
                <a:off x="2298124" y="2195911"/>
                <a:ext cx="23029" cy="23029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1019" extrusionOk="0">
                    <a:moveTo>
                      <a:pt x="291" y="0"/>
                    </a:moveTo>
                    <a:lnTo>
                      <a:pt x="146" y="146"/>
                    </a:lnTo>
                    <a:lnTo>
                      <a:pt x="49" y="291"/>
                    </a:lnTo>
                    <a:lnTo>
                      <a:pt x="1" y="485"/>
                    </a:lnTo>
                    <a:lnTo>
                      <a:pt x="49" y="679"/>
                    </a:lnTo>
                    <a:lnTo>
                      <a:pt x="146" y="873"/>
                    </a:lnTo>
                    <a:lnTo>
                      <a:pt x="291" y="970"/>
                    </a:lnTo>
                    <a:lnTo>
                      <a:pt x="485" y="1018"/>
                    </a:lnTo>
                    <a:lnTo>
                      <a:pt x="728" y="970"/>
                    </a:lnTo>
                    <a:lnTo>
                      <a:pt x="873" y="873"/>
                    </a:lnTo>
                    <a:lnTo>
                      <a:pt x="970" y="679"/>
                    </a:lnTo>
                    <a:lnTo>
                      <a:pt x="1018" y="485"/>
                    </a:lnTo>
                    <a:lnTo>
                      <a:pt x="970" y="291"/>
                    </a:lnTo>
                    <a:lnTo>
                      <a:pt x="873" y="146"/>
                    </a:lnTo>
                    <a:lnTo>
                      <a:pt x="728" y="0"/>
                    </a:lnTo>
                    <a:close/>
                  </a:path>
                </a:pathLst>
              </a:custGeom>
              <a:solidFill>
                <a:srgbClr val="72E5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456" name="Graphic 455" descr="Statistics with solid fill">
            <a:extLst>
              <a:ext uri="{FF2B5EF4-FFF2-40B4-BE49-F238E27FC236}">
                <a16:creationId xmlns:a16="http://schemas.microsoft.com/office/drawing/2014/main" id="{F951FD32-11B5-F81B-D66B-3D6CF53BF6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64274" y="4485629"/>
            <a:ext cx="529582" cy="529582"/>
          </a:xfrm>
          <a:prstGeom prst="rect">
            <a:avLst/>
          </a:prstGeom>
        </p:spPr>
      </p:pic>
      <p:grpSp>
        <p:nvGrpSpPr>
          <p:cNvPr id="19" name="Google Shape;11068;p90">
            <a:extLst>
              <a:ext uri="{FF2B5EF4-FFF2-40B4-BE49-F238E27FC236}">
                <a16:creationId xmlns:a16="http://schemas.microsoft.com/office/drawing/2014/main" id="{BF55C3A3-9D05-AC34-A834-BC533B54AEF5}"/>
              </a:ext>
            </a:extLst>
          </p:cNvPr>
          <p:cNvGrpSpPr/>
          <p:nvPr/>
        </p:nvGrpSpPr>
        <p:grpSpPr>
          <a:xfrm>
            <a:off x="1808798" y="4531951"/>
            <a:ext cx="421914" cy="423864"/>
            <a:chOff x="-1333975" y="2365850"/>
            <a:chExt cx="292225" cy="293575"/>
          </a:xfrm>
          <a:solidFill>
            <a:srgbClr val="FAEDAC"/>
          </a:solidFill>
        </p:grpSpPr>
        <p:sp>
          <p:nvSpPr>
            <p:cNvPr id="20" name="Google Shape;11069;p90">
              <a:extLst>
                <a:ext uri="{FF2B5EF4-FFF2-40B4-BE49-F238E27FC236}">
                  <a16:creationId xmlns:a16="http://schemas.microsoft.com/office/drawing/2014/main" id="{C2A46350-3933-4929-C327-15C4AD6B4894}"/>
                </a:ext>
              </a:extLst>
            </p:cNvPr>
            <p:cNvSpPr/>
            <p:nvPr/>
          </p:nvSpPr>
          <p:spPr>
            <a:xfrm>
              <a:off x="-1285150" y="2365850"/>
              <a:ext cx="191225" cy="293575"/>
            </a:xfrm>
            <a:custGeom>
              <a:avLst/>
              <a:gdLst/>
              <a:ahLst/>
              <a:cxnLst/>
              <a:rect l="l" t="t" r="r" b="b"/>
              <a:pathLst>
                <a:path w="7649" h="11743" extrusionOk="0">
                  <a:moveTo>
                    <a:pt x="3813" y="684"/>
                  </a:moveTo>
                  <a:cubicBezTo>
                    <a:pt x="5545" y="684"/>
                    <a:pt x="6900" y="2039"/>
                    <a:pt x="6900" y="3740"/>
                  </a:cubicBezTo>
                  <a:cubicBezTo>
                    <a:pt x="6931" y="4780"/>
                    <a:pt x="6553" y="5347"/>
                    <a:pt x="6270" y="5788"/>
                  </a:cubicBezTo>
                  <a:cubicBezTo>
                    <a:pt x="5797" y="6544"/>
                    <a:pt x="5608" y="6922"/>
                    <a:pt x="5608" y="7930"/>
                  </a:cubicBezTo>
                  <a:cubicBezTo>
                    <a:pt x="5608" y="8119"/>
                    <a:pt x="5451" y="8277"/>
                    <a:pt x="5230" y="8277"/>
                  </a:cubicBezTo>
                  <a:lnTo>
                    <a:pt x="2489" y="8277"/>
                  </a:lnTo>
                  <a:cubicBezTo>
                    <a:pt x="2300" y="8277"/>
                    <a:pt x="2143" y="8119"/>
                    <a:pt x="2143" y="7930"/>
                  </a:cubicBezTo>
                  <a:cubicBezTo>
                    <a:pt x="2143" y="6922"/>
                    <a:pt x="1922" y="6576"/>
                    <a:pt x="1450" y="5820"/>
                  </a:cubicBezTo>
                  <a:cubicBezTo>
                    <a:pt x="1198" y="5347"/>
                    <a:pt x="567" y="4528"/>
                    <a:pt x="788" y="3205"/>
                  </a:cubicBezTo>
                  <a:cubicBezTo>
                    <a:pt x="1040" y="1819"/>
                    <a:pt x="2237" y="684"/>
                    <a:pt x="3813" y="684"/>
                  </a:cubicBezTo>
                  <a:close/>
                  <a:moveTo>
                    <a:pt x="4852" y="8907"/>
                  </a:moveTo>
                  <a:lnTo>
                    <a:pt x="4852" y="9569"/>
                  </a:lnTo>
                  <a:lnTo>
                    <a:pt x="4506" y="9569"/>
                  </a:lnTo>
                  <a:cubicBezTo>
                    <a:pt x="4285" y="9569"/>
                    <a:pt x="4128" y="9726"/>
                    <a:pt x="4128" y="9915"/>
                  </a:cubicBezTo>
                  <a:cubicBezTo>
                    <a:pt x="4128" y="10136"/>
                    <a:pt x="4285" y="10293"/>
                    <a:pt x="4506" y="10293"/>
                  </a:cubicBezTo>
                  <a:lnTo>
                    <a:pt x="4852" y="10293"/>
                  </a:lnTo>
                  <a:lnTo>
                    <a:pt x="4852" y="10640"/>
                  </a:lnTo>
                  <a:cubicBezTo>
                    <a:pt x="4884" y="10829"/>
                    <a:pt x="4726" y="10986"/>
                    <a:pt x="4537" y="10986"/>
                  </a:cubicBezTo>
                  <a:lnTo>
                    <a:pt x="3151" y="10986"/>
                  </a:lnTo>
                  <a:cubicBezTo>
                    <a:pt x="2962" y="10986"/>
                    <a:pt x="2804" y="10829"/>
                    <a:pt x="2804" y="10640"/>
                  </a:cubicBezTo>
                  <a:lnTo>
                    <a:pt x="2804" y="10293"/>
                  </a:lnTo>
                  <a:lnTo>
                    <a:pt x="3151" y="10293"/>
                  </a:lnTo>
                  <a:cubicBezTo>
                    <a:pt x="3371" y="10293"/>
                    <a:pt x="3529" y="10136"/>
                    <a:pt x="3529" y="9915"/>
                  </a:cubicBezTo>
                  <a:cubicBezTo>
                    <a:pt x="3529" y="9726"/>
                    <a:pt x="3371" y="9569"/>
                    <a:pt x="3151" y="9569"/>
                  </a:cubicBezTo>
                  <a:lnTo>
                    <a:pt x="2804" y="9569"/>
                  </a:lnTo>
                  <a:lnTo>
                    <a:pt x="2804" y="8907"/>
                  </a:lnTo>
                  <a:close/>
                  <a:moveTo>
                    <a:pt x="3897" y="1"/>
                  </a:moveTo>
                  <a:cubicBezTo>
                    <a:pt x="3632" y="1"/>
                    <a:pt x="3361" y="28"/>
                    <a:pt x="3088" y="86"/>
                  </a:cubicBezTo>
                  <a:cubicBezTo>
                    <a:pt x="1607" y="401"/>
                    <a:pt x="441" y="1566"/>
                    <a:pt x="158" y="3079"/>
                  </a:cubicBezTo>
                  <a:cubicBezTo>
                    <a:pt x="0" y="3992"/>
                    <a:pt x="158" y="4969"/>
                    <a:pt x="631" y="5757"/>
                  </a:cubicBezTo>
                  <a:cubicBezTo>
                    <a:pt x="757" y="5914"/>
                    <a:pt x="820" y="6072"/>
                    <a:pt x="914" y="6229"/>
                  </a:cubicBezTo>
                  <a:cubicBezTo>
                    <a:pt x="1355" y="6891"/>
                    <a:pt x="1450" y="7143"/>
                    <a:pt x="1450" y="7962"/>
                  </a:cubicBezTo>
                  <a:cubicBezTo>
                    <a:pt x="1450" y="8403"/>
                    <a:pt x="1733" y="8781"/>
                    <a:pt x="2143" y="8939"/>
                  </a:cubicBezTo>
                  <a:lnTo>
                    <a:pt x="2143" y="10703"/>
                  </a:lnTo>
                  <a:cubicBezTo>
                    <a:pt x="2143" y="11270"/>
                    <a:pt x="2615" y="11743"/>
                    <a:pt x="3151" y="11743"/>
                  </a:cubicBezTo>
                  <a:lnTo>
                    <a:pt x="4537" y="11743"/>
                  </a:lnTo>
                  <a:cubicBezTo>
                    <a:pt x="5073" y="11743"/>
                    <a:pt x="5545" y="11270"/>
                    <a:pt x="5545" y="10703"/>
                  </a:cubicBezTo>
                  <a:lnTo>
                    <a:pt x="5545" y="8939"/>
                  </a:lnTo>
                  <a:cubicBezTo>
                    <a:pt x="5955" y="8781"/>
                    <a:pt x="6238" y="8435"/>
                    <a:pt x="6238" y="7962"/>
                  </a:cubicBezTo>
                  <a:lnTo>
                    <a:pt x="6238" y="7930"/>
                  </a:lnTo>
                  <a:cubicBezTo>
                    <a:pt x="6238" y="7143"/>
                    <a:pt x="6427" y="6828"/>
                    <a:pt x="6805" y="6229"/>
                  </a:cubicBezTo>
                  <a:cubicBezTo>
                    <a:pt x="7089" y="5788"/>
                    <a:pt x="7593" y="5032"/>
                    <a:pt x="7593" y="3835"/>
                  </a:cubicBezTo>
                  <a:cubicBezTo>
                    <a:pt x="7649" y="1658"/>
                    <a:pt x="5950" y="1"/>
                    <a:pt x="38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070;p90">
              <a:extLst>
                <a:ext uri="{FF2B5EF4-FFF2-40B4-BE49-F238E27FC236}">
                  <a16:creationId xmlns:a16="http://schemas.microsoft.com/office/drawing/2014/main" id="{A81857C8-56B2-C6E5-20C4-283BC69B8A3F}"/>
                </a:ext>
              </a:extLst>
            </p:cNvPr>
            <p:cNvSpPr/>
            <p:nvPr/>
          </p:nvSpPr>
          <p:spPr>
            <a:xfrm>
              <a:off x="-1076425" y="2452250"/>
              <a:ext cx="34675" cy="18150"/>
            </a:xfrm>
            <a:custGeom>
              <a:avLst/>
              <a:gdLst/>
              <a:ahLst/>
              <a:cxnLst/>
              <a:rect l="l" t="t" r="r" b="b"/>
              <a:pathLst>
                <a:path w="1387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29" y="725"/>
                    <a:pt x="1386" y="568"/>
                    <a:pt x="1386" y="379"/>
                  </a:cubicBezTo>
                  <a:cubicBezTo>
                    <a:pt x="1386" y="158"/>
                    <a:pt x="1229" y="1"/>
                    <a:pt x="10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071;p90">
              <a:extLst>
                <a:ext uri="{FF2B5EF4-FFF2-40B4-BE49-F238E27FC236}">
                  <a16:creationId xmlns:a16="http://schemas.microsoft.com/office/drawing/2014/main" id="{FC2DBED4-B6AE-B6B3-E7E1-60424300F454}"/>
                </a:ext>
              </a:extLst>
            </p:cNvPr>
            <p:cNvSpPr/>
            <p:nvPr/>
          </p:nvSpPr>
          <p:spPr>
            <a:xfrm>
              <a:off x="-1333975" y="2452250"/>
              <a:ext cx="34675" cy="18150"/>
            </a:xfrm>
            <a:custGeom>
              <a:avLst/>
              <a:gdLst/>
              <a:ahLst/>
              <a:cxnLst/>
              <a:rect l="l" t="t" r="r" b="b"/>
              <a:pathLst>
                <a:path w="1387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08" y="725"/>
                  </a:lnTo>
                  <a:cubicBezTo>
                    <a:pt x="1197" y="694"/>
                    <a:pt x="1386" y="536"/>
                    <a:pt x="1386" y="379"/>
                  </a:cubicBezTo>
                  <a:cubicBezTo>
                    <a:pt x="1386" y="158"/>
                    <a:pt x="1197" y="1"/>
                    <a:pt x="10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072;p90">
              <a:extLst>
                <a:ext uri="{FF2B5EF4-FFF2-40B4-BE49-F238E27FC236}">
                  <a16:creationId xmlns:a16="http://schemas.microsoft.com/office/drawing/2014/main" id="{4EEA235B-314D-1F38-F068-A28ED09DF2AA}"/>
                </a:ext>
              </a:extLst>
            </p:cNvPr>
            <p:cNvSpPr/>
            <p:nvPr/>
          </p:nvSpPr>
          <p:spPr>
            <a:xfrm>
              <a:off x="-1093750" y="2383050"/>
              <a:ext cx="35450" cy="26575"/>
            </a:xfrm>
            <a:custGeom>
              <a:avLst/>
              <a:gdLst/>
              <a:ahLst/>
              <a:cxnLst/>
              <a:rect l="l" t="t" r="r" b="b"/>
              <a:pathLst>
                <a:path w="1418" h="1063" extrusionOk="0">
                  <a:moveTo>
                    <a:pt x="992" y="1"/>
                  </a:moveTo>
                  <a:cubicBezTo>
                    <a:pt x="931" y="1"/>
                    <a:pt x="870" y="19"/>
                    <a:pt x="819" y="59"/>
                  </a:cubicBezTo>
                  <a:lnTo>
                    <a:pt x="221" y="406"/>
                  </a:lnTo>
                  <a:cubicBezTo>
                    <a:pt x="63" y="500"/>
                    <a:pt x="0" y="721"/>
                    <a:pt x="95" y="878"/>
                  </a:cubicBezTo>
                  <a:cubicBezTo>
                    <a:pt x="159" y="985"/>
                    <a:pt x="295" y="1063"/>
                    <a:pt x="415" y="1063"/>
                  </a:cubicBezTo>
                  <a:cubicBezTo>
                    <a:pt x="473" y="1063"/>
                    <a:pt x="527" y="1045"/>
                    <a:pt x="567" y="1005"/>
                  </a:cubicBezTo>
                  <a:lnTo>
                    <a:pt x="1166" y="658"/>
                  </a:lnTo>
                  <a:cubicBezTo>
                    <a:pt x="1323" y="563"/>
                    <a:pt x="1418" y="343"/>
                    <a:pt x="1292" y="185"/>
                  </a:cubicBezTo>
                  <a:cubicBezTo>
                    <a:pt x="1249" y="79"/>
                    <a:pt x="1120" y="1"/>
                    <a:pt x="99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073;p90">
              <a:extLst>
                <a:ext uri="{FF2B5EF4-FFF2-40B4-BE49-F238E27FC236}">
                  <a16:creationId xmlns:a16="http://schemas.microsoft.com/office/drawing/2014/main" id="{D7654C23-8FCB-5C3F-DF9E-6CED38E96E4E}"/>
                </a:ext>
              </a:extLst>
            </p:cNvPr>
            <p:cNvSpPr/>
            <p:nvPr/>
          </p:nvSpPr>
          <p:spPr>
            <a:xfrm>
              <a:off x="-1317450" y="2512575"/>
              <a:ext cx="35475" cy="26225"/>
            </a:xfrm>
            <a:custGeom>
              <a:avLst/>
              <a:gdLst/>
              <a:ahLst/>
              <a:cxnLst/>
              <a:rect l="l" t="t" r="r" b="b"/>
              <a:pathLst>
                <a:path w="1419" h="1049" extrusionOk="0">
                  <a:moveTo>
                    <a:pt x="1005" y="1"/>
                  </a:moveTo>
                  <a:cubicBezTo>
                    <a:pt x="944" y="1"/>
                    <a:pt x="880" y="15"/>
                    <a:pt x="820" y="45"/>
                  </a:cubicBezTo>
                  <a:lnTo>
                    <a:pt x="221" y="392"/>
                  </a:lnTo>
                  <a:cubicBezTo>
                    <a:pt x="64" y="486"/>
                    <a:pt x="1" y="707"/>
                    <a:pt x="127" y="864"/>
                  </a:cubicBezTo>
                  <a:cubicBezTo>
                    <a:pt x="169" y="971"/>
                    <a:pt x="299" y="1049"/>
                    <a:pt x="427" y="1049"/>
                  </a:cubicBezTo>
                  <a:cubicBezTo>
                    <a:pt x="488" y="1049"/>
                    <a:pt x="548" y="1031"/>
                    <a:pt x="599" y="990"/>
                  </a:cubicBezTo>
                  <a:lnTo>
                    <a:pt x="1166" y="644"/>
                  </a:lnTo>
                  <a:cubicBezTo>
                    <a:pt x="1324" y="549"/>
                    <a:pt x="1418" y="329"/>
                    <a:pt x="1292" y="171"/>
                  </a:cubicBezTo>
                  <a:cubicBezTo>
                    <a:pt x="1250" y="64"/>
                    <a:pt x="1134" y="1"/>
                    <a:pt x="10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1074;p90">
              <a:extLst>
                <a:ext uri="{FF2B5EF4-FFF2-40B4-BE49-F238E27FC236}">
                  <a16:creationId xmlns:a16="http://schemas.microsoft.com/office/drawing/2014/main" id="{70D47CFD-8A28-A15E-7D63-62AD9D5C5503}"/>
                </a:ext>
              </a:extLst>
            </p:cNvPr>
            <p:cNvSpPr/>
            <p:nvPr/>
          </p:nvSpPr>
          <p:spPr>
            <a:xfrm>
              <a:off x="-1092975" y="2512575"/>
              <a:ext cx="34675" cy="25525"/>
            </a:xfrm>
            <a:custGeom>
              <a:avLst/>
              <a:gdLst/>
              <a:ahLst/>
              <a:cxnLst/>
              <a:rect l="l" t="t" r="r" b="b"/>
              <a:pathLst>
                <a:path w="1387" h="1021" extrusionOk="0">
                  <a:moveTo>
                    <a:pt x="378" y="1"/>
                  </a:moveTo>
                  <a:cubicBezTo>
                    <a:pt x="264" y="1"/>
                    <a:pt x="149" y="64"/>
                    <a:pt x="64" y="171"/>
                  </a:cubicBezTo>
                  <a:cubicBezTo>
                    <a:pt x="1" y="329"/>
                    <a:pt x="32" y="518"/>
                    <a:pt x="190" y="644"/>
                  </a:cubicBezTo>
                  <a:lnTo>
                    <a:pt x="788" y="990"/>
                  </a:lnTo>
                  <a:cubicBezTo>
                    <a:pt x="838" y="1010"/>
                    <a:pt x="891" y="1021"/>
                    <a:pt x="944" y="1021"/>
                  </a:cubicBezTo>
                  <a:cubicBezTo>
                    <a:pt x="1059" y="1021"/>
                    <a:pt x="1175" y="972"/>
                    <a:pt x="1261" y="864"/>
                  </a:cubicBezTo>
                  <a:cubicBezTo>
                    <a:pt x="1387" y="675"/>
                    <a:pt x="1292" y="486"/>
                    <a:pt x="1135" y="392"/>
                  </a:cubicBezTo>
                  <a:lnTo>
                    <a:pt x="536" y="45"/>
                  </a:lnTo>
                  <a:cubicBezTo>
                    <a:pt x="486" y="15"/>
                    <a:pt x="432" y="1"/>
                    <a:pt x="3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1075;p90">
              <a:extLst>
                <a:ext uri="{FF2B5EF4-FFF2-40B4-BE49-F238E27FC236}">
                  <a16:creationId xmlns:a16="http://schemas.microsoft.com/office/drawing/2014/main" id="{402BFD0B-567C-C30D-6C7C-0C81CAC7C0B1}"/>
                </a:ext>
              </a:extLst>
            </p:cNvPr>
            <p:cNvSpPr/>
            <p:nvPr/>
          </p:nvSpPr>
          <p:spPr>
            <a:xfrm>
              <a:off x="-1316650" y="2383750"/>
              <a:ext cx="34675" cy="25525"/>
            </a:xfrm>
            <a:custGeom>
              <a:avLst/>
              <a:gdLst/>
              <a:ahLst/>
              <a:cxnLst/>
              <a:rect l="l" t="t" r="r" b="b"/>
              <a:pathLst>
                <a:path w="1387" h="1021" extrusionOk="0">
                  <a:moveTo>
                    <a:pt x="405" y="1"/>
                  </a:moveTo>
                  <a:cubicBezTo>
                    <a:pt x="283" y="1"/>
                    <a:pt x="159" y="50"/>
                    <a:pt x="95" y="157"/>
                  </a:cubicBezTo>
                  <a:cubicBezTo>
                    <a:pt x="0" y="315"/>
                    <a:pt x="63" y="504"/>
                    <a:pt x="221" y="630"/>
                  </a:cubicBezTo>
                  <a:lnTo>
                    <a:pt x="788" y="977"/>
                  </a:lnTo>
                  <a:cubicBezTo>
                    <a:pt x="838" y="1007"/>
                    <a:pt x="895" y="1021"/>
                    <a:pt x="953" y="1021"/>
                  </a:cubicBezTo>
                  <a:cubicBezTo>
                    <a:pt x="1074" y="1021"/>
                    <a:pt x="1196" y="958"/>
                    <a:pt x="1260" y="850"/>
                  </a:cubicBezTo>
                  <a:cubicBezTo>
                    <a:pt x="1386" y="693"/>
                    <a:pt x="1292" y="504"/>
                    <a:pt x="1134" y="378"/>
                  </a:cubicBezTo>
                  <a:lnTo>
                    <a:pt x="567" y="31"/>
                  </a:lnTo>
                  <a:cubicBezTo>
                    <a:pt x="517" y="11"/>
                    <a:pt x="461" y="1"/>
                    <a:pt x="4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1076;p90">
              <a:extLst>
                <a:ext uri="{FF2B5EF4-FFF2-40B4-BE49-F238E27FC236}">
                  <a16:creationId xmlns:a16="http://schemas.microsoft.com/office/drawing/2014/main" id="{CAF036E2-6E6D-E6F5-2C6F-7168457E68E7}"/>
                </a:ext>
              </a:extLst>
            </p:cNvPr>
            <p:cNvSpPr/>
            <p:nvPr/>
          </p:nvSpPr>
          <p:spPr>
            <a:xfrm>
              <a:off x="-1239475" y="2401575"/>
              <a:ext cx="102425" cy="153100"/>
            </a:xfrm>
            <a:custGeom>
              <a:avLst/>
              <a:gdLst/>
              <a:ahLst/>
              <a:cxnLst/>
              <a:rect l="l" t="t" r="r" b="b"/>
              <a:pathLst>
                <a:path w="4097" h="6124" extrusionOk="0">
                  <a:moveTo>
                    <a:pt x="1733" y="1492"/>
                  </a:moveTo>
                  <a:lnTo>
                    <a:pt x="1733" y="2343"/>
                  </a:lnTo>
                  <a:cubicBezTo>
                    <a:pt x="1733" y="2500"/>
                    <a:pt x="1796" y="2626"/>
                    <a:pt x="1922" y="2658"/>
                  </a:cubicBezTo>
                  <a:lnTo>
                    <a:pt x="3246" y="3225"/>
                  </a:lnTo>
                  <a:lnTo>
                    <a:pt x="2395" y="4611"/>
                  </a:lnTo>
                  <a:lnTo>
                    <a:pt x="2395" y="3729"/>
                  </a:lnTo>
                  <a:cubicBezTo>
                    <a:pt x="2395" y="3572"/>
                    <a:pt x="2332" y="3445"/>
                    <a:pt x="2206" y="3414"/>
                  </a:cubicBezTo>
                  <a:lnTo>
                    <a:pt x="851" y="2878"/>
                  </a:lnTo>
                  <a:lnTo>
                    <a:pt x="1733" y="1492"/>
                  </a:lnTo>
                  <a:close/>
                  <a:moveTo>
                    <a:pt x="2038" y="0"/>
                  </a:moveTo>
                  <a:cubicBezTo>
                    <a:pt x="1919" y="0"/>
                    <a:pt x="1814" y="47"/>
                    <a:pt x="1765" y="169"/>
                  </a:cubicBezTo>
                  <a:lnTo>
                    <a:pt x="64" y="2941"/>
                  </a:lnTo>
                  <a:cubicBezTo>
                    <a:pt x="32" y="3004"/>
                    <a:pt x="1" y="3130"/>
                    <a:pt x="32" y="3225"/>
                  </a:cubicBezTo>
                  <a:cubicBezTo>
                    <a:pt x="64" y="3288"/>
                    <a:pt x="158" y="3382"/>
                    <a:pt x="221" y="3414"/>
                  </a:cubicBezTo>
                  <a:lnTo>
                    <a:pt x="1733" y="4013"/>
                  </a:lnTo>
                  <a:lnTo>
                    <a:pt x="1733" y="5808"/>
                  </a:lnTo>
                  <a:cubicBezTo>
                    <a:pt x="1733" y="5966"/>
                    <a:pt x="1859" y="6092"/>
                    <a:pt x="1954" y="6123"/>
                  </a:cubicBezTo>
                  <a:lnTo>
                    <a:pt x="2049" y="6123"/>
                  </a:lnTo>
                  <a:cubicBezTo>
                    <a:pt x="2143" y="6123"/>
                    <a:pt x="2269" y="6092"/>
                    <a:pt x="2301" y="5966"/>
                  </a:cubicBezTo>
                  <a:lnTo>
                    <a:pt x="4002" y="3225"/>
                  </a:lnTo>
                  <a:cubicBezTo>
                    <a:pt x="4033" y="3130"/>
                    <a:pt x="4096" y="3004"/>
                    <a:pt x="4033" y="2941"/>
                  </a:cubicBezTo>
                  <a:cubicBezTo>
                    <a:pt x="4033" y="2878"/>
                    <a:pt x="3970" y="2784"/>
                    <a:pt x="3907" y="2752"/>
                  </a:cubicBezTo>
                  <a:lnTo>
                    <a:pt x="2395" y="2154"/>
                  </a:lnTo>
                  <a:lnTo>
                    <a:pt x="2395" y="358"/>
                  </a:lnTo>
                  <a:cubicBezTo>
                    <a:pt x="2395" y="169"/>
                    <a:pt x="2269" y="74"/>
                    <a:pt x="2143" y="11"/>
                  </a:cubicBezTo>
                  <a:cubicBezTo>
                    <a:pt x="2108" y="4"/>
                    <a:pt x="2072" y="0"/>
                    <a:pt x="20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6944;p118">
            <a:extLst>
              <a:ext uri="{FF2B5EF4-FFF2-40B4-BE49-F238E27FC236}">
                <a16:creationId xmlns:a16="http://schemas.microsoft.com/office/drawing/2014/main" id="{D7D221F5-EC3E-A25B-6C0E-1E113A973BEA}"/>
              </a:ext>
            </a:extLst>
          </p:cNvPr>
          <p:cNvGrpSpPr/>
          <p:nvPr/>
        </p:nvGrpSpPr>
        <p:grpSpPr>
          <a:xfrm>
            <a:off x="10643802" y="4488828"/>
            <a:ext cx="372528" cy="453136"/>
            <a:chOff x="6678310" y="5269524"/>
            <a:chExt cx="237380" cy="310540"/>
          </a:xfrm>
        </p:grpSpPr>
        <p:sp>
          <p:nvSpPr>
            <p:cNvPr id="16" name="Google Shape;6945;p118">
              <a:extLst>
                <a:ext uri="{FF2B5EF4-FFF2-40B4-BE49-F238E27FC236}">
                  <a16:creationId xmlns:a16="http://schemas.microsoft.com/office/drawing/2014/main" id="{E740A758-58E1-0266-8814-A01AE68930FD}"/>
                </a:ext>
              </a:extLst>
            </p:cNvPr>
            <p:cNvSpPr/>
            <p:nvPr/>
          </p:nvSpPr>
          <p:spPr>
            <a:xfrm>
              <a:off x="6678310" y="5269524"/>
              <a:ext cx="237380" cy="310540"/>
            </a:xfrm>
            <a:custGeom>
              <a:avLst/>
              <a:gdLst/>
              <a:ahLst/>
              <a:cxnLst/>
              <a:rect l="l" t="t" r="r" b="b"/>
              <a:pathLst>
                <a:path w="8884" h="11622" extrusionOk="0">
                  <a:moveTo>
                    <a:pt x="4907" y="691"/>
                  </a:moveTo>
                  <a:lnTo>
                    <a:pt x="5216" y="1643"/>
                  </a:lnTo>
                  <a:lnTo>
                    <a:pt x="6169" y="1953"/>
                  </a:lnTo>
                  <a:lnTo>
                    <a:pt x="6169" y="2739"/>
                  </a:lnTo>
                  <a:lnTo>
                    <a:pt x="2740" y="2739"/>
                  </a:lnTo>
                  <a:lnTo>
                    <a:pt x="2740" y="1953"/>
                  </a:lnTo>
                  <a:lnTo>
                    <a:pt x="3692" y="1643"/>
                  </a:lnTo>
                  <a:lnTo>
                    <a:pt x="4002" y="691"/>
                  </a:lnTo>
                  <a:close/>
                  <a:moveTo>
                    <a:pt x="2049" y="3406"/>
                  </a:moveTo>
                  <a:lnTo>
                    <a:pt x="6836" y="3430"/>
                  </a:lnTo>
                  <a:lnTo>
                    <a:pt x="6836" y="9574"/>
                  </a:lnTo>
                  <a:lnTo>
                    <a:pt x="2049" y="9574"/>
                  </a:lnTo>
                  <a:lnTo>
                    <a:pt x="2049" y="3406"/>
                  </a:lnTo>
                  <a:close/>
                  <a:moveTo>
                    <a:pt x="8193" y="2048"/>
                  </a:moveTo>
                  <a:lnTo>
                    <a:pt x="8193" y="10931"/>
                  </a:lnTo>
                  <a:lnTo>
                    <a:pt x="691" y="10931"/>
                  </a:lnTo>
                  <a:lnTo>
                    <a:pt x="691" y="2048"/>
                  </a:lnTo>
                  <a:lnTo>
                    <a:pt x="2049" y="2048"/>
                  </a:lnTo>
                  <a:lnTo>
                    <a:pt x="2049" y="2739"/>
                  </a:lnTo>
                  <a:lnTo>
                    <a:pt x="1382" y="2739"/>
                  </a:lnTo>
                  <a:lnTo>
                    <a:pt x="1382" y="10240"/>
                  </a:lnTo>
                  <a:lnTo>
                    <a:pt x="7526" y="10240"/>
                  </a:lnTo>
                  <a:lnTo>
                    <a:pt x="7526" y="2739"/>
                  </a:lnTo>
                  <a:lnTo>
                    <a:pt x="6836" y="2739"/>
                  </a:lnTo>
                  <a:lnTo>
                    <a:pt x="6836" y="2048"/>
                  </a:lnTo>
                  <a:close/>
                  <a:moveTo>
                    <a:pt x="3525" y="0"/>
                  </a:moveTo>
                  <a:lnTo>
                    <a:pt x="3144" y="1096"/>
                  </a:lnTo>
                  <a:lnTo>
                    <a:pt x="2335" y="1358"/>
                  </a:lnTo>
                  <a:lnTo>
                    <a:pt x="1" y="1358"/>
                  </a:lnTo>
                  <a:lnTo>
                    <a:pt x="1" y="11622"/>
                  </a:lnTo>
                  <a:lnTo>
                    <a:pt x="8884" y="11622"/>
                  </a:lnTo>
                  <a:lnTo>
                    <a:pt x="8884" y="1358"/>
                  </a:lnTo>
                  <a:lnTo>
                    <a:pt x="6550" y="1358"/>
                  </a:lnTo>
                  <a:lnTo>
                    <a:pt x="5740" y="1096"/>
                  </a:lnTo>
                  <a:lnTo>
                    <a:pt x="5383" y="0"/>
                  </a:lnTo>
                  <a:close/>
                </a:path>
              </a:pathLst>
            </a:custGeom>
            <a:solidFill>
              <a:schemeClr val="dk1"/>
            </a:solidFill>
            <a:ln>
              <a:solidFill>
                <a:srgbClr val="72E5C8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n>
                  <a:solidFill>
                    <a:srgbClr val="88CDFD"/>
                  </a:solidFill>
                </a:ln>
              </a:endParaRPr>
            </a:p>
          </p:txBody>
        </p:sp>
        <p:sp>
          <p:nvSpPr>
            <p:cNvPr id="17" name="Google Shape;6946;p118">
              <a:extLst>
                <a:ext uri="{FF2B5EF4-FFF2-40B4-BE49-F238E27FC236}">
                  <a16:creationId xmlns:a16="http://schemas.microsoft.com/office/drawing/2014/main" id="{2AFB13D2-1991-FCA4-22B4-7CF659403184}"/>
                </a:ext>
              </a:extLst>
            </p:cNvPr>
            <p:cNvSpPr/>
            <p:nvPr/>
          </p:nvSpPr>
          <p:spPr>
            <a:xfrm>
              <a:off x="6751496" y="5378969"/>
              <a:ext cx="18490" cy="18464"/>
            </a:xfrm>
            <a:custGeom>
              <a:avLst/>
              <a:gdLst/>
              <a:ahLst/>
              <a:cxnLst/>
              <a:rect l="l" t="t" r="r" b="b"/>
              <a:pathLst>
                <a:path w="692" h="691" extrusionOk="0">
                  <a:moveTo>
                    <a:pt x="1" y="0"/>
                  </a:moveTo>
                  <a:lnTo>
                    <a:pt x="1" y="691"/>
                  </a:lnTo>
                  <a:lnTo>
                    <a:pt x="691" y="691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chemeClr val="dk1"/>
            </a:solidFill>
            <a:ln>
              <a:solidFill>
                <a:srgbClr val="72E5C8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rgbClr val="88CDFD"/>
                  </a:solidFill>
                </a:ln>
              </a:endParaRPr>
            </a:p>
          </p:txBody>
        </p:sp>
        <p:sp>
          <p:nvSpPr>
            <p:cNvPr id="18" name="Google Shape;6947;p118">
              <a:extLst>
                <a:ext uri="{FF2B5EF4-FFF2-40B4-BE49-F238E27FC236}">
                  <a16:creationId xmlns:a16="http://schemas.microsoft.com/office/drawing/2014/main" id="{7667BFDD-5138-8578-6A11-C2265B1C513E}"/>
                </a:ext>
              </a:extLst>
            </p:cNvPr>
            <p:cNvSpPr/>
            <p:nvPr/>
          </p:nvSpPr>
          <p:spPr>
            <a:xfrm>
              <a:off x="6787755" y="5378969"/>
              <a:ext cx="54749" cy="18464"/>
            </a:xfrm>
            <a:custGeom>
              <a:avLst/>
              <a:gdLst/>
              <a:ahLst/>
              <a:cxnLst/>
              <a:rect l="l" t="t" r="r" b="b"/>
              <a:pathLst>
                <a:path w="2049" h="691" extrusionOk="0">
                  <a:moveTo>
                    <a:pt x="1" y="0"/>
                  </a:moveTo>
                  <a:lnTo>
                    <a:pt x="1" y="691"/>
                  </a:lnTo>
                  <a:lnTo>
                    <a:pt x="2049" y="691"/>
                  </a:lnTo>
                  <a:lnTo>
                    <a:pt x="2049" y="0"/>
                  </a:lnTo>
                  <a:close/>
                </a:path>
              </a:pathLst>
            </a:custGeom>
            <a:solidFill>
              <a:schemeClr val="dk1"/>
            </a:solidFill>
            <a:ln>
              <a:solidFill>
                <a:srgbClr val="72E5C8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rgbClr val="88CDFD"/>
                  </a:solidFill>
                </a:ln>
              </a:endParaRPr>
            </a:p>
          </p:txBody>
        </p:sp>
        <p:sp>
          <p:nvSpPr>
            <p:cNvPr id="28" name="Google Shape;6948;p118">
              <a:extLst>
                <a:ext uri="{FF2B5EF4-FFF2-40B4-BE49-F238E27FC236}">
                  <a16:creationId xmlns:a16="http://schemas.microsoft.com/office/drawing/2014/main" id="{D73F2C54-3CFD-CB55-4160-0EA96F56865C}"/>
                </a:ext>
              </a:extLst>
            </p:cNvPr>
            <p:cNvSpPr/>
            <p:nvPr/>
          </p:nvSpPr>
          <p:spPr>
            <a:xfrm>
              <a:off x="6751496" y="5415228"/>
              <a:ext cx="18490" cy="18490"/>
            </a:xfrm>
            <a:custGeom>
              <a:avLst/>
              <a:gdLst/>
              <a:ahLst/>
              <a:cxnLst/>
              <a:rect l="l" t="t" r="r" b="b"/>
              <a:pathLst>
                <a:path w="692" h="692" extrusionOk="0">
                  <a:moveTo>
                    <a:pt x="1" y="1"/>
                  </a:moveTo>
                  <a:lnTo>
                    <a:pt x="1" y="691"/>
                  </a:lnTo>
                  <a:lnTo>
                    <a:pt x="691" y="691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chemeClr val="dk1"/>
            </a:solidFill>
            <a:ln>
              <a:solidFill>
                <a:srgbClr val="72E5C8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rgbClr val="88CDFD"/>
                  </a:solidFill>
                </a:ln>
              </a:endParaRPr>
            </a:p>
          </p:txBody>
        </p:sp>
        <p:sp>
          <p:nvSpPr>
            <p:cNvPr id="29" name="Google Shape;6949;p118">
              <a:extLst>
                <a:ext uri="{FF2B5EF4-FFF2-40B4-BE49-F238E27FC236}">
                  <a16:creationId xmlns:a16="http://schemas.microsoft.com/office/drawing/2014/main" id="{62CED452-F4F0-035D-90A3-4F1A6133AF18}"/>
                </a:ext>
              </a:extLst>
            </p:cNvPr>
            <p:cNvSpPr/>
            <p:nvPr/>
          </p:nvSpPr>
          <p:spPr>
            <a:xfrm>
              <a:off x="6787755" y="5415228"/>
              <a:ext cx="54749" cy="18490"/>
            </a:xfrm>
            <a:custGeom>
              <a:avLst/>
              <a:gdLst/>
              <a:ahLst/>
              <a:cxnLst/>
              <a:rect l="l" t="t" r="r" b="b"/>
              <a:pathLst>
                <a:path w="2049" h="692" extrusionOk="0">
                  <a:moveTo>
                    <a:pt x="1" y="1"/>
                  </a:moveTo>
                  <a:lnTo>
                    <a:pt x="1" y="691"/>
                  </a:lnTo>
                  <a:lnTo>
                    <a:pt x="2049" y="691"/>
                  </a:lnTo>
                  <a:lnTo>
                    <a:pt x="2049" y="1"/>
                  </a:lnTo>
                  <a:close/>
                </a:path>
              </a:pathLst>
            </a:custGeom>
            <a:solidFill>
              <a:schemeClr val="dk1"/>
            </a:solidFill>
            <a:ln>
              <a:solidFill>
                <a:srgbClr val="72E5C8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rgbClr val="88CDFD"/>
                  </a:solidFill>
                </a:ln>
              </a:endParaRPr>
            </a:p>
          </p:txBody>
        </p:sp>
        <p:sp>
          <p:nvSpPr>
            <p:cNvPr id="31" name="Google Shape;6950;p118">
              <a:extLst>
                <a:ext uri="{FF2B5EF4-FFF2-40B4-BE49-F238E27FC236}">
                  <a16:creationId xmlns:a16="http://schemas.microsoft.com/office/drawing/2014/main" id="{54A0BA09-0B3B-3F44-9505-BC9FA4C937D2}"/>
                </a:ext>
              </a:extLst>
            </p:cNvPr>
            <p:cNvSpPr/>
            <p:nvPr/>
          </p:nvSpPr>
          <p:spPr>
            <a:xfrm>
              <a:off x="6764215" y="5452128"/>
              <a:ext cx="65571" cy="54776"/>
            </a:xfrm>
            <a:custGeom>
              <a:avLst/>
              <a:gdLst/>
              <a:ahLst/>
              <a:cxnLst/>
              <a:rect l="l" t="t" r="r" b="b"/>
              <a:pathLst>
                <a:path w="2454" h="2050" extrusionOk="0">
                  <a:moveTo>
                    <a:pt x="1977" y="1"/>
                  </a:moveTo>
                  <a:lnTo>
                    <a:pt x="906" y="1073"/>
                  </a:lnTo>
                  <a:lnTo>
                    <a:pt x="501" y="692"/>
                  </a:lnTo>
                  <a:lnTo>
                    <a:pt x="1" y="1168"/>
                  </a:lnTo>
                  <a:lnTo>
                    <a:pt x="882" y="2049"/>
                  </a:lnTo>
                  <a:lnTo>
                    <a:pt x="2454" y="477"/>
                  </a:lnTo>
                  <a:lnTo>
                    <a:pt x="1977" y="1"/>
                  </a:lnTo>
                  <a:close/>
                </a:path>
              </a:pathLst>
            </a:custGeom>
            <a:solidFill>
              <a:schemeClr val="dk1"/>
            </a:solidFill>
            <a:ln>
              <a:solidFill>
                <a:srgbClr val="72E5C8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rgbClr val="88CDFD"/>
                  </a:solidFill>
                </a:ln>
              </a:endParaRPr>
            </a:p>
          </p:txBody>
        </p:sp>
      </p:grp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F0E2D85D-7D89-C4CB-6D13-A9BE9891A8F6}"/>
              </a:ext>
            </a:extLst>
          </p:cNvPr>
          <p:cNvSpPr txBox="1">
            <a:spLocks/>
          </p:cNvSpPr>
          <p:nvPr/>
        </p:nvSpPr>
        <p:spPr>
          <a:xfrm>
            <a:off x="618744" y="5741966"/>
            <a:ext cx="10761800" cy="1003999"/>
          </a:xfrm>
          <a:prstGeom prst="rect">
            <a:avLst/>
          </a:prstGeom>
        </p:spPr>
        <p:txBody>
          <a:bodyPr vert="horz" lIns="164592" tIns="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Conclusion</a:t>
            </a:r>
          </a:p>
          <a:p>
            <a:r>
              <a:rPr lang="en-US" dirty="0"/>
              <a:t>Increasing the education surrounding the vaccine’s effectiveness and doctor’s recommendation, the H</a:t>
            </a:r>
            <a:r>
              <a:rPr lang="en-US" baseline="-25000" dirty="0"/>
              <a:t>1</a:t>
            </a:r>
            <a:r>
              <a:rPr lang="en-US" dirty="0"/>
              <a:t>N</a:t>
            </a:r>
            <a:r>
              <a:rPr lang="en-US" baseline="-25000" dirty="0"/>
              <a:t>1</a:t>
            </a:r>
            <a:r>
              <a:rPr lang="en-US" dirty="0"/>
              <a:t> and/or Seasonal Flu vaccination rate can increase providing for a safer world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60BDA3A-69BE-4518-D796-94A394C8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211462" y="5838216"/>
            <a:ext cx="3291058" cy="0"/>
          </a:xfrm>
          <a:prstGeom prst="line">
            <a:avLst/>
          </a:prstGeom>
          <a:ln w="28575">
            <a:gradFill>
              <a:gsLst>
                <a:gs pos="0">
                  <a:srgbClr val="72E5C8"/>
                </a:gs>
                <a:gs pos="100000">
                  <a:srgbClr val="88CDFD"/>
                </a:gs>
              </a:gsLst>
              <a:lin ang="732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oogle Shape;17161;p140">
            <a:extLst>
              <a:ext uri="{FF2B5EF4-FFF2-40B4-BE49-F238E27FC236}">
                <a16:creationId xmlns:a16="http://schemas.microsoft.com/office/drawing/2014/main" id="{9DF798A0-88C6-B60B-A72C-79B6E95309FC}"/>
              </a:ext>
            </a:extLst>
          </p:cNvPr>
          <p:cNvGrpSpPr/>
          <p:nvPr/>
        </p:nvGrpSpPr>
        <p:grpSpPr>
          <a:xfrm>
            <a:off x="6221881" y="4541637"/>
            <a:ext cx="420796" cy="421914"/>
            <a:chOff x="-1700225" y="2768875"/>
            <a:chExt cx="291450" cy="292225"/>
          </a:xfrm>
          <a:solidFill>
            <a:srgbClr val="CD9AA6"/>
          </a:solidFill>
        </p:grpSpPr>
        <p:sp>
          <p:nvSpPr>
            <p:cNvPr id="36" name="Google Shape;17162;p140">
              <a:extLst>
                <a:ext uri="{FF2B5EF4-FFF2-40B4-BE49-F238E27FC236}">
                  <a16:creationId xmlns:a16="http://schemas.microsoft.com/office/drawing/2014/main" id="{C22E5570-64B3-BA8B-33CC-AC9272A1692E}"/>
                </a:ext>
              </a:extLst>
            </p:cNvPr>
            <p:cNvSpPr/>
            <p:nvPr/>
          </p:nvSpPr>
          <p:spPr>
            <a:xfrm>
              <a:off x="-170022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7163;p140">
              <a:extLst>
                <a:ext uri="{FF2B5EF4-FFF2-40B4-BE49-F238E27FC236}">
                  <a16:creationId xmlns:a16="http://schemas.microsoft.com/office/drawing/2014/main" id="{D140047A-62FD-1C23-5F43-EE30E222E707}"/>
                </a:ext>
              </a:extLst>
            </p:cNvPr>
            <p:cNvSpPr/>
            <p:nvPr/>
          </p:nvSpPr>
          <p:spPr>
            <a:xfrm>
              <a:off x="-1667150" y="280195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7164;p140">
              <a:extLst>
                <a:ext uri="{FF2B5EF4-FFF2-40B4-BE49-F238E27FC236}">
                  <a16:creationId xmlns:a16="http://schemas.microsoft.com/office/drawing/2014/main" id="{5A9FA10C-52EB-B653-14E3-ED273C9B4613}"/>
                </a:ext>
              </a:extLst>
            </p:cNvPr>
            <p:cNvSpPr/>
            <p:nvPr/>
          </p:nvSpPr>
          <p:spPr>
            <a:xfrm>
              <a:off x="-1632500" y="28019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7165;p140">
              <a:extLst>
                <a:ext uri="{FF2B5EF4-FFF2-40B4-BE49-F238E27FC236}">
                  <a16:creationId xmlns:a16="http://schemas.microsoft.com/office/drawing/2014/main" id="{29AA3A43-6698-2BB8-22D1-0930040F3EE9}"/>
                </a:ext>
              </a:extLst>
            </p:cNvPr>
            <p:cNvSpPr/>
            <p:nvPr/>
          </p:nvSpPr>
          <p:spPr>
            <a:xfrm>
              <a:off x="-1597850" y="2801950"/>
              <a:ext cx="17375" cy="18150"/>
            </a:xfrm>
            <a:custGeom>
              <a:avLst/>
              <a:gdLst/>
              <a:ahLst/>
              <a:cxnLst/>
              <a:rect l="l" t="t" r="r" b="b"/>
              <a:pathLst>
                <a:path w="69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7166;p140">
              <a:extLst>
                <a:ext uri="{FF2B5EF4-FFF2-40B4-BE49-F238E27FC236}">
                  <a16:creationId xmlns:a16="http://schemas.microsoft.com/office/drawing/2014/main" id="{F5592F22-1EE8-0765-7AAF-3218DE5A4EC7}"/>
                </a:ext>
              </a:extLst>
            </p:cNvPr>
            <p:cNvSpPr/>
            <p:nvPr/>
          </p:nvSpPr>
          <p:spPr>
            <a:xfrm>
              <a:off x="-1564750" y="2801950"/>
              <a:ext cx="120525" cy="18150"/>
            </a:xfrm>
            <a:custGeom>
              <a:avLst/>
              <a:gdLst/>
              <a:ahLst/>
              <a:cxnLst/>
              <a:rect l="l" t="t" r="r" b="b"/>
              <a:pathLst>
                <a:path w="4821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7167;p140">
              <a:extLst>
                <a:ext uri="{FF2B5EF4-FFF2-40B4-BE49-F238E27FC236}">
                  <a16:creationId xmlns:a16="http://schemas.microsoft.com/office/drawing/2014/main" id="{1BC4A5E7-F8D7-9D11-E289-D98257396C62}"/>
                </a:ext>
              </a:extLst>
            </p:cNvPr>
            <p:cNvSpPr/>
            <p:nvPr/>
          </p:nvSpPr>
          <p:spPr>
            <a:xfrm>
              <a:off x="-1597850" y="2924050"/>
              <a:ext cx="85100" cy="85075"/>
            </a:xfrm>
            <a:custGeom>
              <a:avLst/>
              <a:gdLst/>
              <a:ahLst/>
              <a:cxnLst/>
              <a:rect l="l" t="t" r="r" b="b"/>
              <a:pathLst>
                <a:path w="3404" h="3403" extrusionOk="0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3" name="Picture 42" descr="A blue and black graphic with squares&#10;&#10;Description automatically generated">
            <a:extLst>
              <a:ext uri="{FF2B5EF4-FFF2-40B4-BE49-F238E27FC236}">
                <a16:creationId xmlns:a16="http://schemas.microsoft.com/office/drawing/2014/main" id="{8CE8DB5B-2B47-FAAA-703D-BB95F4DE69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8405570" y="4494134"/>
            <a:ext cx="460818" cy="46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00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">
  <a:themeElements>
    <a:clrScheme name="TM16411243">
      <a:dk1>
        <a:srgbClr val="000000"/>
      </a:dk1>
      <a:lt1>
        <a:srgbClr val="FFFFFF"/>
      </a:lt1>
      <a:dk2>
        <a:srgbClr val="2B2E42"/>
      </a:dk2>
      <a:lt2>
        <a:srgbClr val="E7E6E6"/>
      </a:lt2>
      <a:accent1>
        <a:srgbClr val="F4CE2F"/>
      </a:accent1>
      <a:accent2>
        <a:srgbClr val="D23958"/>
      </a:accent2>
      <a:accent3>
        <a:srgbClr val="F58020"/>
      </a:accent3>
      <a:accent4>
        <a:srgbClr val="009AD5"/>
      </a:accent4>
      <a:accent5>
        <a:srgbClr val="0479CE"/>
      </a:accent5>
      <a:accent6>
        <a:srgbClr val="25C29C"/>
      </a:accent6>
      <a:hlink>
        <a:srgbClr val="0563C1"/>
      </a:hlink>
      <a:folHlink>
        <a:srgbClr val="954F72"/>
      </a:folHlink>
    </a:clrScheme>
    <a:fontScheme name="Custom 70">
      <a:majorFont>
        <a:latin typeface="Avenir Next LT Pro Demi"/>
        <a:ea typeface=""/>
        <a:cs typeface=""/>
      </a:majorFont>
      <a:minorFont>
        <a:latin typeface="Avenir Next LT Pro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243_Win32_SL_v4" id="{5E1028BC-039D-4A85-8182-5BC71B8BBFDB}" vid="{8FC0B532-47E6-48BF-A500-9A0D2EC4382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3A6E12E-4FF7-4C88-95F6-114C47B19EE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B94F4B-D1AE-41B8-9990-A1308C67DB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9ECE97D-60B5-4100-B9C3-EE555C5350E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170</Words>
  <Application>Microsoft Macintosh PowerPoint</Application>
  <PresentationFormat>Widescreen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Next LT Pro </vt:lpstr>
      <vt:lpstr>Avenir Next LT Pro Demi</vt:lpstr>
      <vt:lpstr>Calibri</vt:lpstr>
      <vt:lpstr>Custom</vt:lpstr>
      <vt:lpstr>Flu Shot Prediction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2023-07-24T08:06:02Z</dcterms:created>
  <dcterms:modified xsi:type="dcterms:W3CDTF">2024-02-14T17:36:17Z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