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C5DA3-9EE8-406C-BAFC-0C10B3EB3F99}" v="40" dt="2025-05-16T15:38:25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D SHARIFUNNISA" userId="21a1170ed1870ac3" providerId="LiveId" clId="{9C0C5DA3-9EE8-406C-BAFC-0C10B3EB3F99}"/>
    <pc:docChg chg="undo custSel addSld delSld modSld">
      <pc:chgData name="SAYED SHARIFUNNISA" userId="21a1170ed1870ac3" providerId="LiveId" clId="{9C0C5DA3-9EE8-406C-BAFC-0C10B3EB3F99}" dt="2025-05-16T15:38:25.255" v="222" actId="1076"/>
      <pc:docMkLst>
        <pc:docMk/>
      </pc:docMkLst>
      <pc:sldChg chg="modSp new mod">
        <pc:chgData name="SAYED SHARIFUNNISA" userId="21a1170ed1870ac3" providerId="LiveId" clId="{9C0C5DA3-9EE8-406C-BAFC-0C10B3EB3F99}" dt="2025-05-16T15:36:49.256" v="206"/>
        <pc:sldMkLst>
          <pc:docMk/>
          <pc:sldMk cId="328415014" sldId="256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28415014" sldId="256"/>
            <ac:spMk id="2" creationId="{4048A36F-5E6C-B639-83DA-77A9D4AF6C30}"/>
          </ac:spMkLst>
        </pc:spChg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28415014" sldId="256"/>
            <ac:spMk id="3" creationId="{E9181A68-9FAD-5BB2-412E-025666DAFAD4}"/>
          </ac:spMkLst>
        </pc:spChg>
      </pc:sldChg>
      <pc:sldChg chg="addSp delSp modSp new mod">
        <pc:chgData name="SAYED SHARIFUNNISA" userId="21a1170ed1870ac3" providerId="LiveId" clId="{9C0C5DA3-9EE8-406C-BAFC-0C10B3EB3F99}" dt="2025-05-16T15:37:10.521" v="211" actId="2711"/>
        <pc:sldMkLst>
          <pc:docMk/>
          <pc:sldMk cId="3756927655" sldId="257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756927655" sldId="257"/>
            <ac:spMk id="2" creationId="{7D9B7A0D-4FB7-4566-1904-46B91251391D}"/>
          </ac:spMkLst>
        </pc:spChg>
        <pc:spChg chg="del">
          <ac:chgData name="SAYED SHARIFUNNISA" userId="21a1170ed1870ac3" providerId="LiveId" clId="{9C0C5DA3-9EE8-406C-BAFC-0C10B3EB3F99}" dt="2025-05-16T15:17:19.180" v="33"/>
          <ac:spMkLst>
            <pc:docMk/>
            <pc:sldMk cId="3756927655" sldId="257"/>
            <ac:spMk id="3" creationId="{B31D117E-0DF1-B751-8894-CCFB6782F7F2}"/>
          </ac:spMkLst>
        </pc:spChg>
        <pc:spChg chg="add mod">
          <ac:chgData name="SAYED SHARIFUNNISA" userId="21a1170ed1870ac3" providerId="LiveId" clId="{9C0C5DA3-9EE8-406C-BAFC-0C10B3EB3F99}" dt="2025-05-16T15:37:10.521" v="211" actId="2711"/>
          <ac:spMkLst>
            <pc:docMk/>
            <pc:sldMk cId="3756927655" sldId="257"/>
            <ac:spMk id="4" creationId="{A24EA78A-22B3-E248-AE08-B910BD85424F}"/>
          </ac:spMkLst>
        </pc:spChg>
      </pc:sldChg>
      <pc:sldChg chg="modSp new mod">
        <pc:chgData name="SAYED SHARIFUNNISA" userId="21a1170ed1870ac3" providerId="LiveId" clId="{9C0C5DA3-9EE8-406C-BAFC-0C10B3EB3F99}" dt="2025-05-16T15:36:49.256" v="206"/>
        <pc:sldMkLst>
          <pc:docMk/>
          <pc:sldMk cId="83794964" sldId="258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83794964" sldId="258"/>
            <ac:spMk id="2" creationId="{A8FF1F38-65A7-061F-19A9-80B7077A076E}"/>
          </ac:spMkLst>
        </pc:spChg>
        <pc:spChg chg="mod">
          <ac:chgData name="SAYED SHARIFUNNISA" userId="21a1170ed1870ac3" providerId="LiveId" clId="{9C0C5DA3-9EE8-406C-BAFC-0C10B3EB3F99}" dt="2025-05-16T15:20:19.707" v="57" actId="255"/>
          <ac:spMkLst>
            <pc:docMk/>
            <pc:sldMk cId="83794964" sldId="258"/>
            <ac:spMk id="3" creationId="{FAAA352E-6F97-03BE-AF1C-746EF86A89CF}"/>
          </ac:spMkLst>
        </pc:spChg>
      </pc:sldChg>
      <pc:sldChg chg="modSp new mod">
        <pc:chgData name="SAYED SHARIFUNNISA" userId="21a1170ed1870ac3" providerId="LiveId" clId="{9C0C5DA3-9EE8-406C-BAFC-0C10B3EB3F99}" dt="2025-05-16T15:36:49.256" v="206"/>
        <pc:sldMkLst>
          <pc:docMk/>
          <pc:sldMk cId="3390580852" sldId="259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390580852" sldId="259"/>
            <ac:spMk id="2" creationId="{8A60E8B1-0D92-F107-AEDA-743F464772DB}"/>
          </ac:spMkLst>
        </pc:spChg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390580852" sldId="259"/>
            <ac:spMk id="3" creationId="{A166C7BE-21D0-B7F4-5733-3A47C499C746}"/>
          </ac:spMkLst>
        </pc:spChg>
      </pc:sldChg>
      <pc:sldChg chg="addSp delSp modSp new mod">
        <pc:chgData name="SAYED SHARIFUNNISA" userId="21a1170ed1870ac3" providerId="LiveId" clId="{9C0C5DA3-9EE8-406C-BAFC-0C10B3EB3F99}" dt="2025-05-16T15:36:49.256" v="206"/>
        <pc:sldMkLst>
          <pc:docMk/>
          <pc:sldMk cId="3596048847" sldId="260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596048847" sldId="260"/>
            <ac:spMk id="2" creationId="{210CE7CE-2A40-BF20-B233-3DB4CC8792A6}"/>
          </ac:spMkLst>
        </pc:spChg>
        <pc:spChg chg="del">
          <ac:chgData name="SAYED SHARIFUNNISA" userId="21a1170ed1870ac3" providerId="LiveId" clId="{9C0C5DA3-9EE8-406C-BAFC-0C10B3EB3F99}" dt="2025-05-16T15:21:15.914" v="63"/>
          <ac:spMkLst>
            <pc:docMk/>
            <pc:sldMk cId="3596048847" sldId="260"/>
            <ac:spMk id="3" creationId="{AFBA7DE2-F755-81D3-BFD3-872F53E67C3D}"/>
          </ac:spMkLst>
        </pc:spChg>
        <pc:spChg chg="add mod">
          <ac:chgData name="SAYED SHARIFUNNISA" userId="21a1170ed1870ac3" providerId="LiveId" clId="{9C0C5DA3-9EE8-406C-BAFC-0C10B3EB3F99}" dt="2025-05-16T15:22:06.150" v="70" actId="255"/>
          <ac:spMkLst>
            <pc:docMk/>
            <pc:sldMk cId="3596048847" sldId="260"/>
            <ac:spMk id="4" creationId="{0C129CB1-20E0-A77C-5AF7-7CF22A6E647C}"/>
          </ac:spMkLst>
        </pc:spChg>
      </pc:sldChg>
      <pc:sldChg chg="modSp new mod">
        <pc:chgData name="SAYED SHARIFUNNISA" userId="21a1170ed1870ac3" providerId="LiveId" clId="{9C0C5DA3-9EE8-406C-BAFC-0C10B3EB3F99}" dt="2025-05-16T15:36:49.256" v="206"/>
        <pc:sldMkLst>
          <pc:docMk/>
          <pc:sldMk cId="1080663455" sldId="261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1080663455" sldId="261"/>
            <ac:spMk id="2" creationId="{F10FD40D-3134-3F74-765D-507A9926EF8A}"/>
          </ac:spMkLst>
        </pc:spChg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1080663455" sldId="261"/>
            <ac:spMk id="3" creationId="{2EDFC4F8-F71A-84E3-AD00-251E03E90D62}"/>
          </ac:spMkLst>
        </pc:spChg>
      </pc:sldChg>
      <pc:sldChg chg="addSp delSp modSp new mod">
        <pc:chgData name="SAYED SHARIFUNNISA" userId="21a1170ed1870ac3" providerId="LiveId" clId="{9C0C5DA3-9EE8-406C-BAFC-0C10B3EB3F99}" dt="2025-05-16T15:37:23.325" v="212" actId="14100"/>
        <pc:sldMkLst>
          <pc:docMk/>
          <pc:sldMk cId="3029106803" sldId="262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029106803" sldId="262"/>
            <ac:spMk id="2" creationId="{3BFE3F14-E9A8-5D49-E367-46021A0CB158}"/>
          </ac:spMkLst>
        </pc:spChg>
        <pc:spChg chg="del">
          <ac:chgData name="SAYED SHARIFUNNISA" userId="21a1170ed1870ac3" providerId="LiveId" clId="{9C0C5DA3-9EE8-406C-BAFC-0C10B3EB3F99}" dt="2025-05-16T15:23:48.863" v="82"/>
          <ac:spMkLst>
            <pc:docMk/>
            <pc:sldMk cId="3029106803" sldId="262"/>
            <ac:spMk id="3" creationId="{B8E50D8D-1F6F-F97E-95B0-6B586DAC4367}"/>
          </ac:spMkLst>
        </pc:spChg>
        <pc:spChg chg="add mod">
          <ac:chgData name="SAYED SHARIFUNNISA" userId="21a1170ed1870ac3" providerId="LiveId" clId="{9C0C5DA3-9EE8-406C-BAFC-0C10B3EB3F99}" dt="2025-05-16T15:37:23.325" v="212" actId="14100"/>
          <ac:spMkLst>
            <pc:docMk/>
            <pc:sldMk cId="3029106803" sldId="262"/>
            <ac:spMk id="4" creationId="{7D3E2690-B330-F15C-0FC9-F33443B49E08}"/>
          </ac:spMkLst>
        </pc:spChg>
      </pc:sldChg>
      <pc:sldChg chg="modSp new mod">
        <pc:chgData name="SAYED SHARIFUNNISA" userId="21a1170ed1870ac3" providerId="LiveId" clId="{9C0C5DA3-9EE8-406C-BAFC-0C10B3EB3F99}" dt="2025-05-16T15:36:49.345" v="207" actId="27636"/>
        <pc:sldMkLst>
          <pc:docMk/>
          <pc:sldMk cId="3055393329" sldId="263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055393329" sldId="263"/>
            <ac:spMk id="2" creationId="{1B20316F-A76C-4C8B-37EE-ED8C8C21A252}"/>
          </ac:spMkLst>
        </pc:spChg>
        <pc:spChg chg="mod">
          <ac:chgData name="SAYED SHARIFUNNISA" userId="21a1170ed1870ac3" providerId="LiveId" clId="{9C0C5DA3-9EE8-406C-BAFC-0C10B3EB3F99}" dt="2025-05-16T15:36:49.345" v="207" actId="27636"/>
          <ac:spMkLst>
            <pc:docMk/>
            <pc:sldMk cId="3055393329" sldId="263"/>
            <ac:spMk id="3" creationId="{514DF4F3-59C9-B93C-7B4B-E4CFD23DDAD8}"/>
          </ac:spMkLst>
        </pc:spChg>
      </pc:sldChg>
      <pc:sldChg chg="addSp delSp modSp new mod">
        <pc:chgData name="SAYED SHARIFUNNISA" userId="21a1170ed1870ac3" providerId="LiveId" clId="{9C0C5DA3-9EE8-406C-BAFC-0C10B3EB3F99}" dt="2025-05-16T15:36:49.256" v="206"/>
        <pc:sldMkLst>
          <pc:docMk/>
          <pc:sldMk cId="397075050" sldId="264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97075050" sldId="264"/>
            <ac:spMk id="2" creationId="{3A642954-0DFE-5428-7D51-D123283B164B}"/>
          </ac:spMkLst>
        </pc:spChg>
        <pc:spChg chg="del">
          <ac:chgData name="SAYED SHARIFUNNISA" userId="21a1170ed1870ac3" providerId="LiveId" clId="{9C0C5DA3-9EE8-406C-BAFC-0C10B3EB3F99}" dt="2025-05-16T15:26:27.146" v="104"/>
          <ac:spMkLst>
            <pc:docMk/>
            <pc:sldMk cId="397075050" sldId="264"/>
            <ac:spMk id="3" creationId="{BED1B79C-9F62-E2EB-9D8F-93EB3A93AAAA}"/>
          </ac:spMkLst>
        </pc:spChg>
        <pc:spChg chg="add mod">
          <ac:chgData name="SAYED SHARIFUNNISA" userId="21a1170ed1870ac3" providerId="LiveId" clId="{9C0C5DA3-9EE8-406C-BAFC-0C10B3EB3F99}" dt="2025-05-16T15:27:06.641" v="113" actId="255"/>
          <ac:spMkLst>
            <pc:docMk/>
            <pc:sldMk cId="397075050" sldId="264"/>
            <ac:spMk id="4" creationId="{FAB1B3DF-E05B-8AB0-C0EF-5F8F6E2E2D88}"/>
          </ac:spMkLst>
        </pc:spChg>
      </pc:sldChg>
      <pc:sldChg chg="addSp delSp modSp new mod">
        <pc:chgData name="SAYED SHARIFUNNISA" userId="21a1170ed1870ac3" providerId="LiveId" clId="{9C0C5DA3-9EE8-406C-BAFC-0C10B3EB3F99}" dt="2025-05-16T15:37:41.368" v="216" actId="1036"/>
        <pc:sldMkLst>
          <pc:docMk/>
          <pc:sldMk cId="3393457734" sldId="265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393457734" sldId="265"/>
            <ac:spMk id="2" creationId="{9EE55B8A-94EB-C3E7-6014-989917269CD8}"/>
          </ac:spMkLst>
        </pc:spChg>
        <pc:spChg chg="del">
          <ac:chgData name="SAYED SHARIFUNNISA" userId="21a1170ed1870ac3" providerId="LiveId" clId="{9C0C5DA3-9EE8-406C-BAFC-0C10B3EB3F99}" dt="2025-05-16T15:27:46.681" v="117"/>
          <ac:spMkLst>
            <pc:docMk/>
            <pc:sldMk cId="3393457734" sldId="265"/>
            <ac:spMk id="3" creationId="{7CD56469-2985-536F-262F-EB7545054771}"/>
          </ac:spMkLst>
        </pc:spChg>
        <pc:spChg chg="add mod">
          <ac:chgData name="SAYED SHARIFUNNISA" userId="21a1170ed1870ac3" providerId="LiveId" clId="{9C0C5DA3-9EE8-406C-BAFC-0C10B3EB3F99}" dt="2025-05-16T15:37:41.368" v="216" actId="1036"/>
          <ac:spMkLst>
            <pc:docMk/>
            <pc:sldMk cId="3393457734" sldId="265"/>
            <ac:spMk id="4" creationId="{043C37B2-E410-E670-30F4-F18B535C2B25}"/>
          </ac:spMkLst>
        </pc:spChg>
      </pc:sldChg>
      <pc:sldChg chg="addSp delSp modSp new mod">
        <pc:chgData name="SAYED SHARIFUNNISA" userId="21a1170ed1870ac3" providerId="LiveId" clId="{9C0C5DA3-9EE8-406C-BAFC-0C10B3EB3F99}" dt="2025-05-16T15:36:49.256" v="206"/>
        <pc:sldMkLst>
          <pc:docMk/>
          <pc:sldMk cId="1216907587" sldId="266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1216907587" sldId="266"/>
            <ac:spMk id="2" creationId="{107E879D-E7CD-0B22-D43F-BE6C9CCC87A6}"/>
          </ac:spMkLst>
        </pc:spChg>
        <pc:spChg chg="del">
          <ac:chgData name="SAYED SHARIFUNNISA" userId="21a1170ed1870ac3" providerId="LiveId" clId="{9C0C5DA3-9EE8-406C-BAFC-0C10B3EB3F99}" dt="2025-05-16T15:28:50.097" v="125"/>
          <ac:spMkLst>
            <pc:docMk/>
            <pc:sldMk cId="1216907587" sldId="266"/>
            <ac:spMk id="3" creationId="{BE640B76-D4B0-9A3F-CC42-391668D11B42}"/>
          </ac:spMkLst>
        </pc:spChg>
        <pc:spChg chg="add mod">
          <ac:chgData name="SAYED SHARIFUNNISA" userId="21a1170ed1870ac3" providerId="LiveId" clId="{9C0C5DA3-9EE8-406C-BAFC-0C10B3EB3F99}" dt="2025-05-16T15:29:21.393" v="132" actId="20577"/>
          <ac:spMkLst>
            <pc:docMk/>
            <pc:sldMk cId="1216907587" sldId="266"/>
            <ac:spMk id="4" creationId="{DE687C21-102C-85B9-C988-9F227265C924}"/>
          </ac:spMkLst>
        </pc:spChg>
      </pc:sldChg>
      <pc:sldChg chg="addSp delSp modSp new mod">
        <pc:chgData name="SAYED SHARIFUNNISA" userId="21a1170ed1870ac3" providerId="LiveId" clId="{9C0C5DA3-9EE8-406C-BAFC-0C10B3EB3F99}" dt="2025-05-16T15:37:54.663" v="218" actId="14100"/>
        <pc:sldMkLst>
          <pc:docMk/>
          <pc:sldMk cId="3759681546" sldId="267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759681546" sldId="267"/>
            <ac:spMk id="2" creationId="{D230E89C-D7FB-54E0-AF3B-6D1545843AB1}"/>
          </ac:spMkLst>
        </pc:spChg>
        <pc:spChg chg="del">
          <ac:chgData name="SAYED SHARIFUNNISA" userId="21a1170ed1870ac3" providerId="LiveId" clId="{9C0C5DA3-9EE8-406C-BAFC-0C10B3EB3F99}" dt="2025-05-16T15:29:56.214" v="138"/>
          <ac:spMkLst>
            <pc:docMk/>
            <pc:sldMk cId="3759681546" sldId="267"/>
            <ac:spMk id="3" creationId="{AFBD0594-A242-8619-1CD3-3EA67E2A387E}"/>
          </ac:spMkLst>
        </pc:spChg>
        <pc:spChg chg="add mod">
          <ac:chgData name="SAYED SHARIFUNNISA" userId="21a1170ed1870ac3" providerId="LiveId" clId="{9C0C5DA3-9EE8-406C-BAFC-0C10B3EB3F99}" dt="2025-05-16T15:37:54.663" v="218" actId="14100"/>
          <ac:spMkLst>
            <pc:docMk/>
            <pc:sldMk cId="3759681546" sldId="267"/>
            <ac:spMk id="4" creationId="{46894BAC-1A64-F12E-5CA5-59F050133B05}"/>
          </ac:spMkLst>
        </pc:spChg>
      </pc:sldChg>
      <pc:sldChg chg="addSp delSp modSp new mod">
        <pc:chgData name="SAYED SHARIFUNNISA" userId="21a1170ed1870ac3" providerId="LiveId" clId="{9C0C5DA3-9EE8-406C-BAFC-0C10B3EB3F99}" dt="2025-05-16T15:38:06.192" v="220" actId="1036"/>
        <pc:sldMkLst>
          <pc:docMk/>
          <pc:sldMk cId="3475363808" sldId="268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475363808" sldId="268"/>
            <ac:spMk id="2" creationId="{B0454100-E0B3-DE62-840D-E518BEFE4A80}"/>
          </ac:spMkLst>
        </pc:spChg>
        <pc:spChg chg="del">
          <ac:chgData name="SAYED SHARIFUNNISA" userId="21a1170ed1870ac3" providerId="LiveId" clId="{9C0C5DA3-9EE8-406C-BAFC-0C10B3EB3F99}" dt="2025-05-16T15:31:16.659" v="146"/>
          <ac:spMkLst>
            <pc:docMk/>
            <pc:sldMk cId="3475363808" sldId="268"/>
            <ac:spMk id="3" creationId="{92291F0F-E83A-3679-CB84-5FF0CADB9834}"/>
          </ac:spMkLst>
        </pc:spChg>
        <pc:spChg chg="add mod">
          <ac:chgData name="SAYED SHARIFUNNISA" userId="21a1170ed1870ac3" providerId="LiveId" clId="{9C0C5DA3-9EE8-406C-BAFC-0C10B3EB3F99}" dt="2025-05-16T15:38:06.192" v="220" actId="1036"/>
          <ac:spMkLst>
            <pc:docMk/>
            <pc:sldMk cId="3475363808" sldId="268"/>
            <ac:spMk id="4" creationId="{B040F428-FE13-0026-D4CD-606C81465FA1}"/>
          </ac:spMkLst>
        </pc:spChg>
      </pc:sldChg>
      <pc:sldChg chg="addSp delSp modSp new mod">
        <pc:chgData name="SAYED SHARIFUNNISA" userId="21a1170ed1870ac3" providerId="LiveId" clId="{9C0C5DA3-9EE8-406C-BAFC-0C10B3EB3F99}" dt="2025-05-16T15:38:15.093" v="221" actId="1076"/>
        <pc:sldMkLst>
          <pc:docMk/>
          <pc:sldMk cId="3607818916" sldId="269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3607818916" sldId="269"/>
            <ac:spMk id="2" creationId="{AFDC1DB1-8B59-524B-17D8-3F4871FC1CEB}"/>
          </ac:spMkLst>
        </pc:spChg>
        <pc:spChg chg="del">
          <ac:chgData name="SAYED SHARIFUNNISA" userId="21a1170ed1870ac3" providerId="LiveId" clId="{9C0C5DA3-9EE8-406C-BAFC-0C10B3EB3F99}" dt="2025-05-16T15:32:21.342" v="157"/>
          <ac:spMkLst>
            <pc:docMk/>
            <pc:sldMk cId="3607818916" sldId="269"/>
            <ac:spMk id="3" creationId="{500038FF-E224-2E27-2CFB-C68326E4B2CB}"/>
          </ac:spMkLst>
        </pc:spChg>
        <pc:spChg chg="add mod">
          <ac:chgData name="SAYED SHARIFUNNISA" userId="21a1170ed1870ac3" providerId="LiveId" clId="{9C0C5DA3-9EE8-406C-BAFC-0C10B3EB3F99}" dt="2025-05-16T15:38:15.093" v="221" actId="1076"/>
          <ac:spMkLst>
            <pc:docMk/>
            <pc:sldMk cId="3607818916" sldId="269"/>
            <ac:spMk id="4" creationId="{15A80AB0-E565-B378-11D1-8088C6C32474}"/>
          </ac:spMkLst>
        </pc:spChg>
      </pc:sldChg>
      <pc:sldChg chg="addSp delSp modSp new mod">
        <pc:chgData name="SAYED SHARIFUNNISA" userId="21a1170ed1870ac3" providerId="LiveId" clId="{9C0C5DA3-9EE8-406C-BAFC-0C10B3EB3F99}" dt="2025-05-16T15:36:49.256" v="206"/>
        <pc:sldMkLst>
          <pc:docMk/>
          <pc:sldMk cId="777409806" sldId="270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777409806" sldId="270"/>
            <ac:spMk id="2" creationId="{42CBC9C9-63D0-94FB-73B4-6FD32ADDEE43}"/>
          </ac:spMkLst>
        </pc:spChg>
        <pc:spChg chg="del">
          <ac:chgData name="SAYED SHARIFUNNISA" userId="21a1170ed1870ac3" providerId="LiveId" clId="{9C0C5DA3-9EE8-406C-BAFC-0C10B3EB3F99}" dt="2025-05-16T15:33:41.554" v="169"/>
          <ac:spMkLst>
            <pc:docMk/>
            <pc:sldMk cId="777409806" sldId="270"/>
            <ac:spMk id="3" creationId="{5DB853A4-0615-ABEC-BAC1-815340617085}"/>
          </ac:spMkLst>
        </pc:spChg>
        <pc:spChg chg="add mod">
          <ac:chgData name="SAYED SHARIFUNNISA" userId="21a1170ed1870ac3" providerId="LiveId" clId="{9C0C5DA3-9EE8-406C-BAFC-0C10B3EB3F99}" dt="2025-05-16T15:34:07.434" v="175" actId="255"/>
          <ac:spMkLst>
            <pc:docMk/>
            <pc:sldMk cId="777409806" sldId="270"/>
            <ac:spMk id="4" creationId="{BD15C7E4-1E46-8A45-3A12-43AC9A74ABB5}"/>
          </ac:spMkLst>
        </pc:spChg>
      </pc:sldChg>
      <pc:sldChg chg="addSp delSp modSp new mod">
        <pc:chgData name="SAYED SHARIFUNNISA" userId="21a1170ed1870ac3" providerId="LiveId" clId="{9C0C5DA3-9EE8-406C-BAFC-0C10B3EB3F99}" dt="2025-05-16T15:38:25.255" v="222" actId="1076"/>
        <pc:sldMkLst>
          <pc:docMk/>
          <pc:sldMk cId="2088918616" sldId="271"/>
        </pc:sldMkLst>
        <pc:spChg chg="mod">
          <ac:chgData name="SAYED SHARIFUNNISA" userId="21a1170ed1870ac3" providerId="LiveId" clId="{9C0C5DA3-9EE8-406C-BAFC-0C10B3EB3F99}" dt="2025-05-16T15:36:49.256" v="206"/>
          <ac:spMkLst>
            <pc:docMk/>
            <pc:sldMk cId="2088918616" sldId="271"/>
            <ac:spMk id="2" creationId="{7ACA1DB1-C7DF-1A25-7A21-95169374999A}"/>
          </ac:spMkLst>
        </pc:spChg>
        <pc:spChg chg="del">
          <ac:chgData name="SAYED SHARIFUNNISA" userId="21a1170ed1870ac3" providerId="LiveId" clId="{9C0C5DA3-9EE8-406C-BAFC-0C10B3EB3F99}" dt="2025-05-16T15:34:40.952" v="180"/>
          <ac:spMkLst>
            <pc:docMk/>
            <pc:sldMk cId="2088918616" sldId="271"/>
            <ac:spMk id="3" creationId="{B829895D-27FC-9AB1-5D9A-27822B419F18}"/>
          </ac:spMkLst>
        </pc:spChg>
        <pc:spChg chg="add mod">
          <ac:chgData name="SAYED SHARIFUNNISA" userId="21a1170ed1870ac3" providerId="LiveId" clId="{9C0C5DA3-9EE8-406C-BAFC-0C10B3EB3F99}" dt="2025-05-16T15:38:25.255" v="222" actId="1076"/>
          <ac:spMkLst>
            <pc:docMk/>
            <pc:sldMk cId="2088918616" sldId="271"/>
            <ac:spMk id="4" creationId="{89C251E3-7750-09E7-500F-18019E91A568}"/>
          </ac:spMkLst>
        </pc:spChg>
      </pc:sldChg>
      <pc:sldChg chg="new del">
        <pc:chgData name="SAYED SHARIFUNNISA" userId="21a1170ed1870ac3" providerId="LiveId" clId="{9C0C5DA3-9EE8-406C-BAFC-0C10B3EB3F99}" dt="2025-05-16T15:35:29.938" v="188" actId="47"/>
        <pc:sldMkLst>
          <pc:docMk/>
          <pc:sldMk cId="1913928353" sldId="272"/>
        </pc:sldMkLst>
      </pc:sldChg>
      <pc:sldChg chg="modSp new mod">
        <pc:chgData name="SAYED SHARIFUNNISA" userId="21a1170ed1870ac3" providerId="LiveId" clId="{9C0C5DA3-9EE8-406C-BAFC-0C10B3EB3F99}" dt="2025-05-16T15:36:07.527" v="201" actId="1076"/>
        <pc:sldMkLst>
          <pc:docMk/>
          <pc:sldMk cId="2898033455" sldId="272"/>
        </pc:sldMkLst>
        <pc:spChg chg="mod">
          <ac:chgData name="SAYED SHARIFUNNISA" userId="21a1170ed1870ac3" providerId="LiveId" clId="{9C0C5DA3-9EE8-406C-BAFC-0C10B3EB3F99}" dt="2025-05-16T15:36:07.527" v="201" actId="1076"/>
          <ac:spMkLst>
            <pc:docMk/>
            <pc:sldMk cId="2898033455" sldId="272"/>
            <ac:spMk id="2" creationId="{3083CCB2-3727-BB10-B35C-9D1FAB1BEB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18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0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1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161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17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2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15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5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6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9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DB5755-C19E-41F7-8D57-1F2D198D5CDC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DB9DE4-8D66-459D-8F62-D9B66523E1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90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A36F-5E6C-B639-83DA-77A9D4AF6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i</a:t>
            </a:r>
            <a:r>
              <a:rPr lang="en-IN" dirty="0"/>
              <a:t>-SHOP – Smart Shopping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81A68-9FAD-5BB2-412E-025666DAF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Presented by:</a:t>
            </a:r>
            <a:r>
              <a:rPr lang="en-IN" dirty="0"/>
              <a:t> SAYED GOWSIYA</a:t>
            </a:r>
          </a:p>
        </p:txBody>
      </p:sp>
    </p:spTree>
    <p:extLst>
      <p:ext uri="{BB962C8B-B14F-4D97-AF65-F5344CB8AC3E}">
        <p14:creationId xmlns:p14="http://schemas.microsoft.com/office/powerpoint/2010/main" val="32841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5B8A-94EB-C3E7-6014-98991726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3C37B2-E410-E670-30F4-F18B535C2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12453"/>
            <a:ext cx="458300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RESTful API using Express and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Endpoints: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/products, GET /categories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adminregister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POST 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customerregister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supports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339345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879D-E7CD-0B22-D43F-BE6C9CCC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React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687C21-102C-85B9-C988-9F227265C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0716" y="1746749"/>
            <a:ext cx="627607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using Create React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Formik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Yup, Axios, React-Router, React-Cookie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login, dashboard, and user registration components</a:t>
            </a:r>
          </a:p>
        </p:txBody>
      </p:sp>
    </p:spTree>
    <p:extLst>
      <p:ext uri="{BB962C8B-B14F-4D97-AF65-F5344CB8AC3E}">
        <p14:creationId xmlns:p14="http://schemas.microsoft.com/office/powerpoint/2010/main" val="121690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E89C-D7FB-54E0-AF3B-6D154584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Component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894BAC-1A64-F12E-5CA5-59F050133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49151"/>
            <a:ext cx="44781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 with username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 system with session cookies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 with logout feature</a:t>
            </a:r>
          </a:p>
        </p:txBody>
      </p:sp>
    </p:spTree>
    <p:extLst>
      <p:ext uri="{BB962C8B-B14F-4D97-AF65-F5344CB8AC3E}">
        <p14:creationId xmlns:p14="http://schemas.microsoft.com/office/powerpoint/2010/main" val="375968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4100-E0B3-DE62-840D-E518BEFE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Transition Diagram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40F428-FE13-0026-D4CD-606C81465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529" y="2011967"/>
            <a:ext cx="50770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registration → Login → Product Browse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 to cart → Payment → Order Confirmed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login → Product &amp; user management</a:t>
            </a:r>
          </a:p>
        </p:txBody>
      </p:sp>
    </p:spTree>
    <p:extLst>
      <p:ext uri="{BB962C8B-B14F-4D97-AF65-F5344CB8AC3E}">
        <p14:creationId xmlns:p14="http://schemas.microsoft.com/office/powerpoint/2010/main" val="3475363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C1DB1-8B59-524B-17D8-3F4871FC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A80AB0-E565-B378-11D1-8088C6C324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2387"/>
            <a:ext cx="408637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Saves time and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product filtering.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Fast and secure payment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access to inventory.</a:t>
            </a:r>
          </a:p>
        </p:txBody>
      </p:sp>
    </p:spTree>
    <p:extLst>
      <p:ext uri="{BB962C8B-B14F-4D97-AF65-F5344CB8AC3E}">
        <p14:creationId xmlns:p14="http://schemas.microsoft.com/office/powerpoint/2010/main" val="3607818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C9C9-63D0-94FB-73B4-6FD32ADD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15C7E4-1E46-8A45-3A12-43AC9A74A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31812"/>
            <a:ext cx="383630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of APIs and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Tested across major browsers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Deployed locally (localhost:8080)</a:t>
            </a:r>
          </a:p>
        </p:txBody>
      </p:sp>
    </p:spTree>
    <p:extLst>
      <p:ext uri="{BB962C8B-B14F-4D97-AF65-F5344CB8AC3E}">
        <p14:creationId xmlns:p14="http://schemas.microsoft.com/office/powerpoint/2010/main" val="777409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1DB1-C7DF-1A25-7A21-95169374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C251E3-7750-09E7-500F-18019E91A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617" y="2097281"/>
            <a:ext cx="50513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-SHOP simplifies the shopping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Combines technology with user convenience.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Ready for real-world e-commerce integration.</a:t>
            </a:r>
          </a:p>
        </p:txBody>
      </p:sp>
    </p:spTree>
    <p:extLst>
      <p:ext uri="{BB962C8B-B14F-4D97-AF65-F5344CB8AC3E}">
        <p14:creationId xmlns:p14="http://schemas.microsoft.com/office/powerpoint/2010/main" val="2088918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CCB2-3727-BB10-B35C-9D1FAB1B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01993" y="2398610"/>
            <a:ext cx="10515600" cy="1738312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9803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7A0D-4FB7-4566-1904-46B91251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4EA78A-22B3-E248-AE08-B910BD854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266" y="2047393"/>
            <a:ext cx="97339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shopping requires physical presence.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shopping offers convenience and personalization.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-SHOP bridges technology with customer shopping behavior.</a:t>
            </a:r>
          </a:p>
        </p:txBody>
      </p:sp>
    </p:spTree>
    <p:extLst>
      <p:ext uri="{BB962C8B-B14F-4D97-AF65-F5344CB8AC3E}">
        <p14:creationId xmlns:p14="http://schemas.microsoft.com/office/powerpoint/2010/main" val="37569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1F38-65A7-061F-19A9-80B7077A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352E-6F97-03BE-AF1C-746EF86A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2" y="1815793"/>
            <a:ext cx="10515600" cy="19106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shopping at physical stores.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product filtering or browsing from home.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in queues and physical billing.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9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E8B1-0D92-F107-AEDA-743F4647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C7BE-21D0-B7F4-5733-3A47C49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to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price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in product availability and billing.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5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E7CE-2A40-BF20-B233-3DB4CC87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129CB1-20E0-A77C-5AF7-7CF22A6E64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051" y="1668091"/>
            <a:ext cx="436209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with smart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Product search, cart, and online billing.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Multi-vendor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 management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359604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D40D-3134-3F74-765D-507A9926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in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C4F8-F71A-84E3-AD00-251E03E90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Browse/Search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&amp; Billing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66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E3F14-E9A8-5D49-E367-46021A0CB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3E2690-B330-F15C-0FC9-F33443B49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871" y="1704426"/>
            <a:ext cx="47590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Backend: NodeJS +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Database: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Middleware: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Browser Compatibility: Chrome, Edge, Firefox</a:t>
            </a:r>
          </a:p>
        </p:txBody>
      </p:sp>
    </p:spTree>
    <p:extLst>
      <p:ext uri="{BB962C8B-B14F-4D97-AF65-F5344CB8AC3E}">
        <p14:creationId xmlns:p14="http://schemas.microsoft.com/office/powerpoint/2010/main" val="302910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316F-A76C-4C8B-37EE-ED8C8C21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DF4F3-59C9-B93C-7B4B-E4CFD23D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OS: Windows 7+, Mac,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2 GB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P-IV+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HDD: 40 GB</a:t>
            </a:r>
          </a:p>
          <a:p>
            <a:pPr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JS, ReactJS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NodeJS, Express,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IIS Web Server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39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2954-0DFE-5428-7D51-D123283B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B1B3DF-E05B-8AB0-C0EF-5F8F6E2E2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878" y="1727084"/>
            <a:ext cx="561019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Conceptual: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Users, Products,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Logical: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(1-to-many, many-to-many)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Physical: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Tables and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Entity Model: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Attributes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3970750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412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Retrospect</vt:lpstr>
      <vt:lpstr>i-SHOP – Smart Shopping System</vt:lpstr>
      <vt:lpstr>Abstract</vt:lpstr>
      <vt:lpstr>Existing System</vt:lpstr>
      <vt:lpstr>Drawbacks of Existing System</vt:lpstr>
      <vt:lpstr>Proposed System</vt:lpstr>
      <vt:lpstr>Modules in i-SHOP</vt:lpstr>
      <vt:lpstr>System Architecture</vt:lpstr>
      <vt:lpstr>System Configuration</vt:lpstr>
      <vt:lpstr>Data Models</vt:lpstr>
      <vt:lpstr>API Development</vt:lpstr>
      <vt:lpstr>Frontend – React</vt:lpstr>
      <vt:lpstr>Admin Component Features</vt:lpstr>
      <vt:lpstr>State Transition Diagram</vt:lpstr>
      <vt:lpstr>Advantages</vt:lpstr>
      <vt:lpstr>Testing &amp; Deployment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SAYED SHARIFUNNISA</dc:creator>
  <cp:lastModifiedBy>SAYED SHARIFUNNISA</cp:lastModifiedBy>
  <cp:revision>1</cp:revision>
  <dcterms:created xsi:type="dcterms:W3CDTF">2025-05-16T15:15:06Z</dcterms:created>
  <dcterms:modified xsi:type="dcterms:W3CDTF">2025-05-16T15:38:31Z</dcterms:modified>
</cp:coreProperties>
</file>