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266" r:id="rId2"/>
    <p:sldId id="267" r:id="rId3"/>
    <p:sldId id="262" r:id="rId4"/>
    <p:sldId id="263" r:id="rId5"/>
    <p:sldId id="270"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FAA7B-415E-4E0C-9639-DDE7249B41CD}" type="datetimeFigureOut">
              <a:rPr lang="en-IN" smtClean="0"/>
              <a:t>18-02-2024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9E62B-BCFA-498E-97E9-3771C51B39DA}" type="slidenum">
              <a:rPr lang="en-IN" smtClean="0"/>
              <a:t>‹#›</a:t>
            </a:fld>
            <a:endParaRPr lang="en-IN"/>
          </a:p>
        </p:txBody>
      </p:sp>
    </p:spTree>
    <p:extLst>
      <p:ext uri="{BB962C8B-B14F-4D97-AF65-F5344CB8AC3E}">
        <p14:creationId xmlns:p14="http://schemas.microsoft.com/office/powerpoint/2010/main" val="70621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698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06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b6b509cee3_9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b6b509cee3_9_3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188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1203-08CD-492B-3618-D121D3CB7A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984DB6-E7AE-327C-3BA1-7326FD017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9E4115-F5DC-D5E2-B07A-7BF0632BBFB4}"/>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90E6555-E092-83AF-2D89-37B0F74FA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5026F-3382-5900-889D-CF6BCCC4ED62}"/>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24851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88D6-EDCC-CF59-3E08-2F72522AD4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F29FA-BDAD-CEE4-C4DD-FE66570865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EEE19-250F-D578-1EA0-D078C8A6C2E7}"/>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88EFAEF1-3174-C615-5A2E-E7968AD08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E77C9-F7EE-4F78-6D41-8F6BA3BF86E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85308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AFE6E-7D18-F1DC-53E4-C78A62D5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7F5DCC-2CA2-A8FB-B0AF-6DCECFEB2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459217-4C0B-61CA-E67E-71DF5D07DDCF}"/>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0AE07BFD-F1A0-38B2-E5DD-B81277ED0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949A7-D816-D99E-B966-A8D98DC880FC}"/>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05308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140"/>
        <p:cNvGrpSpPr/>
        <p:nvPr/>
      </p:nvGrpSpPr>
      <p:grpSpPr>
        <a:xfrm>
          <a:off x="0" y="0"/>
          <a:ext cx="0" cy="0"/>
          <a:chOff x="0" y="0"/>
          <a:chExt cx="0" cy="0"/>
        </a:xfrm>
      </p:grpSpPr>
      <p:sp>
        <p:nvSpPr>
          <p:cNvPr id="144" name="Google Shape;144;g2b6b509cee3_9_413"/>
          <p:cNvSpPr txBox="1">
            <a:spLocks noGrp="1"/>
          </p:cNvSpPr>
          <p:nvPr>
            <p:ph type="title"/>
          </p:nvPr>
        </p:nvSpPr>
        <p:spPr>
          <a:xfrm>
            <a:off x="1092200" y="1127467"/>
            <a:ext cx="10007600" cy="12728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rgbClr val="262626"/>
              </a:buClr>
              <a:buSzPts val="3000"/>
              <a:buFont typeface="Garamond"/>
              <a:buNone/>
              <a:defRPr sz="4000"/>
            </a:lvl1pPr>
            <a:lvl2pPr lvl="1" algn="l" rtl="0">
              <a:lnSpc>
                <a:spcPct val="100000"/>
              </a:lnSpc>
              <a:spcBef>
                <a:spcPts val="0"/>
              </a:spcBef>
              <a:spcAft>
                <a:spcPts val="0"/>
              </a:spcAft>
              <a:buClr>
                <a:schemeClr val="dk2"/>
              </a:buClr>
              <a:buSzPts val="3000"/>
              <a:buNone/>
              <a:defRPr sz="4000"/>
            </a:lvl2pPr>
            <a:lvl3pPr lvl="2" algn="l" rtl="0">
              <a:lnSpc>
                <a:spcPct val="100000"/>
              </a:lnSpc>
              <a:spcBef>
                <a:spcPts val="0"/>
              </a:spcBef>
              <a:spcAft>
                <a:spcPts val="0"/>
              </a:spcAft>
              <a:buClr>
                <a:schemeClr val="dk2"/>
              </a:buClr>
              <a:buSzPts val="3000"/>
              <a:buNone/>
              <a:defRPr sz="4000"/>
            </a:lvl3pPr>
            <a:lvl4pPr lvl="3" algn="l" rtl="0">
              <a:lnSpc>
                <a:spcPct val="100000"/>
              </a:lnSpc>
              <a:spcBef>
                <a:spcPts val="0"/>
              </a:spcBef>
              <a:spcAft>
                <a:spcPts val="0"/>
              </a:spcAft>
              <a:buClr>
                <a:schemeClr val="dk2"/>
              </a:buClr>
              <a:buSzPts val="3000"/>
              <a:buNone/>
              <a:defRPr sz="4000"/>
            </a:lvl4pPr>
            <a:lvl5pPr lvl="4" algn="l" rtl="0">
              <a:lnSpc>
                <a:spcPct val="100000"/>
              </a:lnSpc>
              <a:spcBef>
                <a:spcPts val="0"/>
              </a:spcBef>
              <a:spcAft>
                <a:spcPts val="0"/>
              </a:spcAft>
              <a:buClr>
                <a:schemeClr val="dk2"/>
              </a:buClr>
              <a:buSzPts val="3000"/>
              <a:buNone/>
              <a:defRPr sz="4000"/>
            </a:lvl5pPr>
            <a:lvl6pPr lvl="5" algn="l" rtl="0">
              <a:lnSpc>
                <a:spcPct val="100000"/>
              </a:lnSpc>
              <a:spcBef>
                <a:spcPts val="0"/>
              </a:spcBef>
              <a:spcAft>
                <a:spcPts val="0"/>
              </a:spcAft>
              <a:buClr>
                <a:schemeClr val="dk2"/>
              </a:buClr>
              <a:buSzPts val="3000"/>
              <a:buNone/>
              <a:defRPr sz="4000"/>
            </a:lvl6pPr>
            <a:lvl7pPr lvl="6" algn="l" rtl="0">
              <a:lnSpc>
                <a:spcPct val="100000"/>
              </a:lnSpc>
              <a:spcBef>
                <a:spcPts val="0"/>
              </a:spcBef>
              <a:spcAft>
                <a:spcPts val="0"/>
              </a:spcAft>
              <a:buClr>
                <a:schemeClr val="dk2"/>
              </a:buClr>
              <a:buSzPts val="3000"/>
              <a:buNone/>
              <a:defRPr sz="4000"/>
            </a:lvl7pPr>
            <a:lvl8pPr lvl="7" algn="l" rtl="0">
              <a:lnSpc>
                <a:spcPct val="100000"/>
              </a:lnSpc>
              <a:spcBef>
                <a:spcPts val="0"/>
              </a:spcBef>
              <a:spcAft>
                <a:spcPts val="0"/>
              </a:spcAft>
              <a:buClr>
                <a:schemeClr val="dk2"/>
              </a:buClr>
              <a:buSzPts val="3000"/>
              <a:buNone/>
              <a:defRPr sz="4000"/>
            </a:lvl8pPr>
            <a:lvl9pPr lvl="8" algn="l" rtl="0">
              <a:lnSpc>
                <a:spcPct val="100000"/>
              </a:lnSpc>
              <a:spcBef>
                <a:spcPts val="0"/>
              </a:spcBef>
              <a:spcAft>
                <a:spcPts val="0"/>
              </a:spcAft>
              <a:buClr>
                <a:schemeClr val="dk2"/>
              </a:buClr>
              <a:buSzPts val="3000"/>
              <a:buNone/>
              <a:defRPr sz="4000"/>
            </a:lvl9pPr>
          </a:lstStyle>
          <a:p>
            <a:endParaRPr/>
          </a:p>
        </p:txBody>
      </p:sp>
      <p:sp>
        <p:nvSpPr>
          <p:cNvPr id="145" name="Google Shape;145;g2b6b509cee3_9_413"/>
          <p:cNvSpPr txBox="1">
            <a:spLocks noGrp="1"/>
          </p:cNvSpPr>
          <p:nvPr>
            <p:ph type="body" idx="1"/>
          </p:nvPr>
        </p:nvSpPr>
        <p:spPr>
          <a:xfrm>
            <a:off x="1092200" y="2654300"/>
            <a:ext cx="10007600" cy="3264000"/>
          </a:xfrm>
          <a:prstGeom prst="rect">
            <a:avLst/>
          </a:prstGeom>
          <a:noFill/>
          <a:ln>
            <a:noFill/>
          </a:ln>
        </p:spPr>
        <p:txBody>
          <a:bodyPr spcFirstLastPara="1" wrap="square" lIns="91425" tIns="91425" rIns="91425" bIns="91425" anchor="t" anchorCtr="0">
            <a:normAutofit/>
          </a:bodyPr>
          <a:lstStyle>
            <a:lvl1pPr marL="609585" lvl="0" indent="-414856" algn="l" rtl="0">
              <a:lnSpc>
                <a:spcPct val="100000"/>
              </a:lnSpc>
              <a:spcBef>
                <a:spcPts val="0"/>
              </a:spcBef>
              <a:spcAft>
                <a:spcPts val="0"/>
              </a:spcAft>
              <a:buSzPts val="1300"/>
              <a:buChar char="●"/>
              <a:defRPr/>
            </a:lvl1pPr>
            <a:lvl2pPr marL="1219170" lvl="1" indent="-397923" algn="l" rtl="0">
              <a:lnSpc>
                <a:spcPct val="100000"/>
              </a:lnSpc>
              <a:spcBef>
                <a:spcPts val="0"/>
              </a:spcBef>
              <a:spcAft>
                <a:spcPts val="0"/>
              </a:spcAft>
              <a:buSzPts val="1100"/>
              <a:buChar char="○"/>
              <a:defRPr/>
            </a:lvl2pPr>
            <a:lvl3pPr marL="1828754" lvl="2" indent="-397923" algn="l" rtl="0">
              <a:lnSpc>
                <a:spcPct val="100000"/>
              </a:lnSpc>
              <a:spcBef>
                <a:spcPts val="0"/>
              </a:spcBef>
              <a:spcAft>
                <a:spcPts val="0"/>
              </a:spcAft>
              <a:buSzPts val="1100"/>
              <a:buChar char="■"/>
              <a:defRPr/>
            </a:lvl3pPr>
            <a:lvl4pPr marL="2438339" lvl="3" indent="-397923" algn="l" rtl="0">
              <a:lnSpc>
                <a:spcPct val="100000"/>
              </a:lnSpc>
              <a:spcBef>
                <a:spcPts val="0"/>
              </a:spcBef>
              <a:spcAft>
                <a:spcPts val="0"/>
              </a:spcAft>
              <a:buSzPts val="1100"/>
              <a:buChar char="●"/>
              <a:defRPr/>
            </a:lvl4pPr>
            <a:lvl5pPr marL="3047924" lvl="4" indent="-397923" algn="l" rtl="0">
              <a:lnSpc>
                <a:spcPct val="100000"/>
              </a:lnSpc>
              <a:spcBef>
                <a:spcPts val="0"/>
              </a:spcBef>
              <a:spcAft>
                <a:spcPts val="0"/>
              </a:spcAft>
              <a:buSzPts val="1100"/>
              <a:buChar char="○"/>
              <a:defRPr/>
            </a:lvl5pPr>
            <a:lvl6pPr marL="3657509" lvl="5" indent="-397923" algn="l" rtl="0">
              <a:lnSpc>
                <a:spcPct val="100000"/>
              </a:lnSpc>
              <a:spcBef>
                <a:spcPts val="0"/>
              </a:spcBef>
              <a:spcAft>
                <a:spcPts val="0"/>
              </a:spcAft>
              <a:buSzPts val="1100"/>
              <a:buChar char="■"/>
              <a:defRPr/>
            </a:lvl6pPr>
            <a:lvl7pPr marL="4267093" lvl="6" indent="-397923" algn="l" rtl="0">
              <a:lnSpc>
                <a:spcPct val="100000"/>
              </a:lnSpc>
              <a:spcBef>
                <a:spcPts val="0"/>
              </a:spcBef>
              <a:spcAft>
                <a:spcPts val="0"/>
              </a:spcAft>
              <a:buSzPts val="1100"/>
              <a:buChar char="●"/>
              <a:defRPr/>
            </a:lvl7pPr>
            <a:lvl8pPr marL="4876678" lvl="7" indent="-397923" algn="l" rtl="0">
              <a:lnSpc>
                <a:spcPct val="100000"/>
              </a:lnSpc>
              <a:spcBef>
                <a:spcPts val="0"/>
              </a:spcBef>
              <a:spcAft>
                <a:spcPts val="0"/>
              </a:spcAft>
              <a:buSzPts val="1100"/>
              <a:buChar char="○"/>
              <a:defRPr/>
            </a:lvl8pPr>
            <a:lvl9pPr marL="5486263" lvl="8" indent="-397923" algn="l" rtl="0">
              <a:lnSpc>
                <a:spcPct val="100000"/>
              </a:lnSpc>
              <a:spcBef>
                <a:spcPts val="0"/>
              </a:spcBef>
              <a:spcAft>
                <a:spcPts val="0"/>
              </a:spcAft>
              <a:buSzPts val="1100"/>
              <a:buChar char="■"/>
              <a:defRPr/>
            </a:lvl9pPr>
          </a:lstStyle>
          <a:p>
            <a:endParaRPr/>
          </a:p>
        </p:txBody>
      </p:sp>
      <p:sp>
        <p:nvSpPr>
          <p:cNvPr id="146" name="Google Shape;146;g2b6b509cee3_9_413"/>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fontScale="92500" lnSpcReduction="20000"/>
          </a:bodyPr>
          <a:lstStyle>
            <a:lvl1pPr marL="0" marR="0" lvl="0"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778"/>
              <a:buFont typeface="Arial"/>
              <a:buNone/>
              <a:defRPr sz="2371" b="0" i="0" u="none" strike="noStrike" cap="none">
                <a:solidFill>
                  <a:schemeClr val="dk1"/>
                </a:solidFill>
                <a:latin typeface="Garamond"/>
                <a:ea typeface="Garamond"/>
                <a:cs typeface="Garamond"/>
                <a:sym typeface="Garamon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863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18C7-C22A-72CB-5CAD-5509521C2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635E3E-E0D2-2402-7ADA-75920F5A6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DC2C5A-0C76-35F0-84FD-03BB1BBEFBFC}"/>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6C85AC2-990E-574E-7C1F-8217AFA23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FF67D-56C0-A62E-93CE-20CFBF8735C9}"/>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13238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5F7B-26AB-9745-FE72-B0C031CD0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5F71A-75A7-9F73-F0B1-4C95707B3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07B5BE-CEB9-934B-D775-82B4D276A15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23CBBFB9-76AA-C357-FB3E-1BE909689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73657-FA39-54BC-73AD-5F1398BBF35D}"/>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66258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1AE2-5DD9-F66E-C22B-B64973E30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BE1E4A-114D-1ACC-A65E-73C0B11BD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CC0320-58A0-F433-EE32-F70D6D376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17D068-933B-1AF6-C11C-34979B273CA3}"/>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CEF8109F-E15F-2911-1A24-902C82C485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8CD8A-47A5-B6D6-CBAE-81467AB5F545}"/>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344865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79B-E5E9-C8AA-D794-4F7D06531C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B7044-93BE-6D77-5669-988014B38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D21DE-93E7-62C3-CBF2-D8FCD7B2EB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99A8F-2729-4806-91D5-C33A696E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D98F3-BEB1-97E0-75F4-20CAB629A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7C86E1-0DF1-0142-82B2-C29B3F0AB7E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8" name="Footer Placeholder 7">
            <a:extLst>
              <a:ext uri="{FF2B5EF4-FFF2-40B4-BE49-F238E27FC236}">
                <a16:creationId xmlns:a16="http://schemas.microsoft.com/office/drawing/2014/main" id="{71DBFD94-22F8-A7AC-52C3-896A94E46C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7FAF5-FA66-0A5C-A59D-BFCB5D90D331}"/>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5498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F6F7-E9C4-C9DB-FD5B-B1AB2BFCC1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F8F01A-0D14-E29A-D688-DA6D7B3A532E}"/>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4" name="Footer Placeholder 3">
            <a:extLst>
              <a:ext uri="{FF2B5EF4-FFF2-40B4-BE49-F238E27FC236}">
                <a16:creationId xmlns:a16="http://schemas.microsoft.com/office/drawing/2014/main" id="{34CB4258-F3A8-960C-3059-4E546FFFF9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5291A-F383-4EF3-3F83-E75CD08237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119744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D8A3A-E5D1-2150-2D10-6B19F175B8D0}"/>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3" name="Footer Placeholder 2">
            <a:extLst>
              <a:ext uri="{FF2B5EF4-FFF2-40B4-BE49-F238E27FC236}">
                <a16:creationId xmlns:a16="http://schemas.microsoft.com/office/drawing/2014/main" id="{E4B46E99-C1F4-8398-8B05-71036536AE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6494B6-921B-D147-7870-3ED8223768DF}"/>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780923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FD60-F69E-DBF9-5936-BA24CE3FE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A9A092-24B1-94C5-0D27-5F812D736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486DAB-E965-28A2-882C-66A5471715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F5DE8-B410-049B-D235-212BD2D5F4ED}"/>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A6CE0550-591A-0D61-37BE-417B176C6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9E797-6E7E-3202-42FD-01A4F6384546}"/>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297350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687E-C475-8F63-D3E2-748AD9F11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943A37-4968-DE5C-F817-E1AB3C847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AABC79-0660-DFB0-A193-2057D74C3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5D74A-218C-EB57-2BF6-4401F23BF492}"/>
              </a:ext>
            </a:extLst>
          </p:cNvPr>
          <p:cNvSpPr>
            <a:spLocks noGrp="1"/>
          </p:cNvSpPr>
          <p:nvPr>
            <p:ph type="dt" sz="half" idx="10"/>
          </p:nvPr>
        </p:nvSpPr>
        <p:spPr/>
        <p:txBody>
          <a:bodyPr/>
          <a:lstStyle/>
          <a:p>
            <a:fld id="{A83408E8-0F72-47EF-AD67-029CE9015AE2}" type="datetimeFigureOut">
              <a:rPr lang="en-IN" smtClean="0"/>
              <a:t>18-02-2024</a:t>
            </a:fld>
            <a:endParaRPr lang="en-IN"/>
          </a:p>
        </p:txBody>
      </p:sp>
      <p:sp>
        <p:nvSpPr>
          <p:cNvPr id="6" name="Footer Placeholder 5">
            <a:extLst>
              <a:ext uri="{FF2B5EF4-FFF2-40B4-BE49-F238E27FC236}">
                <a16:creationId xmlns:a16="http://schemas.microsoft.com/office/drawing/2014/main" id="{687F8792-2522-9F56-7CB3-7F251C2686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C4F8B5-545B-00CC-D054-4F65121F1B74}"/>
              </a:ext>
            </a:extLst>
          </p:cNvPr>
          <p:cNvSpPr>
            <a:spLocks noGrp="1"/>
          </p:cNvSpPr>
          <p:nvPr>
            <p:ph type="sldNum" sz="quarter" idx="12"/>
          </p:nvPr>
        </p:nvSpPr>
        <p:spPr/>
        <p:txBody>
          <a:bodyPr/>
          <a:lstStyle/>
          <a:p>
            <a:fld id="{6F6C0DBD-324F-437C-AA80-2ACB21283722}" type="slidenum">
              <a:rPr lang="en-IN" smtClean="0"/>
              <a:t>‹#›</a:t>
            </a:fld>
            <a:endParaRPr lang="en-IN"/>
          </a:p>
        </p:txBody>
      </p:sp>
    </p:spTree>
    <p:extLst>
      <p:ext uri="{BB962C8B-B14F-4D97-AF65-F5344CB8AC3E}">
        <p14:creationId xmlns:p14="http://schemas.microsoft.com/office/powerpoint/2010/main" val="410528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15A14-6DFE-2A30-F4A2-B00DCC8A0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7EBF8-C021-FDD3-FF62-014F41542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CE599C-85CA-461D-B1AA-EC9E66475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408E8-0F72-47EF-AD67-029CE9015AE2}" type="datetimeFigureOut">
              <a:rPr lang="en-IN" smtClean="0"/>
              <a:t>18-02-2024</a:t>
            </a:fld>
            <a:endParaRPr lang="en-IN"/>
          </a:p>
        </p:txBody>
      </p:sp>
      <p:sp>
        <p:nvSpPr>
          <p:cNvPr id="5" name="Footer Placeholder 4">
            <a:extLst>
              <a:ext uri="{FF2B5EF4-FFF2-40B4-BE49-F238E27FC236}">
                <a16:creationId xmlns:a16="http://schemas.microsoft.com/office/drawing/2014/main" id="{4E644DC8-BD13-C838-440D-EE31360D3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9101D0-E87A-4D66-5F37-1AEA21A22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C0DBD-324F-437C-AA80-2ACB21283722}" type="slidenum">
              <a:rPr lang="en-IN" smtClean="0"/>
              <a:t>‹#›</a:t>
            </a:fld>
            <a:endParaRPr lang="en-IN"/>
          </a:p>
        </p:txBody>
      </p:sp>
    </p:spTree>
    <p:extLst>
      <p:ext uri="{BB962C8B-B14F-4D97-AF65-F5344CB8AC3E}">
        <p14:creationId xmlns:p14="http://schemas.microsoft.com/office/powerpoint/2010/main" val="4772055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D7D5-77CD-2A59-3866-8DC284F52761}"/>
              </a:ext>
            </a:extLst>
          </p:cNvPr>
          <p:cNvSpPr>
            <a:spLocks noGrp="1"/>
          </p:cNvSpPr>
          <p:nvPr>
            <p:ph type="title"/>
          </p:nvPr>
        </p:nvSpPr>
        <p:spPr>
          <a:xfrm>
            <a:off x="1092200" y="748325"/>
            <a:ext cx="10007600" cy="1272800"/>
          </a:xfrm>
        </p:spPr>
        <p:txBody>
          <a:bodyPr>
            <a:normAutofit fontScale="90000"/>
          </a:bodyPr>
          <a:lstStyle/>
          <a:p>
            <a:r>
              <a:rPr lang="en-US" b="1" i="1" u="sng" dirty="0">
                <a:solidFill>
                  <a:schemeClr val="bg1"/>
                </a:solidFill>
              </a:rPr>
              <a:t>TEAM BLAK_CLOVER</a:t>
            </a:r>
            <a:br>
              <a:rPr lang="en-US" b="1" i="1" dirty="0">
                <a:solidFill>
                  <a:schemeClr val="bg1"/>
                </a:solidFill>
              </a:rPr>
            </a:br>
            <a:r>
              <a:rPr lang="en-US" b="1" i="1" dirty="0">
                <a:solidFill>
                  <a:schemeClr val="bg1"/>
                </a:solidFill>
              </a:rPr>
              <a:t>TEAM MEMBERS</a:t>
            </a:r>
            <a:endParaRPr lang="en-IN" b="1" i="1" dirty="0">
              <a:solidFill>
                <a:schemeClr val="bg1"/>
              </a:solidFill>
            </a:endParaRPr>
          </a:p>
        </p:txBody>
      </p:sp>
      <p:sp>
        <p:nvSpPr>
          <p:cNvPr id="3" name="Text Placeholder 2">
            <a:extLst>
              <a:ext uri="{FF2B5EF4-FFF2-40B4-BE49-F238E27FC236}">
                <a16:creationId xmlns:a16="http://schemas.microsoft.com/office/drawing/2014/main" id="{AD40C1D6-E2B3-0465-6CF8-5A8D99BEEBC4}"/>
              </a:ext>
            </a:extLst>
          </p:cNvPr>
          <p:cNvSpPr>
            <a:spLocks noGrp="1"/>
          </p:cNvSpPr>
          <p:nvPr>
            <p:ph type="body" idx="1"/>
          </p:nvPr>
        </p:nvSpPr>
        <p:spPr/>
        <p:txBody>
          <a:bodyPr/>
          <a:lstStyle/>
          <a:p>
            <a:pPr marL="709079" indent="-514350">
              <a:buAutoNum type="arabicPeriod"/>
            </a:pPr>
            <a:r>
              <a:rPr lang="en-US" dirty="0">
                <a:solidFill>
                  <a:schemeClr val="bg1"/>
                </a:solidFill>
              </a:rPr>
              <a:t>GODREIGN ELGIN Y        BE CSE(AIML)</a:t>
            </a:r>
          </a:p>
          <a:p>
            <a:pPr marL="709079" indent="-514350">
              <a:buAutoNum type="arabicPeriod"/>
            </a:pPr>
            <a:r>
              <a:rPr lang="en-US" dirty="0">
                <a:solidFill>
                  <a:schemeClr val="bg1"/>
                </a:solidFill>
              </a:rPr>
              <a:t>GOWTHAAM J	      BE CSE(AIML)</a:t>
            </a:r>
          </a:p>
          <a:p>
            <a:pPr marL="709079" indent="-514350">
              <a:buAutoNum type="arabicPeriod"/>
            </a:pPr>
            <a:r>
              <a:rPr lang="en-US" dirty="0">
                <a:solidFill>
                  <a:schemeClr val="bg1"/>
                </a:solidFill>
              </a:rPr>
              <a:t>POOVENTHIRA R             BE CSE(AIML)</a:t>
            </a:r>
          </a:p>
          <a:p>
            <a:pPr marL="709079" indent="-514350">
              <a:buAutoNum type="arabicPeriod"/>
            </a:pPr>
            <a:r>
              <a:rPr lang="en-US" dirty="0">
                <a:solidFill>
                  <a:schemeClr val="bg1"/>
                </a:solidFill>
              </a:rPr>
              <a:t>RAJ KUMAR S                  BE CSE(AIML) </a:t>
            </a:r>
            <a:endParaRPr lang="en-IN" dirty="0">
              <a:solidFill>
                <a:schemeClr val="bg1"/>
              </a:solidFill>
            </a:endParaRPr>
          </a:p>
        </p:txBody>
      </p:sp>
    </p:spTree>
    <p:extLst>
      <p:ext uri="{BB962C8B-B14F-4D97-AF65-F5344CB8AC3E}">
        <p14:creationId xmlns:p14="http://schemas.microsoft.com/office/powerpoint/2010/main" val="44091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91FC-B606-4D63-91EE-A74B6F8CF1A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D016CAA-EE08-9EBB-F492-1A73C6034DB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44A7626-3C61-582F-7B05-255DB18E8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303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90556" y="78658"/>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pic>
        <p:nvPicPr>
          <p:cNvPr id="4" name="Picture 3">
            <a:extLst>
              <a:ext uri="{FF2B5EF4-FFF2-40B4-BE49-F238E27FC236}">
                <a16:creationId xmlns:a16="http://schemas.microsoft.com/office/drawing/2014/main" id="{8C58E581-47DE-43A5-B3E3-2D5806CE188C}"/>
              </a:ext>
            </a:extLst>
          </p:cNvPr>
          <p:cNvPicPr>
            <a:picLocks noChangeAspect="1"/>
          </p:cNvPicPr>
          <p:nvPr/>
        </p:nvPicPr>
        <p:blipFill>
          <a:blip r:embed="rId5"/>
          <a:stretch>
            <a:fillRect/>
          </a:stretch>
        </p:blipFill>
        <p:spPr>
          <a:xfrm>
            <a:off x="2460503" y="1022016"/>
            <a:ext cx="7270995" cy="3307384"/>
          </a:xfrm>
          <a:prstGeom prst="rect">
            <a:avLst/>
          </a:prstGeom>
        </p:spPr>
      </p:pic>
      <p:sp>
        <p:nvSpPr>
          <p:cNvPr id="7" name="TextBox 6">
            <a:extLst>
              <a:ext uri="{FF2B5EF4-FFF2-40B4-BE49-F238E27FC236}">
                <a16:creationId xmlns:a16="http://schemas.microsoft.com/office/drawing/2014/main" id="{89588D3E-26B5-4EE8-A399-184FA6D02441}"/>
              </a:ext>
            </a:extLst>
          </p:cNvPr>
          <p:cNvSpPr txBox="1"/>
          <p:nvPr/>
        </p:nvSpPr>
        <p:spPr>
          <a:xfrm>
            <a:off x="1019175" y="781052"/>
            <a:ext cx="7238200" cy="461665"/>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endParaRPr lang="en-IN" sz="2400" b="1" dirty="0"/>
          </a:p>
        </p:txBody>
      </p:sp>
      <p:sp>
        <p:nvSpPr>
          <p:cNvPr id="12" name="Rectangle 11">
            <a:extLst>
              <a:ext uri="{FF2B5EF4-FFF2-40B4-BE49-F238E27FC236}">
                <a16:creationId xmlns:a16="http://schemas.microsoft.com/office/drawing/2014/main" id="{CABCB7B3-4E48-4706-B471-164CAD86C6C5}"/>
              </a:ext>
            </a:extLst>
          </p:cNvPr>
          <p:cNvSpPr/>
          <p:nvPr/>
        </p:nvSpPr>
        <p:spPr>
          <a:xfrm>
            <a:off x="1259137" y="4493306"/>
            <a:ext cx="9931400" cy="1569660"/>
          </a:xfrm>
          <a:prstGeom prst="rect">
            <a:avLst/>
          </a:prstGeom>
        </p:spPr>
        <p:txBody>
          <a:bodyPr wrap="square">
            <a:spAutoFit/>
          </a:bodyPr>
          <a:lstStyle/>
          <a:p>
            <a:r>
              <a:rPr lang="en-IN" sz="2400" dirty="0"/>
              <a:t>We also ensure that the keywords fed into the API are meaningful by intelligently splitting the input, considering stop words, and lemmatizing the words to obtain their base form. This approach enhances the accuracy and relevance of the extracted keywords, improving system performance.</a:t>
            </a:r>
          </a:p>
        </p:txBody>
      </p:sp>
    </p:spTree>
    <p:extLst>
      <p:ext uri="{BB962C8B-B14F-4D97-AF65-F5344CB8AC3E}">
        <p14:creationId xmlns:p14="http://schemas.microsoft.com/office/powerpoint/2010/main" val="100285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37963" y="1785"/>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sp>
        <p:nvSpPr>
          <p:cNvPr id="7" name="TextBox 6">
            <a:extLst>
              <a:ext uri="{FF2B5EF4-FFF2-40B4-BE49-F238E27FC236}">
                <a16:creationId xmlns:a16="http://schemas.microsoft.com/office/drawing/2014/main" id="{89588D3E-26B5-4EE8-A399-184FA6D02441}"/>
              </a:ext>
            </a:extLst>
          </p:cNvPr>
          <p:cNvSpPr txBox="1"/>
          <p:nvPr/>
        </p:nvSpPr>
        <p:spPr>
          <a:xfrm>
            <a:off x="1009650" y="790576"/>
            <a:ext cx="7238200" cy="1569660"/>
          </a:xfrm>
          <a:prstGeom prst="rect">
            <a:avLst/>
          </a:prstGeom>
          <a:noFill/>
        </p:spPr>
        <p:txBody>
          <a:bodyPr wrap="none" rtlCol="0">
            <a:spAutoFit/>
          </a:bodyPr>
          <a:lstStyle/>
          <a:p>
            <a:r>
              <a:rPr lang="en-US" sz="2400" b="1" dirty="0"/>
              <a:t>Key Words-Extraction- RAKE-</a:t>
            </a:r>
            <a:r>
              <a:rPr lang="en-US" sz="2400" b="1" dirty="0" err="1"/>
              <a:t>nltk</a:t>
            </a:r>
            <a:r>
              <a:rPr lang="en-US" sz="2400" b="1" dirty="0"/>
              <a:t> Language Processing:-</a:t>
            </a:r>
          </a:p>
          <a:p>
            <a:endParaRPr lang="en-US" sz="2400" b="1" dirty="0"/>
          </a:p>
          <a:p>
            <a:endParaRPr lang="en-US" sz="2400" b="1" dirty="0"/>
          </a:p>
          <a:p>
            <a:endParaRPr lang="en-IN" sz="2400" b="1" dirty="0"/>
          </a:p>
        </p:txBody>
      </p:sp>
      <p:pic>
        <p:nvPicPr>
          <p:cNvPr id="2" name="Picture 1">
            <a:extLst>
              <a:ext uri="{FF2B5EF4-FFF2-40B4-BE49-F238E27FC236}">
                <a16:creationId xmlns:a16="http://schemas.microsoft.com/office/drawing/2014/main" id="{85F727D0-02A2-4C08-8E8D-DEA925ECAF5F}"/>
              </a:ext>
            </a:extLst>
          </p:cNvPr>
          <p:cNvPicPr>
            <a:picLocks noChangeAspect="1"/>
          </p:cNvPicPr>
          <p:nvPr/>
        </p:nvPicPr>
        <p:blipFill>
          <a:blip r:embed="rId5"/>
          <a:stretch>
            <a:fillRect/>
          </a:stretch>
        </p:blipFill>
        <p:spPr>
          <a:xfrm>
            <a:off x="899385" y="1402664"/>
            <a:ext cx="4480785" cy="994636"/>
          </a:xfrm>
          <a:prstGeom prst="rect">
            <a:avLst/>
          </a:prstGeom>
        </p:spPr>
      </p:pic>
      <p:pic>
        <p:nvPicPr>
          <p:cNvPr id="4" name="Picture 3">
            <a:extLst>
              <a:ext uri="{FF2B5EF4-FFF2-40B4-BE49-F238E27FC236}">
                <a16:creationId xmlns:a16="http://schemas.microsoft.com/office/drawing/2014/main" id="{6DDF7295-3288-4593-9EB1-60DFD77DFA8E}"/>
              </a:ext>
            </a:extLst>
          </p:cNvPr>
          <p:cNvPicPr>
            <a:picLocks noChangeAspect="1"/>
          </p:cNvPicPr>
          <p:nvPr/>
        </p:nvPicPr>
        <p:blipFill>
          <a:blip r:embed="rId6"/>
          <a:stretch>
            <a:fillRect/>
          </a:stretch>
        </p:blipFill>
        <p:spPr>
          <a:xfrm>
            <a:off x="7362592" y="1606189"/>
            <a:ext cx="3717785" cy="2287394"/>
          </a:xfrm>
          <a:prstGeom prst="rect">
            <a:avLst/>
          </a:prstGeom>
        </p:spPr>
      </p:pic>
      <p:pic>
        <p:nvPicPr>
          <p:cNvPr id="5" name="Picture 4">
            <a:extLst>
              <a:ext uri="{FF2B5EF4-FFF2-40B4-BE49-F238E27FC236}">
                <a16:creationId xmlns:a16="http://schemas.microsoft.com/office/drawing/2014/main" id="{2B7D27F1-978B-4F7D-86D0-8B5ECE56C4FC}"/>
              </a:ext>
            </a:extLst>
          </p:cNvPr>
          <p:cNvPicPr>
            <a:picLocks noChangeAspect="1"/>
          </p:cNvPicPr>
          <p:nvPr/>
        </p:nvPicPr>
        <p:blipFill>
          <a:blip r:embed="rId7"/>
          <a:stretch>
            <a:fillRect/>
          </a:stretch>
        </p:blipFill>
        <p:spPr>
          <a:xfrm>
            <a:off x="1009650" y="3429000"/>
            <a:ext cx="4569570" cy="2216435"/>
          </a:xfrm>
          <a:prstGeom prst="rect">
            <a:avLst/>
          </a:prstGeom>
        </p:spPr>
      </p:pic>
      <p:cxnSp>
        <p:nvCxnSpPr>
          <p:cNvPr id="8" name="Straight Arrow Connector 7">
            <a:extLst>
              <a:ext uri="{FF2B5EF4-FFF2-40B4-BE49-F238E27FC236}">
                <a16:creationId xmlns:a16="http://schemas.microsoft.com/office/drawing/2014/main" id="{158FEFB5-57B4-413E-9969-E5C7F6F093DB}"/>
              </a:ext>
            </a:extLst>
          </p:cNvPr>
          <p:cNvCxnSpPr/>
          <p:nvPr/>
        </p:nvCxnSpPr>
        <p:spPr>
          <a:xfrm>
            <a:off x="5647765" y="2165294"/>
            <a:ext cx="1515035" cy="6558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5EC34B80-BE1E-4A06-AE2F-2255FDEA4F6A}"/>
              </a:ext>
            </a:extLst>
          </p:cNvPr>
          <p:cNvCxnSpPr/>
          <p:nvPr/>
        </p:nvCxnSpPr>
        <p:spPr>
          <a:xfrm flipH="1">
            <a:off x="5773271" y="3774141"/>
            <a:ext cx="1389529" cy="7630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C309352C-9B32-4D56-9B86-57E6E5D687DB}"/>
              </a:ext>
            </a:extLst>
          </p:cNvPr>
          <p:cNvSpPr txBox="1"/>
          <p:nvPr/>
        </p:nvSpPr>
        <p:spPr>
          <a:xfrm>
            <a:off x="1009650" y="3155423"/>
            <a:ext cx="2719668" cy="369332"/>
          </a:xfrm>
          <a:prstGeom prst="rect">
            <a:avLst/>
          </a:prstGeom>
          <a:noFill/>
        </p:spPr>
        <p:txBody>
          <a:bodyPr wrap="square" rtlCol="0">
            <a:spAutoFit/>
          </a:bodyPr>
          <a:lstStyle/>
          <a:p>
            <a:r>
              <a:rPr lang="en-US" b="1" dirty="0"/>
              <a:t>Final Ranking:</a:t>
            </a:r>
            <a:endParaRPr lang="en-IN" b="1" dirty="0"/>
          </a:p>
        </p:txBody>
      </p:sp>
      <p:sp>
        <p:nvSpPr>
          <p:cNvPr id="12" name="TextBox 11">
            <a:extLst>
              <a:ext uri="{FF2B5EF4-FFF2-40B4-BE49-F238E27FC236}">
                <a16:creationId xmlns:a16="http://schemas.microsoft.com/office/drawing/2014/main" id="{6D4D787D-9CBF-4973-B9FB-C41ACC829977}"/>
              </a:ext>
            </a:extLst>
          </p:cNvPr>
          <p:cNvSpPr txBox="1"/>
          <p:nvPr/>
        </p:nvSpPr>
        <p:spPr>
          <a:xfrm>
            <a:off x="7270187" y="1236857"/>
            <a:ext cx="2175855" cy="369332"/>
          </a:xfrm>
          <a:prstGeom prst="rect">
            <a:avLst/>
          </a:prstGeom>
          <a:noFill/>
        </p:spPr>
        <p:txBody>
          <a:bodyPr wrap="square" rtlCol="0">
            <a:spAutoFit/>
          </a:bodyPr>
          <a:lstStyle/>
          <a:p>
            <a:r>
              <a:rPr lang="en-US" b="1" dirty="0"/>
              <a:t>Candidate Scoring:</a:t>
            </a:r>
            <a:endParaRPr lang="en-IN" b="1" dirty="0"/>
          </a:p>
        </p:txBody>
      </p:sp>
      <p:sp>
        <p:nvSpPr>
          <p:cNvPr id="13" name="TextBox 12">
            <a:extLst>
              <a:ext uri="{FF2B5EF4-FFF2-40B4-BE49-F238E27FC236}">
                <a16:creationId xmlns:a16="http://schemas.microsoft.com/office/drawing/2014/main" id="{9439EBDD-B3E9-4A9D-86E6-238142358621}"/>
              </a:ext>
            </a:extLst>
          </p:cNvPr>
          <p:cNvSpPr txBox="1"/>
          <p:nvPr/>
        </p:nvSpPr>
        <p:spPr>
          <a:xfrm>
            <a:off x="7356851" y="4426722"/>
            <a:ext cx="3576918" cy="923330"/>
          </a:xfrm>
          <a:prstGeom prst="rect">
            <a:avLst/>
          </a:prstGeom>
          <a:noFill/>
        </p:spPr>
        <p:txBody>
          <a:bodyPr wrap="square" rtlCol="0">
            <a:spAutoFit/>
          </a:bodyPr>
          <a:lstStyle/>
          <a:p>
            <a:r>
              <a:rPr lang="en-US" dirty="0"/>
              <a:t>Final Score  = deg(word)</a:t>
            </a:r>
          </a:p>
          <a:p>
            <a:r>
              <a:rPr lang="en-US" dirty="0"/>
              <a:t>                         </a:t>
            </a:r>
          </a:p>
          <a:p>
            <a:r>
              <a:rPr lang="en-US" dirty="0"/>
              <a:t>                        </a:t>
            </a:r>
            <a:r>
              <a:rPr lang="en-US" dirty="0" err="1"/>
              <a:t>freq</a:t>
            </a:r>
            <a:r>
              <a:rPr lang="en-US" dirty="0"/>
              <a:t>(word)</a:t>
            </a:r>
            <a:endParaRPr lang="en-IN" dirty="0"/>
          </a:p>
        </p:txBody>
      </p:sp>
      <p:cxnSp>
        <p:nvCxnSpPr>
          <p:cNvPr id="15" name="Straight Connector 14">
            <a:extLst>
              <a:ext uri="{FF2B5EF4-FFF2-40B4-BE49-F238E27FC236}">
                <a16:creationId xmlns:a16="http://schemas.microsoft.com/office/drawing/2014/main" id="{AEB8AF37-D54C-476A-A5DC-298C4A620CC0}"/>
              </a:ext>
            </a:extLst>
          </p:cNvPr>
          <p:cNvCxnSpPr/>
          <p:nvPr/>
        </p:nvCxnSpPr>
        <p:spPr>
          <a:xfrm>
            <a:off x="8777731" y="4916357"/>
            <a:ext cx="887506"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7784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g2b6b509cee3_9_359"/>
          <p:cNvGrpSpPr/>
          <p:nvPr/>
        </p:nvGrpSpPr>
        <p:grpSpPr>
          <a:xfrm>
            <a:off x="-37963" y="1785"/>
            <a:ext cx="12229963" cy="6856215"/>
            <a:chOff x="-15736" y="0"/>
            <a:chExt cx="12229962" cy="6856215"/>
          </a:xfrm>
        </p:grpSpPr>
        <p:pic>
          <p:nvPicPr>
            <p:cNvPr id="287" name="Google Shape;287;g2b6b509cee3_9_359"/>
            <p:cNvPicPr preferRelativeResize="0"/>
            <p:nvPr/>
          </p:nvPicPr>
          <p:blipFill rotWithShape="1">
            <a:blip r:embed="rId3">
              <a:alphaModFix/>
            </a:blip>
            <a:srcRect/>
            <a:stretch/>
          </p:blipFill>
          <p:spPr>
            <a:xfrm>
              <a:off x="0" y="0"/>
              <a:ext cx="12188827" cy="6856215"/>
            </a:xfrm>
            <a:prstGeom prst="rect">
              <a:avLst/>
            </a:prstGeom>
            <a:noFill/>
            <a:ln>
              <a:noFill/>
            </a:ln>
          </p:spPr>
        </p:pic>
        <p:sp>
          <p:nvSpPr>
            <p:cNvPr id="288" name="Google Shape;288;g2b6b509cee3_9_359"/>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289" name="Google Shape;289;g2b6b509cee3_9_359"/>
            <p:cNvPicPr preferRelativeResize="0"/>
            <p:nvPr/>
          </p:nvPicPr>
          <p:blipFill rotWithShape="1">
            <a:blip r:embed="rId4">
              <a:alphaModFix/>
            </a:blip>
            <a:srcRect/>
            <a:stretch/>
          </p:blipFill>
          <p:spPr>
            <a:xfrm>
              <a:off x="-15736" y="3153832"/>
              <a:ext cx="777240" cy="606425"/>
            </a:xfrm>
            <a:prstGeom prst="rect">
              <a:avLst/>
            </a:prstGeom>
            <a:noFill/>
            <a:ln>
              <a:noFill/>
            </a:ln>
          </p:spPr>
        </p:pic>
        <p:pic>
          <p:nvPicPr>
            <p:cNvPr id="290" name="Google Shape;290;g2b6b509cee3_9_359"/>
            <p:cNvPicPr preferRelativeResize="0"/>
            <p:nvPr/>
          </p:nvPicPr>
          <p:blipFill rotWithShape="1">
            <a:blip r:embed="rId4">
              <a:alphaModFix/>
            </a:blip>
            <a:srcRect/>
            <a:stretch/>
          </p:blipFill>
          <p:spPr>
            <a:xfrm>
              <a:off x="11436986" y="3153832"/>
              <a:ext cx="777240" cy="606425"/>
            </a:xfrm>
            <a:prstGeom prst="rect">
              <a:avLst/>
            </a:prstGeom>
            <a:noFill/>
            <a:ln>
              <a:noFill/>
            </a:ln>
          </p:spPr>
        </p:pic>
      </p:grpSp>
      <p:pic>
        <p:nvPicPr>
          <p:cNvPr id="3" name="Picture 2">
            <a:extLst>
              <a:ext uri="{FF2B5EF4-FFF2-40B4-BE49-F238E27FC236}">
                <a16:creationId xmlns:a16="http://schemas.microsoft.com/office/drawing/2014/main" id="{B3067C0D-A31E-4585-AB23-535811165644}"/>
              </a:ext>
            </a:extLst>
          </p:cNvPr>
          <p:cNvPicPr>
            <a:picLocks noChangeAspect="1"/>
          </p:cNvPicPr>
          <p:nvPr/>
        </p:nvPicPr>
        <p:blipFill>
          <a:blip r:embed="rId5"/>
          <a:stretch>
            <a:fillRect/>
          </a:stretch>
        </p:blipFill>
        <p:spPr>
          <a:xfrm>
            <a:off x="755013" y="839454"/>
            <a:ext cx="4819650" cy="5238750"/>
          </a:xfrm>
          <a:prstGeom prst="rect">
            <a:avLst/>
          </a:prstGeom>
        </p:spPr>
      </p:pic>
      <p:pic>
        <p:nvPicPr>
          <p:cNvPr id="14" name="Picture 13">
            <a:extLst>
              <a:ext uri="{FF2B5EF4-FFF2-40B4-BE49-F238E27FC236}">
                <a16:creationId xmlns:a16="http://schemas.microsoft.com/office/drawing/2014/main" id="{038FB6EE-909C-4C02-B55B-02BDAF8B6F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5412" y="1969353"/>
            <a:ext cx="5833949" cy="2097490"/>
          </a:xfrm>
          <a:prstGeom prst="rect">
            <a:avLst/>
          </a:prstGeom>
        </p:spPr>
      </p:pic>
      <p:sp>
        <p:nvSpPr>
          <p:cNvPr id="16" name="TextBox 15">
            <a:extLst>
              <a:ext uri="{FF2B5EF4-FFF2-40B4-BE49-F238E27FC236}">
                <a16:creationId xmlns:a16="http://schemas.microsoft.com/office/drawing/2014/main" id="{A989502E-631A-4146-AC25-914D5F3FAE29}"/>
              </a:ext>
            </a:extLst>
          </p:cNvPr>
          <p:cNvSpPr txBox="1"/>
          <p:nvPr/>
        </p:nvSpPr>
        <p:spPr>
          <a:xfrm>
            <a:off x="5574662" y="1514169"/>
            <a:ext cx="5833949" cy="369332"/>
          </a:xfrm>
          <a:prstGeom prst="rect">
            <a:avLst/>
          </a:prstGeom>
          <a:noFill/>
        </p:spPr>
        <p:txBody>
          <a:bodyPr wrap="square" rtlCol="0">
            <a:spAutoFit/>
          </a:bodyPr>
          <a:lstStyle/>
          <a:p>
            <a:r>
              <a:rPr lang="en-US" b="1" dirty="0"/>
              <a:t>Keywords Extraction using RAKE-NLTK:-</a:t>
            </a:r>
            <a:endParaRPr lang="en-IN" b="1" dirty="0"/>
          </a:p>
        </p:txBody>
      </p:sp>
    </p:spTree>
    <p:extLst>
      <p:ext uri="{BB962C8B-B14F-4D97-AF65-F5344CB8AC3E}">
        <p14:creationId xmlns:p14="http://schemas.microsoft.com/office/powerpoint/2010/main" val="392718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903F82-434D-4926-BB9C-EE5A8F079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92" y="531606"/>
            <a:ext cx="7716228" cy="877077"/>
          </a:xfrm>
          <a:prstGeom prst="rect">
            <a:avLst/>
          </a:prstGeom>
        </p:spPr>
      </p:pic>
      <p:pic>
        <p:nvPicPr>
          <p:cNvPr id="3" name="Picture 2">
            <a:extLst>
              <a:ext uri="{FF2B5EF4-FFF2-40B4-BE49-F238E27FC236}">
                <a16:creationId xmlns:a16="http://schemas.microsoft.com/office/drawing/2014/main" id="{BFBA3827-C35A-4BB7-8288-A1B6B7A35CA8}"/>
              </a:ext>
            </a:extLst>
          </p:cNvPr>
          <p:cNvPicPr>
            <a:picLocks noChangeAspect="1"/>
          </p:cNvPicPr>
          <p:nvPr/>
        </p:nvPicPr>
        <p:blipFill rotWithShape="1">
          <a:blip r:embed="rId3">
            <a:extLst>
              <a:ext uri="{28A0092B-C50C-407E-A947-70E740481C1C}">
                <a14:useLocalDpi xmlns:a14="http://schemas.microsoft.com/office/drawing/2010/main" val="0"/>
              </a:ext>
            </a:extLst>
          </a:blip>
          <a:srcRect l="4088" t="7535" r="11473"/>
          <a:stretch/>
        </p:blipFill>
        <p:spPr>
          <a:xfrm>
            <a:off x="1710492" y="1408683"/>
            <a:ext cx="7716228" cy="3973905"/>
          </a:xfrm>
          <a:prstGeom prst="rect">
            <a:avLst/>
          </a:prstGeom>
        </p:spPr>
      </p:pic>
      <p:pic>
        <p:nvPicPr>
          <p:cNvPr id="5" name="Picture 4">
            <a:extLst>
              <a:ext uri="{FF2B5EF4-FFF2-40B4-BE49-F238E27FC236}">
                <a16:creationId xmlns:a16="http://schemas.microsoft.com/office/drawing/2014/main" id="{264B3C2C-9913-480C-9502-FB6E58997417}"/>
              </a:ext>
            </a:extLst>
          </p:cNvPr>
          <p:cNvPicPr>
            <a:picLocks noChangeAspect="1"/>
          </p:cNvPicPr>
          <p:nvPr/>
        </p:nvPicPr>
        <p:blipFill>
          <a:blip r:embed="rId4"/>
          <a:stretch>
            <a:fillRect/>
          </a:stretch>
        </p:blipFill>
        <p:spPr>
          <a:xfrm>
            <a:off x="1710492" y="5116010"/>
            <a:ext cx="7716228" cy="1493135"/>
          </a:xfrm>
          <a:prstGeom prst="rect">
            <a:avLst/>
          </a:prstGeom>
        </p:spPr>
      </p:pic>
      <p:sp>
        <p:nvSpPr>
          <p:cNvPr id="7" name="TextBox 6">
            <a:extLst>
              <a:ext uri="{FF2B5EF4-FFF2-40B4-BE49-F238E27FC236}">
                <a16:creationId xmlns:a16="http://schemas.microsoft.com/office/drawing/2014/main" id="{0734DCFB-5645-4BAB-BD58-57021C0D0A5E}"/>
              </a:ext>
            </a:extLst>
          </p:cNvPr>
          <p:cNvSpPr txBox="1"/>
          <p:nvPr/>
        </p:nvSpPr>
        <p:spPr>
          <a:xfrm>
            <a:off x="138896" y="138896"/>
            <a:ext cx="5023413" cy="523220"/>
          </a:xfrm>
          <a:prstGeom prst="rect">
            <a:avLst/>
          </a:prstGeom>
          <a:noFill/>
        </p:spPr>
        <p:txBody>
          <a:bodyPr wrap="square" rtlCol="0">
            <a:spAutoFit/>
          </a:bodyPr>
          <a:lstStyle/>
          <a:p>
            <a:r>
              <a:rPr lang="en-US" sz="2800" b="1" dirty="0"/>
              <a:t>Working Model:</a:t>
            </a:r>
            <a:endParaRPr lang="en-IN" sz="2800" b="1" dirty="0"/>
          </a:p>
        </p:txBody>
      </p:sp>
    </p:spTree>
    <p:extLst>
      <p:ext uri="{BB962C8B-B14F-4D97-AF65-F5344CB8AC3E}">
        <p14:creationId xmlns:p14="http://schemas.microsoft.com/office/powerpoint/2010/main" val="3405851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TotalTime>
  <Words>126</Words>
  <Application>Microsoft Office PowerPoint</Application>
  <PresentationFormat>Widescreen</PresentationFormat>
  <Paragraphs>16</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Garamond</vt:lpstr>
      <vt:lpstr>Office Theme</vt:lpstr>
      <vt:lpstr>TEAM BLAK_CLOVER TEAM MEMBERS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10</cp:revision>
  <dcterms:created xsi:type="dcterms:W3CDTF">2024-02-18T10:21:40Z</dcterms:created>
  <dcterms:modified xsi:type="dcterms:W3CDTF">2024-02-18T14:36:07Z</dcterms:modified>
</cp:coreProperties>
</file>