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G</a:t>
            </a:r>
            <a:r>
              <a:rPr dirty="0" sz="2400" lang="en-US"/>
              <a:t>O</a:t>
            </a:r>
            <a:r>
              <a:rPr dirty="0" sz="2400" lang="en-US"/>
              <a:t>W</a:t>
            </a:r>
            <a:r>
              <a:rPr dirty="0" sz="2400" lang="en-US"/>
              <a:t>T</a:t>
            </a:r>
            <a:r>
              <a:rPr dirty="0" sz="2400" lang="en-US"/>
              <a:t>H</a:t>
            </a:r>
            <a:r>
              <a:rPr dirty="0" sz="2400" lang="en-US"/>
              <a:t>A</a:t>
            </a:r>
            <a:r>
              <a:rPr dirty="0" sz="2400" lang="en-US"/>
              <a:t>A</a:t>
            </a:r>
            <a:r>
              <a:rPr dirty="0" sz="2400" lang="en-US"/>
              <a:t>M</a:t>
            </a:r>
            <a:r>
              <a:rPr dirty="0" sz="2400" lang="en-US"/>
              <a:t> </a:t>
            </a:r>
            <a:r>
              <a:rPr dirty="0" sz="2400" lang="en-US"/>
              <a:t>R</a:t>
            </a:r>
            <a:endParaRPr altLang="en-US" lang="zh-CN"/>
          </a:p>
          <a:p>
            <a:r>
              <a:rPr dirty="0" sz="2400" lang="en-US"/>
              <a:t>REGISTER NO:31221</a:t>
            </a:r>
            <a:r>
              <a:rPr dirty="0" sz="2400" lang="en-US"/>
              <a:t>4</a:t>
            </a:r>
            <a:r>
              <a:rPr dirty="0" sz="2400" lang="en-US"/>
              <a:t>0</a:t>
            </a:r>
            <a:r>
              <a:rPr dirty="0" sz="2400" lang="en-US"/>
              <a:t>3</a:t>
            </a:r>
            <a:r>
              <a:rPr dirty="0" sz="2400" lang="en-US"/>
              <a:t>8</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2024-03-18T04:07:22Z</dcterms:created>
  <dcterms:modified xsi:type="dcterms:W3CDTF">2024-09-01T13:14:38Z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2440776adb434ca98347149ece5e5878</vt:lpwstr>
  </property>
</Properties>
</file>